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Default Extension="jpeg" ContentType="image/jpeg"/>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43"/>
  </p:notesMasterIdLst>
  <p:sldIdLst>
    <p:sldId id="584" r:id="rId2"/>
    <p:sldId id="585" r:id="rId3"/>
    <p:sldId id="586" r:id="rId4"/>
    <p:sldId id="587" r:id="rId5"/>
    <p:sldId id="588" r:id="rId6"/>
    <p:sldId id="589" r:id="rId7"/>
    <p:sldId id="590" r:id="rId8"/>
    <p:sldId id="591" r:id="rId9"/>
    <p:sldId id="592" r:id="rId10"/>
    <p:sldId id="593" r:id="rId11"/>
    <p:sldId id="594" r:id="rId12"/>
    <p:sldId id="595"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25" r:id="rId43"/>
    <p:sldId id="626" r:id="rId44"/>
    <p:sldId id="627" r:id="rId45"/>
    <p:sldId id="628" r:id="rId46"/>
    <p:sldId id="629" r:id="rId47"/>
    <p:sldId id="630" r:id="rId48"/>
    <p:sldId id="631" r:id="rId49"/>
    <p:sldId id="632" r:id="rId50"/>
    <p:sldId id="633" r:id="rId51"/>
    <p:sldId id="634" r:id="rId52"/>
    <p:sldId id="635" r:id="rId53"/>
    <p:sldId id="636" r:id="rId54"/>
    <p:sldId id="637" r:id="rId55"/>
    <p:sldId id="638" r:id="rId56"/>
    <p:sldId id="639" r:id="rId57"/>
    <p:sldId id="640" r:id="rId58"/>
    <p:sldId id="641" r:id="rId59"/>
    <p:sldId id="642" r:id="rId60"/>
    <p:sldId id="643" r:id="rId61"/>
    <p:sldId id="644" r:id="rId62"/>
    <p:sldId id="645" r:id="rId63"/>
    <p:sldId id="646" r:id="rId64"/>
    <p:sldId id="647" r:id="rId65"/>
    <p:sldId id="648" r:id="rId66"/>
    <p:sldId id="649" r:id="rId67"/>
    <p:sldId id="650" r:id="rId68"/>
    <p:sldId id="651" r:id="rId69"/>
    <p:sldId id="652" r:id="rId70"/>
    <p:sldId id="653" r:id="rId71"/>
    <p:sldId id="654" r:id="rId72"/>
    <p:sldId id="655" r:id="rId73"/>
    <p:sldId id="656" r:id="rId74"/>
    <p:sldId id="657" r:id="rId75"/>
    <p:sldId id="658" r:id="rId76"/>
    <p:sldId id="659" r:id="rId77"/>
    <p:sldId id="660" r:id="rId78"/>
    <p:sldId id="661" r:id="rId79"/>
    <p:sldId id="662" r:id="rId80"/>
    <p:sldId id="663" r:id="rId81"/>
    <p:sldId id="664" r:id="rId82"/>
    <p:sldId id="665" r:id="rId83"/>
    <p:sldId id="666" r:id="rId84"/>
    <p:sldId id="667" r:id="rId85"/>
    <p:sldId id="668" r:id="rId86"/>
    <p:sldId id="669" r:id="rId87"/>
    <p:sldId id="670" r:id="rId88"/>
    <p:sldId id="671" r:id="rId89"/>
    <p:sldId id="672" r:id="rId90"/>
    <p:sldId id="673" r:id="rId91"/>
    <p:sldId id="674" r:id="rId92"/>
    <p:sldId id="675" r:id="rId93"/>
    <p:sldId id="676" r:id="rId94"/>
    <p:sldId id="677" r:id="rId95"/>
    <p:sldId id="678" r:id="rId96"/>
    <p:sldId id="679" r:id="rId97"/>
    <p:sldId id="680" r:id="rId98"/>
    <p:sldId id="681" r:id="rId99"/>
    <p:sldId id="682" r:id="rId100"/>
    <p:sldId id="683" r:id="rId101"/>
    <p:sldId id="684" r:id="rId102"/>
    <p:sldId id="685" r:id="rId103"/>
    <p:sldId id="686" r:id="rId104"/>
    <p:sldId id="687" r:id="rId105"/>
    <p:sldId id="551" r:id="rId106"/>
    <p:sldId id="552" r:id="rId107"/>
    <p:sldId id="553" r:id="rId108"/>
    <p:sldId id="554" r:id="rId109"/>
    <p:sldId id="555" r:id="rId110"/>
    <p:sldId id="556" r:id="rId111"/>
    <p:sldId id="557" r:id="rId112"/>
    <p:sldId id="558" r:id="rId113"/>
    <p:sldId id="559" r:id="rId114"/>
    <p:sldId id="688" r:id="rId115"/>
    <p:sldId id="689" r:id="rId116"/>
    <p:sldId id="690" r:id="rId117"/>
    <p:sldId id="691" r:id="rId118"/>
    <p:sldId id="692" r:id="rId119"/>
    <p:sldId id="693" r:id="rId120"/>
    <p:sldId id="694" r:id="rId121"/>
    <p:sldId id="695" r:id="rId122"/>
    <p:sldId id="696" r:id="rId123"/>
    <p:sldId id="697" r:id="rId124"/>
    <p:sldId id="698" r:id="rId125"/>
    <p:sldId id="699" r:id="rId126"/>
    <p:sldId id="700" r:id="rId127"/>
    <p:sldId id="701" r:id="rId128"/>
    <p:sldId id="702" r:id="rId129"/>
    <p:sldId id="703" r:id="rId130"/>
    <p:sldId id="704" r:id="rId131"/>
    <p:sldId id="705" r:id="rId132"/>
    <p:sldId id="706" r:id="rId133"/>
    <p:sldId id="707" r:id="rId134"/>
    <p:sldId id="708" r:id="rId135"/>
    <p:sldId id="709" r:id="rId136"/>
    <p:sldId id="710" r:id="rId137"/>
    <p:sldId id="711" r:id="rId138"/>
    <p:sldId id="712" r:id="rId139"/>
    <p:sldId id="713" r:id="rId140"/>
    <p:sldId id="714" r:id="rId141"/>
    <p:sldId id="715" r:id="rId142"/>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34E"/>
    <a:srgbClr val="4A8261"/>
    <a:srgbClr val="D0CFCE"/>
    <a:srgbClr val="00CC00"/>
    <a:srgbClr val="0066FF"/>
    <a:srgbClr val="0099FF"/>
    <a:srgbClr val="FF0000"/>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232" autoAdjust="0"/>
    <p:restoredTop sz="84959" autoAdjust="0"/>
  </p:normalViewPr>
  <p:slideViewPr>
    <p:cSldViewPr>
      <p:cViewPr varScale="1">
        <p:scale>
          <a:sx n="101" d="100"/>
          <a:sy n="101" d="100"/>
        </p:scale>
        <p:origin x="-1890" y="-8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87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5.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7.wmf"/><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 Id="rId1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66.wmf"/><Relationship Id="rId18" Type="http://schemas.openxmlformats.org/officeDocument/2006/relationships/image" Target="../media/image71.wmf"/><Relationship Id="rId3" Type="http://schemas.openxmlformats.org/officeDocument/2006/relationships/image" Target="../media/image78.wmf"/><Relationship Id="rId21" Type="http://schemas.openxmlformats.org/officeDocument/2006/relationships/image" Target="../media/image74.wmf"/><Relationship Id="rId7" Type="http://schemas.openxmlformats.org/officeDocument/2006/relationships/image" Target="../media/image39.wmf"/><Relationship Id="rId12" Type="http://schemas.openxmlformats.org/officeDocument/2006/relationships/image" Target="../media/image65.wmf"/><Relationship Id="rId17" Type="http://schemas.openxmlformats.org/officeDocument/2006/relationships/image" Target="../media/image70.wmf"/><Relationship Id="rId2" Type="http://schemas.openxmlformats.org/officeDocument/2006/relationships/image" Target="../media/image77.wmf"/><Relationship Id="rId16" Type="http://schemas.openxmlformats.org/officeDocument/2006/relationships/image" Target="../media/image69.wmf"/><Relationship Id="rId20" Type="http://schemas.openxmlformats.org/officeDocument/2006/relationships/image" Target="../media/image73.wmf"/><Relationship Id="rId1" Type="http://schemas.openxmlformats.org/officeDocument/2006/relationships/image" Target="../media/image76.wmf"/><Relationship Id="rId6" Type="http://schemas.openxmlformats.org/officeDocument/2006/relationships/image" Target="../media/image62.wmf"/><Relationship Id="rId11" Type="http://schemas.openxmlformats.org/officeDocument/2006/relationships/image" Target="../media/image64.wmf"/><Relationship Id="rId24" Type="http://schemas.openxmlformats.org/officeDocument/2006/relationships/image" Target="../media/image92.wmf"/><Relationship Id="rId5" Type="http://schemas.openxmlformats.org/officeDocument/2006/relationships/image" Target="../media/image61.wmf"/><Relationship Id="rId15" Type="http://schemas.openxmlformats.org/officeDocument/2006/relationships/image" Target="../media/image68.wmf"/><Relationship Id="rId23" Type="http://schemas.openxmlformats.org/officeDocument/2006/relationships/image" Target="../media/image91.wmf"/><Relationship Id="rId10" Type="http://schemas.openxmlformats.org/officeDocument/2006/relationships/image" Target="../media/image63.wmf"/><Relationship Id="rId19" Type="http://schemas.openxmlformats.org/officeDocument/2006/relationships/image" Target="../media/image72.wmf"/><Relationship Id="rId4" Type="http://schemas.openxmlformats.org/officeDocument/2006/relationships/image" Target="../media/image90.wmf"/><Relationship Id="rId9" Type="http://schemas.openxmlformats.org/officeDocument/2006/relationships/image" Target="../media/image41.wmf"/><Relationship Id="rId14" Type="http://schemas.openxmlformats.org/officeDocument/2006/relationships/image" Target="../media/image67.wmf"/><Relationship Id="rId22" Type="http://schemas.openxmlformats.org/officeDocument/2006/relationships/image" Target="../media/image75.w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15.wmf"/><Relationship Id="rId18" Type="http://schemas.openxmlformats.org/officeDocument/2006/relationships/image" Target="../media/image940.wmf"/><Relationship Id="rId3" Type="http://schemas.openxmlformats.org/officeDocument/2006/relationships/image" Target="../media/image264.wmf"/><Relationship Id="rId7" Type="http://schemas.openxmlformats.org/officeDocument/2006/relationships/image" Target="../media/image710.wmf"/><Relationship Id="rId12" Type="http://schemas.openxmlformats.org/officeDocument/2006/relationships/image" Target="../media/image714.wmf"/><Relationship Id="rId17" Type="http://schemas.openxmlformats.org/officeDocument/2006/relationships/image" Target="../media/image923.wmf"/><Relationship Id="rId2" Type="http://schemas.openxmlformats.org/officeDocument/2006/relationships/image" Target="../media/image823.wmf"/><Relationship Id="rId16" Type="http://schemas.openxmlformats.org/officeDocument/2006/relationships/image" Target="../media/image939.wmf"/><Relationship Id="rId20" Type="http://schemas.openxmlformats.org/officeDocument/2006/relationships/image" Target="../media/image929.wmf"/><Relationship Id="rId1" Type="http://schemas.openxmlformats.org/officeDocument/2006/relationships/image" Target="../media/image706.wmf"/><Relationship Id="rId6" Type="http://schemas.openxmlformats.org/officeDocument/2006/relationships/image" Target="../media/image709.wmf"/><Relationship Id="rId11" Type="http://schemas.openxmlformats.org/officeDocument/2006/relationships/image" Target="../media/image743.wmf"/><Relationship Id="rId5" Type="http://schemas.openxmlformats.org/officeDocument/2006/relationships/image" Target="../media/image708.wmf"/><Relationship Id="rId15" Type="http://schemas.openxmlformats.org/officeDocument/2006/relationships/image" Target="../media/image938.wmf"/><Relationship Id="rId10" Type="http://schemas.openxmlformats.org/officeDocument/2006/relationships/image" Target="../media/image711.wmf"/><Relationship Id="rId19" Type="http://schemas.openxmlformats.org/officeDocument/2006/relationships/image" Target="../media/image928.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17.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945.wmf"/><Relationship Id="rId13" Type="http://schemas.openxmlformats.org/officeDocument/2006/relationships/image" Target="../media/image950.wmf"/><Relationship Id="rId18" Type="http://schemas.openxmlformats.org/officeDocument/2006/relationships/image" Target="../media/image955.wmf"/><Relationship Id="rId3" Type="http://schemas.openxmlformats.org/officeDocument/2006/relationships/image" Target="../media/image943.wmf"/><Relationship Id="rId7" Type="http://schemas.openxmlformats.org/officeDocument/2006/relationships/image" Target="../media/image944.wmf"/><Relationship Id="rId12" Type="http://schemas.openxmlformats.org/officeDocument/2006/relationships/image" Target="../media/image949.wmf"/><Relationship Id="rId17" Type="http://schemas.openxmlformats.org/officeDocument/2006/relationships/image" Target="../media/image954.wmf"/><Relationship Id="rId2" Type="http://schemas.openxmlformats.org/officeDocument/2006/relationships/image" Target="../media/image942.wmf"/><Relationship Id="rId16" Type="http://schemas.openxmlformats.org/officeDocument/2006/relationships/image" Target="../media/image953.wmf"/><Relationship Id="rId1" Type="http://schemas.openxmlformats.org/officeDocument/2006/relationships/image" Target="../media/image941.wmf"/><Relationship Id="rId6" Type="http://schemas.openxmlformats.org/officeDocument/2006/relationships/image" Target="../media/image76.wmf"/><Relationship Id="rId11" Type="http://schemas.openxmlformats.org/officeDocument/2006/relationships/image" Target="../media/image948.wmf"/><Relationship Id="rId5" Type="http://schemas.openxmlformats.org/officeDocument/2006/relationships/image" Target="../media/image78.wmf"/><Relationship Id="rId15" Type="http://schemas.openxmlformats.org/officeDocument/2006/relationships/image" Target="../media/image952.wmf"/><Relationship Id="rId10" Type="http://schemas.openxmlformats.org/officeDocument/2006/relationships/image" Target="../media/image947.wmf"/><Relationship Id="rId19" Type="http://schemas.openxmlformats.org/officeDocument/2006/relationships/image" Target="../media/image956.wmf"/><Relationship Id="rId4" Type="http://schemas.openxmlformats.org/officeDocument/2006/relationships/image" Target="../media/image77.wmf"/><Relationship Id="rId9" Type="http://schemas.openxmlformats.org/officeDocument/2006/relationships/image" Target="../media/image946.wmf"/><Relationship Id="rId14" Type="http://schemas.openxmlformats.org/officeDocument/2006/relationships/image" Target="../media/image951.w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942.wmf"/><Relationship Id="rId13" Type="http://schemas.openxmlformats.org/officeDocument/2006/relationships/image" Target="../media/image944.wmf"/><Relationship Id="rId18" Type="http://schemas.openxmlformats.org/officeDocument/2006/relationships/image" Target="../media/image967.wmf"/><Relationship Id="rId3" Type="http://schemas.openxmlformats.org/officeDocument/2006/relationships/image" Target="../media/image959.wmf"/><Relationship Id="rId7" Type="http://schemas.openxmlformats.org/officeDocument/2006/relationships/image" Target="../media/image941.wmf"/><Relationship Id="rId12" Type="http://schemas.openxmlformats.org/officeDocument/2006/relationships/image" Target="../media/image76.wmf"/><Relationship Id="rId17" Type="http://schemas.openxmlformats.org/officeDocument/2006/relationships/image" Target="../media/image966.wmf"/><Relationship Id="rId2" Type="http://schemas.openxmlformats.org/officeDocument/2006/relationships/image" Target="../media/image958.wmf"/><Relationship Id="rId16" Type="http://schemas.openxmlformats.org/officeDocument/2006/relationships/image" Target="../media/image965.wmf"/><Relationship Id="rId20" Type="http://schemas.openxmlformats.org/officeDocument/2006/relationships/image" Target="../media/image969.wmf"/><Relationship Id="rId1" Type="http://schemas.openxmlformats.org/officeDocument/2006/relationships/image" Target="../media/image957.wmf"/><Relationship Id="rId6" Type="http://schemas.openxmlformats.org/officeDocument/2006/relationships/image" Target="../media/image962.wmf"/><Relationship Id="rId11" Type="http://schemas.openxmlformats.org/officeDocument/2006/relationships/image" Target="../media/image78.wmf"/><Relationship Id="rId5" Type="http://schemas.openxmlformats.org/officeDocument/2006/relationships/image" Target="../media/image961.wmf"/><Relationship Id="rId15" Type="http://schemas.openxmlformats.org/officeDocument/2006/relationships/image" Target="../media/image964.wmf"/><Relationship Id="rId10" Type="http://schemas.openxmlformats.org/officeDocument/2006/relationships/image" Target="../media/image77.wmf"/><Relationship Id="rId19" Type="http://schemas.openxmlformats.org/officeDocument/2006/relationships/image" Target="../media/image968.wmf"/><Relationship Id="rId4" Type="http://schemas.openxmlformats.org/officeDocument/2006/relationships/image" Target="../media/image960.wmf"/><Relationship Id="rId9" Type="http://schemas.openxmlformats.org/officeDocument/2006/relationships/image" Target="../media/image943.wmf"/><Relationship Id="rId14" Type="http://schemas.openxmlformats.org/officeDocument/2006/relationships/image" Target="../media/image963.wmf"/></Relationships>
</file>

<file path=ppt/drawings/_rels/vmlDrawing103.vml.rels><?xml version="1.0" encoding="UTF-8" standalone="yes"?>
<Relationships xmlns="http://schemas.openxmlformats.org/package/2006/relationships"><Relationship Id="rId8" Type="http://schemas.openxmlformats.org/officeDocument/2006/relationships/image" Target="../media/image970.wmf"/><Relationship Id="rId13" Type="http://schemas.openxmlformats.org/officeDocument/2006/relationships/image" Target="../media/image975.wmf"/><Relationship Id="rId3" Type="http://schemas.openxmlformats.org/officeDocument/2006/relationships/image" Target="../media/image943.wmf"/><Relationship Id="rId7" Type="http://schemas.openxmlformats.org/officeDocument/2006/relationships/image" Target="../media/image944.wmf"/><Relationship Id="rId12" Type="http://schemas.openxmlformats.org/officeDocument/2006/relationships/image" Target="../media/image974.wmf"/><Relationship Id="rId2" Type="http://schemas.openxmlformats.org/officeDocument/2006/relationships/image" Target="../media/image942.wmf"/><Relationship Id="rId1" Type="http://schemas.openxmlformats.org/officeDocument/2006/relationships/image" Target="../media/image941.wmf"/><Relationship Id="rId6" Type="http://schemas.openxmlformats.org/officeDocument/2006/relationships/image" Target="../media/image76.wmf"/><Relationship Id="rId11" Type="http://schemas.openxmlformats.org/officeDocument/2006/relationships/image" Target="../media/image973.wmf"/><Relationship Id="rId5" Type="http://schemas.openxmlformats.org/officeDocument/2006/relationships/image" Target="../media/image78.wmf"/><Relationship Id="rId10" Type="http://schemas.openxmlformats.org/officeDocument/2006/relationships/image" Target="../media/image972.wmf"/><Relationship Id="rId4" Type="http://schemas.openxmlformats.org/officeDocument/2006/relationships/image" Target="../media/image77.wmf"/><Relationship Id="rId9" Type="http://schemas.openxmlformats.org/officeDocument/2006/relationships/image" Target="../media/image971.wmf"/><Relationship Id="rId14" Type="http://schemas.openxmlformats.org/officeDocument/2006/relationships/image" Target="../media/image951.wmf"/></Relationships>
</file>

<file path=ppt/drawings/_rels/vmlDrawing104.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15.wmf"/><Relationship Id="rId18" Type="http://schemas.openxmlformats.org/officeDocument/2006/relationships/image" Target="../media/image923.wmf"/><Relationship Id="rId3" Type="http://schemas.openxmlformats.org/officeDocument/2006/relationships/image" Target="../media/image264.wmf"/><Relationship Id="rId21" Type="http://schemas.openxmlformats.org/officeDocument/2006/relationships/image" Target="../media/image929.wmf"/><Relationship Id="rId7" Type="http://schemas.openxmlformats.org/officeDocument/2006/relationships/image" Target="../media/image710.wmf"/><Relationship Id="rId12" Type="http://schemas.openxmlformats.org/officeDocument/2006/relationships/image" Target="../media/image714.wmf"/><Relationship Id="rId17" Type="http://schemas.openxmlformats.org/officeDocument/2006/relationships/image" Target="../media/image939.wmf"/><Relationship Id="rId25" Type="http://schemas.openxmlformats.org/officeDocument/2006/relationships/image" Target="../media/image980.wmf"/><Relationship Id="rId2" Type="http://schemas.openxmlformats.org/officeDocument/2006/relationships/image" Target="../media/image823.wmf"/><Relationship Id="rId16" Type="http://schemas.openxmlformats.org/officeDocument/2006/relationships/image" Target="../media/image938.wmf"/><Relationship Id="rId20" Type="http://schemas.openxmlformats.org/officeDocument/2006/relationships/image" Target="../media/image928.wmf"/><Relationship Id="rId1" Type="http://schemas.openxmlformats.org/officeDocument/2006/relationships/image" Target="../media/image706.wmf"/><Relationship Id="rId6" Type="http://schemas.openxmlformats.org/officeDocument/2006/relationships/image" Target="../media/image709.wmf"/><Relationship Id="rId11" Type="http://schemas.openxmlformats.org/officeDocument/2006/relationships/image" Target="../media/image743.wmf"/><Relationship Id="rId24" Type="http://schemas.openxmlformats.org/officeDocument/2006/relationships/image" Target="../media/image979.wmf"/><Relationship Id="rId5" Type="http://schemas.openxmlformats.org/officeDocument/2006/relationships/image" Target="../media/image708.wmf"/><Relationship Id="rId15" Type="http://schemas.openxmlformats.org/officeDocument/2006/relationships/image" Target="../media/image976.wmf"/><Relationship Id="rId23" Type="http://schemas.openxmlformats.org/officeDocument/2006/relationships/image" Target="../media/image978.wmf"/><Relationship Id="rId10" Type="http://schemas.openxmlformats.org/officeDocument/2006/relationships/image" Target="../media/image711.wmf"/><Relationship Id="rId19" Type="http://schemas.openxmlformats.org/officeDocument/2006/relationships/image" Target="../media/image940.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17.wmf"/><Relationship Id="rId22" Type="http://schemas.openxmlformats.org/officeDocument/2006/relationships/image" Target="../media/image977.w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989.wmf"/><Relationship Id="rId7" Type="http://schemas.openxmlformats.org/officeDocument/2006/relationships/image" Target="../media/image993.wmf"/><Relationship Id="rId2" Type="http://schemas.openxmlformats.org/officeDocument/2006/relationships/image" Target="../media/image988.wmf"/><Relationship Id="rId1" Type="http://schemas.openxmlformats.org/officeDocument/2006/relationships/image" Target="../media/image987.wmf"/><Relationship Id="rId6" Type="http://schemas.openxmlformats.org/officeDocument/2006/relationships/image" Target="../media/image992.wmf"/><Relationship Id="rId5" Type="http://schemas.openxmlformats.org/officeDocument/2006/relationships/image" Target="../media/image991.wmf"/><Relationship Id="rId4" Type="http://schemas.openxmlformats.org/officeDocument/2006/relationships/image" Target="../media/image990.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4.wmf"/><Relationship Id="rId18" Type="http://schemas.openxmlformats.org/officeDocument/2006/relationships/image" Target="../media/image69.wmf"/><Relationship Id="rId3" Type="http://schemas.openxmlformats.org/officeDocument/2006/relationships/image" Target="../media/image94.wmf"/><Relationship Id="rId21" Type="http://schemas.openxmlformats.org/officeDocument/2006/relationships/image" Target="../media/image72.wmf"/><Relationship Id="rId7" Type="http://schemas.openxmlformats.org/officeDocument/2006/relationships/image" Target="../media/image61.wmf"/><Relationship Id="rId12" Type="http://schemas.openxmlformats.org/officeDocument/2006/relationships/image" Target="../media/image63.wmf"/><Relationship Id="rId17" Type="http://schemas.openxmlformats.org/officeDocument/2006/relationships/image" Target="../media/image68.wmf"/><Relationship Id="rId2" Type="http://schemas.openxmlformats.org/officeDocument/2006/relationships/image" Target="../media/image77.wmf"/><Relationship Id="rId16" Type="http://schemas.openxmlformats.org/officeDocument/2006/relationships/image" Target="../media/image67.wmf"/><Relationship Id="rId20" Type="http://schemas.openxmlformats.org/officeDocument/2006/relationships/image" Target="../media/image71.wmf"/><Relationship Id="rId1" Type="http://schemas.openxmlformats.org/officeDocument/2006/relationships/image" Target="../media/image93.wmf"/><Relationship Id="rId6" Type="http://schemas.openxmlformats.org/officeDocument/2006/relationships/image" Target="../media/image96.wmf"/><Relationship Id="rId11" Type="http://schemas.openxmlformats.org/officeDocument/2006/relationships/image" Target="../media/image41.wmf"/><Relationship Id="rId24" Type="http://schemas.openxmlformats.org/officeDocument/2006/relationships/image" Target="../media/image75.wmf"/><Relationship Id="rId5" Type="http://schemas.openxmlformats.org/officeDocument/2006/relationships/image" Target="../media/image95.wmf"/><Relationship Id="rId15" Type="http://schemas.openxmlformats.org/officeDocument/2006/relationships/image" Target="../media/image66.wmf"/><Relationship Id="rId23" Type="http://schemas.openxmlformats.org/officeDocument/2006/relationships/image" Target="../media/image74.wmf"/><Relationship Id="rId10" Type="http://schemas.openxmlformats.org/officeDocument/2006/relationships/image" Target="../media/image40.wmf"/><Relationship Id="rId19" Type="http://schemas.openxmlformats.org/officeDocument/2006/relationships/image" Target="../media/image70.wmf"/><Relationship Id="rId4" Type="http://schemas.openxmlformats.org/officeDocument/2006/relationships/image" Target="../media/image90.wmf"/><Relationship Id="rId9" Type="http://schemas.openxmlformats.org/officeDocument/2006/relationships/image" Target="../media/image39.wmf"/><Relationship Id="rId14" Type="http://schemas.openxmlformats.org/officeDocument/2006/relationships/image" Target="../media/image65.wmf"/><Relationship Id="rId22"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1.wmf"/><Relationship Id="rId7" Type="http://schemas.openxmlformats.org/officeDocument/2006/relationships/image" Target="../media/image27.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26.wmf"/><Relationship Id="rId5" Type="http://schemas.openxmlformats.org/officeDocument/2006/relationships/image" Target="../media/image111.wmf"/><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image" Target="../media/image11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122.wmf"/><Relationship Id="rId18" Type="http://schemas.openxmlformats.org/officeDocument/2006/relationships/image" Target="../media/image127.wmf"/><Relationship Id="rId26" Type="http://schemas.openxmlformats.org/officeDocument/2006/relationships/image" Target="../media/image135.wmf"/><Relationship Id="rId3" Type="http://schemas.openxmlformats.org/officeDocument/2006/relationships/image" Target="../media/image116.wmf"/><Relationship Id="rId21" Type="http://schemas.openxmlformats.org/officeDocument/2006/relationships/image" Target="../media/image130.wmf"/><Relationship Id="rId7" Type="http://schemas.openxmlformats.org/officeDocument/2006/relationships/image" Target="../media/image76.wmf"/><Relationship Id="rId12" Type="http://schemas.openxmlformats.org/officeDocument/2006/relationships/image" Target="../media/image121.wmf"/><Relationship Id="rId17" Type="http://schemas.openxmlformats.org/officeDocument/2006/relationships/image" Target="../media/image126.wmf"/><Relationship Id="rId25" Type="http://schemas.openxmlformats.org/officeDocument/2006/relationships/image" Target="../media/image134.wmf"/><Relationship Id="rId2" Type="http://schemas.openxmlformats.org/officeDocument/2006/relationships/image" Target="../media/image115.wmf"/><Relationship Id="rId16" Type="http://schemas.openxmlformats.org/officeDocument/2006/relationships/image" Target="../media/image125.wmf"/><Relationship Id="rId20" Type="http://schemas.openxmlformats.org/officeDocument/2006/relationships/image" Target="../media/image129.wmf"/><Relationship Id="rId1" Type="http://schemas.openxmlformats.org/officeDocument/2006/relationships/image" Target="../media/image114.emf"/><Relationship Id="rId6" Type="http://schemas.openxmlformats.org/officeDocument/2006/relationships/image" Target="../media/image119.wmf"/><Relationship Id="rId11" Type="http://schemas.openxmlformats.org/officeDocument/2006/relationships/image" Target="../media/image120.wmf"/><Relationship Id="rId24" Type="http://schemas.openxmlformats.org/officeDocument/2006/relationships/image" Target="../media/image133.wmf"/><Relationship Id="rId5" Type="http://schemas.openxmlformats.org/officeDocument/2006/relationships/image" Target="../media/image118.wmf"/><Relationship Id="rId15" Type="http://schemas.openxmlformats.org/officeDocument/2006/relationships/image" Target="../media/image124.wmf"/><Relationship Id="rId23" Type="http://schemas.openxmlformats.org/officeDocument/2006/relationships/image" Target="../media/image132.wmf"/><Relationship Id="rId10" Type="http://schemas.openxmlformats.org/officeDocument/2006/relationships/image" Target="../media/image90.wmf"/><Relationship Id="rId19" Type="http://schemas.openxmlformats.org/officeDocument/2006/relationships/image" Target="../media/image128.wmf"/><Relationship Id="rId4" Type="http://schemas.openxmlformats.org/officeDocument/2006/relationships/image" Target="../media/image117.wmf"/><Relationship Id="rId9" Type="http://schemas.openxmlformats.org/officeDocument/2006/relationships/image" Target="../media/image78.wmf"/><Relationship Id="rId14" Type="http://schemas.openxmlformats.org/officeDocument/2006/relationships/image" Target="../media/image123.wmf"/><Relationship Id="rId22" Type="http://schemas.openxmlformats.org/officeDocument/2006/relationships/image" Target="../media/image13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image" Target="../media/image147.wmf"/><Relationship Id="rId18" Type="http://schemas.openxmlformats.org/officeDocument/2006/relationships/image" Target="../media/image76.wmf"/><Relationship Id="rId26" Type="http://schemas.openxmlformats.org/officeDocument/2006/relationships/image" Target="../media/image124.wmf"/><Relationship Id="rId3" Type="http://schemas.openxmlformats.org/officeDocument/2006/relationships/image" Target="../media/image127.wmf"/><Relationship Id="rId21" Type="http://schemas.openxmlformats.org/officeDocument/2006/relationships/image" Target="../media/image90.wmf"/><Relationship Id="rId7" Type="http://schemas.openxmlformats.org/officeDocument/2006/relationships/image" Target="../media/image141.wmf"/><Relationship Id="rId12" Type="http://schemas.openxmlformats.org/officeDocument/2006/relationships/image" Target="../media/image146.wmf"/><Relationship Id="rId17" Type="http://schemas.openxmlformats.org/officeDocument/2006/relationships/image" Target="../media/image151.wmf"/><Relationship Id="rId25" Type="http://schemas.openxmlformats.org/officeDocument/2006/relationships/image" Target="../media/image123.wmf"/><Relationship Id="rId2" Type="http://schemas.openxmlformats.org/officeDocument/2006/relationships/image" Target="../media/image137.wmf"/><Relationship Id="rId16" Type="http://schemas.openxmlformats.org/officeDocument/2006/relationships/image" Target="../media/image150.wmf"/><Relationship Id="rId20" Type="http://schemas.openxmlformats.org/officeDocument/2006/relationships/image" Target="../media/image78.wmf"/><Relationship Id="rId1" Type="http://schemas.openxmlformats.org/officeDocument/2006/relationships/image" Target="../media/image136.wmf"/><Relationship Id="rId6" Type="http://schemas.openxmlformats.org/officeDocument/2006/relationships/image" Target="../media/image140.wmf"/><Relationship Id="rId11" Type="http://schemas.openxmlformats.org/officeDocument/2006/relationships/image" Target="../media/image145.wmf"/><Relationship Id="rId24" Type="http://schemas.openxmlformats.org/officeDocument/2006/relationships/image" Target="../media/image122.wmf"/><Relationship Id="rId5" Type="http://schemas.openxmlformats.org/officeDocument/2006/relationships/image" Target="../media/image139.wmf"/><Relationship Id="rId15" Type="http://schemas.openxmlformats.org/officeDocument/2006/relationships/image" Target="../media/image149.wmf"/><Relationship Id="rId23" Type="http://schemas.openxmlformats.org/officeDocument/2006/relationships/image" Target="../media/image121.wmf"/><Relationship Id="rId28" Type="http://schemas.openxmlformats.org/officeDocument/2006/relationships/image" Target="../media/image152.emf"/><Relationship Id="rId10" Type="http://schemas.openxmlformats.org/officeDocument/2006/relationships/image" Target="../media/image144.wmf"/><Relationship Id="rId19" Type="http://schemas.openxmlformats.org/officeDocument/2006/relationships/image" Target="../media/image77.wmf"/><Relationship Id="rId4" Type="http://schemas.openxmlformats.org/officeDocument/2006/relationships/image" Target="../media/image138.wmf"/><Relationship Id="rId9" Type="http://schemas.openxmlformats.org/officeDocument/2006/relationships/image" Target="../media/image143.wmf"/><Relationship Id="rId14" Type="http://schemas.openxmlformats.org/officeDocument/2006/relationships/image" Target="../media/image148.wmf"/><Relationship Id="rId22" Type="http://schemas.openxmlformats.org/officeDocument/2006/relationships/image" Target="../media/image120.wmf"/><Relationship Id="rId27" Type="http://schemas.openxmlformats.org/officeDocument/2006/relationships/image" Target="../media/image12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27.wmf"/><Relationship Id="rId18" Type="http://schemas.openxmlformats.org/officeDocument/2006/relationships/image" Target="../media/image165.wmf"/><Relationship Id="rId26" Type="http://schemas.openxmlformats.org/officeDocument/2006/relationships/image" Target="../media/image137.wmf"/><Relationship Id="rId39" Type="http://schemas.openxmlformats.org/officeDocument/2006/relationships/image" Target="../media/image182.wmf"/><Relationship Id="rId3" Type="http://schemas.openxmlformats.org/officeDocument/2006/relationships/image" Target="../media/image77.wmf"/><Relationship Id="rId21" Type="http://schemas.openxmlformats.org/officeDocument/2006/relationships/image" Target="../media/image168.wmf"/><Relationship Id="rId34" Type="http://schemas.openxmlformats.org/officeDocument/2006/relationships/image" Target="../media/image177.wmf"/><Relationship Id="rId7" Type="http://schemas.openxmlformats.org/officeDocument/2006/relationships/image" Target="../media/image155.wmf"/><Relationship Id="rId12" Type="http://schemas.openxmlformats.org/officeDocument/2006/relationships/image" Target="../media/image160.wmf"/><Relationship Id="rId17" Type="http://schemas.openxmlformats.org/officeDocument/2006/relationships/image" Target="../media/image164.wmf"/><Relationship Id="rId25" Type="http://schemas.openxmlformats.org/officeDocument/2006/relationships/image" Target="../media/image172.wmf"/><Relationship Id="rId33" Type="http://schemas.openxmlformats.org/officeDocument/2006/relationships/image" Target="../media/image176.wmf"/><Relationship Id="rId38" Type="http://schemas.openxmlformats.org/officeDocument/2006/relationships/image" Target="../media/image181.wmf"/><Relationship Id="rId2" Type="http://schemas.openxmlformats.org/officeDocument/2006/relationships/image" Target="../media/image76.wmf"/><Relationship Id="rId16" Type="http://schemas.openxmlformats.org/officeDocument/2006/relationships/image" Target="../media/image163.wmf"/><Relationship Id="rId20" Type="http://schemas.openxmlformats.org/officeDocument/2006/relationships/image" Target="../media/image167.wmf"/><Relationship Id="rId29" Type="http://schemas.openxmlformats.org/officeDocument/2006/relationships/image" Target="../media/image174.wmf"/><Relationship Id="rId41" Type="http://schemas.openxmlformats.org/officeDocument/2006/relationships/image" Target="../media/image184.wmf"/><Relationship Id="rId1" Type="http://schemas.openxmlformats.org/officeDocument/2006/relationships/image" Target="../media/image79.wmf"/><Relationship Id="rId6" Type="http://schemas.openxmlformats.org/officeDocument/2006/relationships/image" Target="../media/image121.wmf"/><Relationship Id="rId11" Type="http://schemas.openxmlformats.org/officeDocument/2006/relationships/image" Target="../media/image159.wmf"/><Relationship Id="rId24" Type="http://schemas.openxmlformats.org/officeDocument/2006/relationships/image" Target="../media/image171.wmf"/><Relationship Id="rId32" Type="http://schemas.openxmlformats.org/officeDocument/2006/relationships/image" Target="../media/image143.wmf"/><Relationship Id="rId37" Type="http://schemas.openxmlformats.org/officeDocument/2006/relationships/image" Target="../media/image180.wmf"/><Relationship Id="rId40" Type="http://schemas.openxmlformats.org/officeDocument/2006/relationships/image" Target="../media/image183.wmf"/><Relationship Id="rId5" Type="http://schemas.openxmlformats.org/officeDocument/2006/relationships/image" Target="../media/image120.wmf"/><Relationship Id="rId15" Type="http://schemas.openxmlformats.org/officeDocument/2006/relationships/image" Target="../media/image162.wmf"/><Relationship Id="rId23" Type="http://schemas.openxmlformats.org/officeDocument/2006/relationships/image" Target="../media/image170.wmf"/><Relationship Id="rId28" Type="http://schemas.openxmlformats.org/officeDocument/2006/relationships/image" Target="../media/image173.wmf"/><Relationship Id="rId36" Type="http://schemas.openxmlformats.org/officeDocument/2006/relationships/image" Target="../media/image179.wmf"/><Relationship Id="rId10" Type="http://schemas.openxmlformats.org/officeDocument/2006/relationships/image" Target="../media/image158.wmf"/><Relationship Id="rId19" Type="http://schemas.openxmlformats.org/officeDocument/2006/relationships/image" Target="../media/image166.wmf"/><Relationship Id="rId31" Type="http://schemas.openxmlformats.org/officeDocument/2006/relationships/image" Target="../media/image142.wmf"/><Relationship Id="rId4" Type="http://schemas.openxmlformats.org/officeDocument/2006/relationships/image" Target="../media/image78.wmf"/><Relationship Id="rId9" Type="http://schemas.openxmlformats.org/officeDocument/2006/relationships/image" Target="../media/image157.wmf"/><Relationship Id="rId14" Type="http://schemas.openxmlformats.org/officeDocument/2006/relationships/image" Target="../media/image161.wmf"/><Relationship Id="rId22" Type="http://schemas.openxmlformats.org/officeDocument/2006/relationships/image" Target="../media/image169.wmf"/><Relationship Id="rId27" Type="http://schemas.openxmlformats.org/officeDocument/2006/relationships/image" Target="../media/image138.wmf"/><Relationship Id="rId30" Type="http://schemas.openxmlformats.org/officeDocument/2006/relationships/image" Target="../media/image175.wmf"/><Relationship Id="rId35" Type="http://schemas.openxmlformats.org/officeDocument/2006/relationships/image" Target="../media/image1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2.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image" Target="../media/image192.wmf"/><Relationship Id="rId1" Type="http://schemas.openxmlformats.org/officeDocument/2006/relationships/image" Target="../media/image191.w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 Id="rId9" Type="http://schemas.openxmlformats.org/officeDocument/2006/relationships/image" Target="../media/image199.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200.wmf"/><Relationship Id="rId6" Type="http://schemas.openxmlformats.org/officeDocument/2006/relationships/image" Target="../media/image130.wmf"/><Relationship Id="rId11" Type="http://schemas.openxmlformats.org/officeDocument/2006/relationships/image" Target="../media/image135.wmf"/><Relationship Id="rId5" Type="http://schemas.openxmlformats.org/officeDocument/2006/relationships/image" Target="../media/image129.wmf"/><Relationship Id="rId10" Type="http://schemas.openxmlformats.org/officeDocument/2006/relationships/image" Target="../media/image134.wmf"/><Relationship Id="rId4" Type="http://schemas.openxmlformats.org/officeDocument/2006/relationships/image" Target="../media/image128.wmf"/><Relationship Id="rId9"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image" Target="../media/image146.wmf"/><Relationship Id="rId18" Type="http://schemas.openxmlformats.org/officeDocument/2006/relationships/image" Target="../media/image151.wmf"/><Relationship Id="rId3" Type="http://schemas.openxmlformats.org/officeDocument/2006/relationships/image" Target="../media/image137.wmf"/><Relationship Id="rId7" Type="http://schemas.openxmlformats.org/officeDocument/2006/relationships/image" Target="../media/image140.wmf"/><Relationship Id="rId12" Type="http://schemas.openxmlformats.org/officeDocument/2006/relationships/image" Target="../media/image145.wmf"/><Relationship Id="rId17" Type="http://schemas.openxmlformats.org/officeDocument/2006/relationships/image" Target="../media/image150.wmf"/><Relationship Id="rId2" Type="http://schemas.openxmlformats.org/officeDocument/2006/relationships/image" Target="../media/image136.wmf"/><Relationship Id="rId16" Type="http://schemas.openxmlformats.org/officeDocument/2006/relationships/image" Target="../media/image149.wmf"/><Relationship Id="rId1" Type="http://schemas.openxmlformats.org/officeDocument/2006/relationships/image" Target="../media/image201.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38.wmf"/><Relationship Id="rId15" Type="http://schemas.openxmlformats.org/officeDocument/2006/relationships/image" Target="../media/image148.wmf"/><Relationship Id="rId10" Type="http://schemas.openxmlformats.org/officeDocument/2006/relationships/image" Target="../media/image143.wmf"/><Relationship Id="rId4" Type="http://schemas.openxmlformats.org/officeDocument/2006/relationships/image" Target="../media/image127.wmf"/><Relationship Id="rId9" Type="http://schemas.openxmlformats.org/officeDocument/2006/relationships/image" Target="../media/image142.wmf"/><Relationship Id="rId1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image" Target="../media/image203.png"/></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12.emf"/><Relationship Id="rId7" Type="http://schemas.openxmlformats.org/officeDocument/2006/relationships/image" Target="../media/image216.wmf"/><Relationship Id="rId2" Type="http://schemas.openxmlformats.org/officeDocument/2006/relationships/image" Target="../media/image211.wmf"/><Relationship Id="rId1" Type="http://schemas.openxmlformats.org/officeDocument/2006/relationships/image" Target="../media/image210.emf"/><Relationship Id="rId6" Type="http://schemas.openxmlformats.org/officeDocument/2006/relationships/image" Target="../media/image215.wmf"/><Relationship Id="rId5" Type="http://schemas.openxmlformats.org/officeDocument/2006/relationships/image" Target="../media/image214.wmf"/><Relationship Id="rId10" Type="http://schemas.openxmlformats.org/officeDocument/2006/relationships/image" Target="../media/image219.wmf"/><Relationship Id="rId4" Type="http://schemas.openxmlformats.org/officeDocument/2006/relationships/image" Target="../media/image213.wmf"/><Relationship Id="rId9" Type="http://schemas.openxmlformats.org/officeDocument/2006/relationships/image" Target="../media/image21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3.emf"/><Relationship Id="rId7" Type="http://schemas.openxmlformats.org/officeDocument/2006/relationships/image" Target="../media/image227.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12" Type="http://schemas.openxmlformats.org/officeDocument/2006/relationships/image" Target="../media/image28.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11" Type="http://schemas.openxmlformats.org/officeDocument/2006/relationships/image" Target="../media/image27.wmf"/><Relationship Id="rId5" Type="http://schemas.openxmlformats.org/officeDocument/2006/relationships/image" Target="../media/image2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229.wmf"/><Relationship Id="rId7" Type="http://schemas.openxmlformats.org/officeDocument/2006/relationships/image" Target="../media/image120.wmf"/><Relationship Id="rId2" Type="http://schemas.openxmlformats.org/officeDocument/2006/relationships/image" Target="../media/image228.wmf"/><Relationship Id="rId1" Type="http://schemas.openxmlformats.org/officeDocument/2006/relationships/image" Target="../media/image77.wmf"/><Relationship Id="rId6" Type="http://schemas.openxmlformats.org/officeDocument/2006/relationships/image" Target="../media/image232.wmf"/><Relationship Id="rId11" Type="http://schemas.openxmlformats.org/officeDocument/2006/relationships/image" Target="../media/image235.wmf"/><Relationship Id="rId5" Type="http://schemas.openxmlformats.org/officeDocument/2006/relationships/image" Target="../media/image231.wmf"/><Relationship Id="rId10" Type="http://schemas.openxmlformats.org/officeDocument/2006/relationships/image" Target="../media/image234.wmf"/><Relationship Id="rId4" Type="http://schemas.openxmlformats.org/officeDocument/2006/relationships/image" Target="../media/image230.wmf"/><Relationship Id="rId9" Type="http://schemas.openxmlformats.org/officeDocument/2006/relationships/image" Target="../media/image23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image" Target="../media/image245.wmf"/><Relationship Id="rId18" Type="http://schemas.openxmlformats.org/officeDocument/2006/relationships/image" Target="../media/image141.wmf"/><Relationship Id="rId26" Type="http://schemas.openxmlformats.org/officeDocument/2006/relationships/image" Target="../media/image250.wmf"/><Relationship Id="rId3" Type="http://schemas.openxmlformats.org/officeDocument/2006/relationships/image" Target="../media/image240.wmf"/><Relationship Id="rId21" Type="http://schemas.openxmlformats.org/officeDocument/2006/relationships/image" Target="../media/image144.wmf"/><Relationship Id="rId7" Type="http://schemas.openxmlformats.org/officeDocument/2006/relationships/image" Target="../media/image127.wmf"/><Relationship Id="rId12" Type="http://schemas.openxmlformats.org/officeDocument/2006/relationships/image" Target="../media/image132.wmf"/><Relationship Id="rId17" Type="http://schemas.openxmlformats.org/officeDocument/2006/relationships/image" Target="../media/image140.wmf"/><Relationship Id="rId25" Type="http://schemas.openxmlformats.org/officeDocument/2006/relationships/image" Target="../media/image249.wmf"/><Relationship Id="rId2" Type="http://schemas.openxmlformats.org/officeDocument/2006/relationships/image" Target="../media/image239.wmf"/><Relationship Id="rId16" Type="http://schemas.openxmlformats.org/officeDocument/2006/relationships/image" Target="../media/image246.wmf"/><Relationship Id="rId20" Type="http://schemas.openxmlformats.org/officeDocument/2006/relationships/image" Target="../media/image143.wmf"/><Relationship Id="rId1" Type="http://schemas.openxmlformats.org/officeDocument/2006/relationships/image" Target="../media/image238.wmf"/><Relationship Id="rId6" Type="http://schemas.openxmlformats.org/officeDocument/2006/relationships/image" Target="../media/image243.wmf"/><Relationship Id="rId11" Type="http://schemas.openxmlformats.org/officeDocument/2006/relationships/image" Target="../media/image131.wmf"/><Relationship Id="rId24" Type="http://schemas.openxmlformats.org/officeDocument/2006/relationships/image" Target="../media/image248.wmf"/><Relationship Id="rId5" Type="http://schemas.openxmlformats.org/officeDocument/2006/relationships/image" Target="../media/image242.wmf"/><Relationship Id="rId15" Type="http://schemas.openxmlformats.org/officeDocument/2006/relationships/image" Target="../media/image138.wmf"/><Relationship Id="rId23" Type="http://schemas.openxmlformats.org/officeDocument/2006/relationships/image" Target="../media/image247.wmf"/><Relationship Id="rId28" Type="http://schemas.openxmlformats.org/officeDocument/2006/relationships/image" Target="../media/image252.wmf"/><Relationship Id="rId10" Type="http://schemas.openxmlformats.org/officeDocument/2006/relationships/image" Target="../media/image130.wmf"/><Relationship Id="rId19" Type="http://schemas.openxmlformats.org/officeDocument/2006/relationships/image" Target="../media/image142.wmf"/><Relationship Id="rId4" Type="http://schemas.openxmlformats.org/officeDocument/2006/relationships/image" Target="../media/image241.wmf"/><Relationship Id="rId9" Type="http://schemas.openxmlformats.org/officeDocument/2006/relationships/image" Target="../media/image129.wmf"/><Relationship Id="rId14" Type="http://schemas.openxmlformats.org/officeDocument/2006/relationships/image" Target="../media/image137.wmf"/><Relationship Id="rId22" Type="http://schemas.openxmlformats.org/officeDocument/2006/relationships/image" Target="../media/image145.wmf"/><Relationship Id="rId27" Type="http://schemas.openxmlformats.org/officeDocument/2006/relationships/image" Target="../media/image25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258.wmf"/><Relationship Id="rId12" Type="http://schemas.openxmlformats.org/officeDocument/2006/relationships/image" Target="../media/image263.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7.wmf"/><Relationship Id="rId11" Type="http://schemas.openxmlformats.org/officeDocument/2006/relationships/image" Target="../media/image262.wmf"/><Relationship Id="rId5" Type="http://schemas.openxmlformats.org/officeDocument/2006/relationships/image" Target="../media/image256.wmf"/><Relationship Id="rId15" Type="http://schemas.openxmlformats.org/officeDocument/2006/relationships/image" Target="../media/image266.wmf"/><Relationship Id="rId10" Type="http://schemas.openxmlformats.org/officeDocument/2006/relationships/image" Target="../media/image261.wmf"/><Relationship Id="rId4" Type="http://schemas.openxmlformats.org/officeDocument/2006/relationships/image" Target="../media/image121.wmf"/><Relationship Id="rId9" Type="http://schemas.openxmlformats.org/officeDocument/2006/relationships/image" Target="../media/image260.wmf"/><Relationship Id="rId14" Type="http://schemas.openxmlformats.org/officeDocument/2006/relationships/image" Target="../media/image26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image" Target="../media/image271.png"/><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282.wmf"/><Relationship Id="rId12" Type="http://schemas.openxmlformats.org/officeDocument/2006/relationships/image" Target="../media/image286.wmf"/><Relationship Id="rId2" Type="http://schemas.openxmlformats.org/officeDocument/2006/relationships/image" Target="../media/image279.wmf"/><Relationship Id="rId1" Type="http://schemas.openxmlformats.org/officeDocument/2006/relationships/image" Target="../media/image278.wmf"/><Relationship Id="rId6" Type="http://schemas.openxmlformats.org/officeDocument/2006/relationships/image" Target="../media/image281.wmf"/><Relationship Id="rId11" Type="http://schemas.openxmlformats.org/officeDocument/2006/relationships/image" Target="../media/image285.wmf"/><Relationship Id="rId5" Type="http://schemas.openxmlformats.org/officeDocument/2006/relationships/image" Target="../media/image280.wmf"/><Relationship Id="rId15" Type="http://schemas.openxmlformats.org/officeDocument/2006/relationships/image" Target="../media/image287.wmf"/><Relationship Id="rId10" Type="http://schemas.openxmlformats.org/officeDocument/2006/relationships/image" Target="../media/image284.wmf"/><Relationship Id="rId4" Type="http://schemas.openxmlformats.org/officeDocument/2006/relationships/image" Target="../media/image121.wmf"/><Relationship Id="rId9" Type="http://schemas.openxmlformats.org/officeDocument/2006/relationships/image" Target="../media/image283.wmf"/><Relationship Id="rId14" Type="http://schemas.openxmlformats.org/officeDocument/2006/relationships/image" Target="../media/image265.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18" Type="http://schemas.openxmlformats.org/officeDocument/2006/relationships/image" Target="../media/image300.wmf"/><Relationship Id="rId3" Type="http://schemas.openxmlformats.org/officeDocument/2006/relationships/image" Target="../media/image120.wmf"/><Relationship Id="rId21" Type="http://schemas.openxmlformats.org/officeDocument/2006/relationships/image" Target="../media/image303.wmf"/><Relationship Id="rId7" Type="http://schemas.openxmlformats.org/officeDocument/2006/relationships/image" Target="../media/image292.wmf"/><Relationship Id="rId12" Type="http://schemas.openxmlformats.org/officeDocument/2006/relationships/image" Target="../media/image296.wmf"/><Relationship Id="rId17" Type="http://schemas.openxmlformats.org/officeDocument/2006/relationships/image" Target="../media/image299.wmf"/><Relationship Id="rId2" Type="http://schemas.openxmlformats.org/officeDocument/2006/relationships/image" Target="../media/image289.wmf"/><Relationship Id="rId16" Type="http://schemas.openxmlformats.org/officeDocument/2006/relationships/image" Target="../media/image298.wmf"/><Relationship Id="rId20" Type="http://schemas.openxmlformats.org/officeDocument/2006/relationships/image" Target="../media/image302.wmf"/><Relationship Id="rId1" Type="http://schemas.openxmlformats.org/officeDocument/2006/relationships/image" Target="../media/image288.wmf"/><Relationship Id="rId6" Type="http://schemas.openxmlformats.org/officeDocument/2006/relationships/image" Target="../media/image291.wmf"/><Relationship Id="rId11" Type="http://schemas.openxmlformats.org/officeDocument/2006/relationships/image" Target="../media/image295.wmf"/><Relationship Id="rId24" Type="http://schemas.openxmlformats.org/officeDocument/2006/relationships/image" Target="../media/image306.wmf"/><Relationship Id="rId5" Type="http://schemas.openxmlformats.org/officeDocument/2006/relationships/image" Target="../media/image290.wmf"/><Relationship Id="rId15" Type="http://schemas.openxmlformats.org/officeDocument/2006/relationships/image" Target="../media/image297.wmf"/><Relationship Id="rId23" Type="http://schemas.openxmlformats.org/officeDocument/2006/relationships/image" Target="../media/image305.wmf"/><Relationship Id="rId10" Type="http://schemas.openxmlformats.org/officeDocument/2006/relationships/image" Target="../media/image294.wmf"/><Relationship Id="rId19" Type="http://schemas.openxmlformats.org/officeDocument/2006/relationships/image" Target="../media/image301.wmf"/><Relationship Id="rId4" Type="http://schemas.openxmlformats.org/officeDocument/2006/relationships/image" Target="../media/image121.wmf"/><Relationship Id="rId9" Type="http://schemas.openxmlformats.org/officeDocument/2006/relationships/image" Target="../media/image293.wmf"/><Relationship Id="rId14" Type="http://schemas.openxmlformats.org/officeDocument/2006/relationships/image" Target="../media/image265.wmf"/><Relationship Id="rId22" Type="http://schemas.openxmlformats.org/officeDocument/2006/relationships/image" Target="../media/image304.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316.wmf"/><Relationship Id="rId3" Type="http://schemas.openxmlformats.org/officeDocument/2006/relationships/image" Target="../media/image120.wmf"/><Relationship Id="rId7" Type="http://schemas.openxmlformats.org/officeDocument/2006/relationships/image" Target="../media/image311.wmf"/><Relationship Id="rId12" Type="http://schemas.openxmlformats.org/officeDocument/2006/relationships/image" Target="../media/image315.wmf"/><Relationship Id="rId2" Type="http://schemas.openxmlformats.org/officeDocument/2006/relationships/image" Target="../media/image308.wmf"/><Relationship Id="rId1" Type="http://schemas.openxmlformats.org/officeDocument/2006/relationships/image" Target="../media/image307.wmf"/><Relationship Id="rId6" Type="http://schemas.openxmlformats.org/officeDocument/2006/relationships/image" Target="../media/image310.wmf"/><Relationship Id="rId11" Type="http://schemas.openxmlformats.org/officeDocument/2006/relationships/image" Target="../media/image314.wmf"/><Relationship Id="rId5" Type="http://schemas.openxmlformats.org/officeDocument/2006/relationships/image" Target="../media/image309.wmf"/><Relationship Id="rId15" Type="http://schemas.openxmlformats.org/officeDocument/2006/relationships/image" Target="../media/image318.wmf"/><Relationship Id="rId10" Type="http://schemas.openxmlformats.org/officeDocument/2006/relationships/image" Target="../media/image313.wmf"/><Relationship Id="rId4" Type="http://schemas.openxmlformats.org/officeDocument/2006/relationships/image" Target="../media/image121.wmf"/><Relationship Id="rId9" Type="http://schemas.openxmlformats.org/officeDocument/2006/relationships/image" Target="../media/image312.wmf"/><Relationship Id="rId14" Type="http://schemas.openxmlformats.org/officeDocument/2006/relationships/image" Target="../media/image31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323.wmf"/><Relationship Id="rId12" Type="http://schemas.openxmlformats.org/officeDocument/2006/relationships/image" Target="../media/image327.wmf"/><Relationship Id="rId2" Type="http://schemas.openxmlformats.org/officeDocument/2006/relationships/image" Target="../media/image320.wmf"/><Relationship Id="rId1" Type="http://schemas.openxmlformats.org/officeDocument/2006/relationships/image" Target="../media/image319.wmf"/><Relationship Id="rId6" Type="http://schemas.openxmlformats.org/officeDocument/2006/relationships/image" Target="../media/image322.wmf"/><Relationship Id="rId11" Type="http://schemas.openxmlformats.org/officeDocument/2006/relationships/image" Target="../media/image326.wmf"/><Relationship Id="rId5" Type="http://schemas.openxmlformats.org/officeDocument/2006/relationships/image" Target="../media/image321.wmf"/><Relationship Id="rId15" Type="http://schemas.openxmlformats.org/officeDocument/2006/relationships/image" Target="../media/image328.wmf"/><Relationship Id="rId10" Type="http://schemas.openxmlformats.org/officeDocument/2006/relationships/image" Target="../media/image325.wmf"/><Relationship Id="rId4" Type="http://schemas.openxmlformats.org/officeDocument/2006/relationships/image" Target="../media/image121.wmf"/><Relationship Id="rId9" Type="http://schemas.openxmlformats.org/officeDocument/2006/relationships/image" Target="../media/image324.wmf"/><Relationship Id="rId14" Type="http://schemas.openxmlformats.org/officeDocument/2006/relationships/image" Target="../media/image26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png"/><Relationship Id="rId1" Type="http://schemas.openxmlformats.org/officeDocument/2006/relationships/image" Target="../media/image29.png"/><Relationship Id="rId5" Type="http://schemas.openxmlformats.org/officeDocument/2006/relationships/image" Target="../media/image33.wmf"/><Relationship Id="rId4"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png"/></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4" Type="http://schemas.openxmlformats.org/officeDocument/2006/relationships/image" Target="../media/image33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43.wmf"/><Relationship Id="rId13" Type="http://schemas.openxmlformats.org/officeDocument/2006/relationships/image" Target="../media/image346.wmf"/><Relationship Id="rId18" Type="http://schemas.openxmlformats.org/officeDocument/2006/relationships/image" Target="../media/image351.wmf"/><Relationship Id="rId26" Type="http://schemas.openxmlformats.org/officeDocument/2006/relationships/image" Target="../media/image358.wmf"/><Relationship Id="rId3" Type="http://schemas.openxmlformats.org/officeDocument/2006/relationships/image" Target="../media/image121.wmf"/><Relationship Id="rId21" Type="http://schemas.openxmlformats.org/officeDocument/2006/relationships/image" Target="../media/image218.wmf"/><Relationship Id="rId7" Type="http://schemas.openxmlformats.org/officeDocument/2006/relationships/image" Target="../media/image259.wmf"/><Relationship Id="rId12" Type="http://schemas.openxmlformats.org/officeDocument/2006/relationships/image" Target="../media/image345.wmf"/><Relationship Id="rId17" Type="http://schemas.openxmlformats.org/officeDocument/2006/relationships/image" Target="../media/image350.wmf"/><Relationship Id="rId25" Type="http://schemas.openxmlformats.org/officeDocument/2006/relationships/image" Target="../media/image357.wmf"/><Relationship Id="rId33" Type="http://schemas.openxmlformats.org/officeDocument/2006/relationships/image" Target="../media/image365.wmf"/><Relationship Id="rId2" Type="http://schemas.openxmlformats.org/officeDocument/2006/relationships/image" Target="../media/image120.wmf"/><Relationship Id="rId16" Type="http://schemas.openxmlformats.org/officeDocument/2006/relationships/image" Target="../media/image349.wmf"/><Relationship Id="rId20" Type="http://schemas.openxmlformats.org/officeDocument/2006/relationships/image" Target="../media/image353.wmf"/><Relationship Id="rId29" Type="http://schemas.openxmlformats.org/officeDocument/2006/relationships/image" Target="../media/image361.wmf"/><Relationship Id="rId1" Type="http://schemas.openxmlformats.org/officeDocument/2006/relationships/image" Target="../media/image339.wmf"/><Relationship Id="rId6" Type="http://schemas.openxmlformats.org/officeDocument/2006/relationships/image" Target="../media/image342.wmf"/><Relationship Id="rId11" Type="http://schemas.openxmlformats.org/officeDocument/2006/relationships/image" Target="../media/image265.wmf"/><Relationship Id="rId24" Type="http://schemas.openxmlformats.org/officeDocument/2006/relationships/image" Target="../media/image356.wmf"/><Relationship Id="rId32" Type="http://schemas.openxmlformats.org/officeDocument/2006/relationships/image" Target="../media/image364.wmf"/><Relationship Id="rId5" Type="http://schemas.openxmlformats.org/officeDocument/2006/relationships/image" Target="../media/image341.wmf"/><Relationship Id="rId15" Type="http://schemas.openxmlformats.org/officeDocument/2006/relationships/image" Target="../media/image348.wmf"/><Relationship Id="rId23" Type="http://schemas.openxmlformats.org/officeDocument/2006/relationships/image" Target="../media/image355.wmf"/><Relationship Id="rId28" Type="http://schemas.openxmlformats.org/officeDocument/2006/relationships/image" Target="../media/image360.wmf"/><Relationship Id="rId10" Type="http://schemas.openxmlformats.org/officeDocument/2006/relationships/image" Target="../media/image264.wmf"/><Relationship Id="rId19" Type="http://schemas.openxmlformats.org/officeDocument/2006/relationships/image" Target="../media/image352.wmf"/><Relationship Id="rId31" Type="http://schemas.openxmlformats.org/officeDocument/2006/relationships/image" Target="../media/image363.wmf"/><Relationship Id="rId4" Type="http://schemas.openxmlformats.org/officeDocument/2006/relationships/image" Target="../media/image340.wmf"/><Relationship Id="rId9" Type="http://schemas.openxmlformats.org/officeDocument/2006/relationships/image" Target="../media/image344.wmf"/><Relationship Id="rId14" Type="http://schemas.openxmlformats.org/officeDocument/2006/relationships/image" Target="../media/image347.wmf"/><Relationship Id="rId22" Type="http://schemas.openxmlformats.org/officeDocument/2006/relationships/image" Target="../media/image354.wmf"/><Relationship Id="rId27" Type="http://schemas.openxmlformats.org/officeDocument/2006/relationships/image" Target="../media/image359.wmf"/><Relationship Id="rId30" Type="http://schemas.openxmlformats.org/officeDocument/2006/relationships/image" Target="../media/image362.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72.wmf"/><Relationship Id="rId13" Type="http://schemas.openxmlformats.org/officeDocument/2006/relationships/image" Target="../media/image376.wmf"/><Relationship Id="rId18" Type="http://schemas.openxmlformats.org/officeDocument/2006/relationships/image" Target="../media/image379.wmf"/><Relationship Id="rId26" Type="http://schemas.openxmlformats.org/officeDocument/2006/relationships/image" Target="../media/image384.wmf"/><Relationship Id="rId3" Type="http://schemas.openxmlformats.org/officeDocument/2006/relationships/image" Target="../media/image218.wmf"/><Relationship Id="rId21" Type="http://schemas.openxmlformats.org/officeDocument/2006/relationships/image" Target="../media/image381.wmf"/><Relationship Id="rId7" Type="http://schemas.openxmlformats.org/officeDocument/2006/relationships/image" Target="../media/image371.wmf"/><Relationship Id="rId12" Type="http://schemas.openxmlformats.org/officeDocument/2006/relationships/image" Target="../media/image375.wmf"/><Relationship Id="rId17" Type="http://schemas.openxmlformats.org/officeDocument/2006/relationships/image" Target="../media/image378.wmf"/><Relationship Id="rId25" Type="http://schemas.openxmlformats.org/officeDocument/2006/relationships/image" Target="../media/image383.wmf"/><Relationship Id="rId2" Type="http://schemas.openxmlformats.org/officeDocument/2006/relationships/image" Target="../media/image367.wmf"/><Relationship Id="rId16" Type="http://schemas.openxmlformats.org/officeDocument/2006/relationships/image" Target="../media/image377.wmf"/><Relationship Id="rId20" Type="http://schemas.openxmlformats.org/officeDocument/2006/relationships/image" Target="../media/image380.wmf"/><Relationship Id="rId29" Type="http://schemas.openxmlformats.org/officeDocument/2006/relationships/image" Target="../media/image387.wmf"/><Relationship Id="rId1" Type="http://schemas.openxmlformats.org/officeDocument/2006/relationships/image" Target="../media/image366.wmf"/><Relationship Id="rId6" Type="http://schemas.openxmlformats.org/officeDocument/2006/relationships/image" Target="../media/image370.wmf"/><Relationship Id="rId11" Type="http://schemas.openxmlformats.org/officeDocument/2006/relationships/image" Target="../media/image374.wmf"/><Relationship Id="rId24" Type="http://schemas.openxmlformats.org/officeDocument/2006/relationships/image" Target="../media/image382.wmf"/><Relationship Id="rId5" Type="http://schemas.openxmlformats.org/officeDocument/2006/relationships/image" Target="../media/image369.wmf"/><Relationship Id="rId15" Type="http://schemas.openxmlformats.org/officeDocument/2006/relationships/image" Target="../media/image121.wmf"/><Relationship Id="rId23" Type="http://schemas.openxmlformats.org/officeDocument/2006/relationships/image" Target="../media/image265.wmf"/><Relationship Id="rId28" Type="http://schemas.openxmlformats.org/officeDocument/2006/relationships/image" Target="../media/image386.wmf"/><Relationship Id="rId10" Type="http://schemas.openxmlformats.org/officeDocument/2006/relationships/image" Target="../media/image356.wmf"/><Relationship Id="rId19" Type="http://schemas.openxmlformats.org/officeDocument/2006/relationships/image" Target="../media/image259.wmf"/><Relationship Id="rId4" Type="http://schemas.openxmlformats.org/officeDocument/2006/relationships/image" Target="../media/image368.wmf"/><Relationship Id="rId9" Type="http://schemas.openxmlformats.org/officeDocument/2006/relationships/image" Target="../media/image373.wmf"/><Relationship Id="rId14" Type="http://schemas.openxmlformats.org/officeDocument/2006/relationships/image" Target="../media/image120.wmf"/><Relationship Id="rId22" Type="http://schemas.openxmlformats.org/officeDocument/2006/relationships/image" Target="../media/image264.wmf"/><Relationship Id="rId27" Type="http://schemas.openxmlformats.org/officeDocument/2006/relationships/image" Target="../media/image385.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56.wmf"/><Relationship Id="rId13" Type="http://schemas.openxmlformats.org/officeDocument/2006/relationships/image" Target="../media/image396.wmf"/><Relationship Id="rId18" Type="http://schemas.openxmlformats.org/officeDocument/2006/relationships/image" Target="../media/image401.wmf"/><Relationship Id="rId26" Type="http://schemas.openxmlformats.org/officeDocument/2006/relationships/image" Target="../media/image407.wmf"/><Relationship Id="rId3" Type="http://schemas.openxmlformats.org/officeDocument/2006/relationships/image" Target="../media/image218.wmf"/><Relationship Id="rId21" Type="http://schemas.openxmlformats.org/officeDocument/2006/relationships/image" Target="../media/image404.wmf"/><Relationship Id="rId34" Type="http://schemas.openxmlformats.org/officeDocument/2006/relationships/image" Target="../media/image412.wmf"/><Relationship Id="rId7" Type="http://schemas.openxmlformats.org/officeDocument/2006/relationships/image" Target="../media/image393.wmf"/><Relationship Id="rId12" Type="http://schemas.openxmlformats.org/officeDocument/2006/relationships/image" Target="../media/image375.wmf"/><Relationship Id="rId17" Type="http://schemas.openxmlformats.org/officeDocument/2006/relationships/image" Target="../media/image400.wmf"/><Relationship Id="rId25" Type="http://schemas.openxmlformats.org/officeDocument/2006/relationships/image" Target="../media/image121.wmf"/><Relationship Id="rId33" Type="http://schemas.openxmlformats.org/officeDocument/2006/relationships/image" Target="../media/image265.wmf"/><Relationship Id="rId2" Type="http://schemas.openxmlformats.org/officeDocument/2006/relationships/image" Target="../media/image389.wmf"/><Relationship Id="rId16" Type="http://schemas.openxmlformats.org/officeDocument/2006/relationships/image" Target="../media/image399.wmf"/><Relationship Id="rId20" Type="http://schemas.openxmlformats.org/officeDocument/2006/relationships/image" Target="../media/image403.wmf"/><Relationship Id="rId29" Type="http://schemas.openxmlformats.org/officeDocument/2006/relationships/image" Target="../media/image259.wmf"/><Relationship Id="rId1" Type="http://schemas.openxmlformats.org/officeDocument/2006/relationships/image" Target="../media/image388.wmf"/><Relationship Id="rId6" Type="http://schemas.openxmlformats.org/officeDocument/2006/relationships/image" Target="../media/image392.wmf"/><Relationship Id="rId11" Type="http://schemas.openxmlformats.org/officeDocument/2006/relationships/image" Target="../media/image374.wmf"/><Relationship Id="rId24" Type="http://schemas.openxmlformats.org/officeDocument/2006/relationships/image" Target="../media/image120.wmf"/><Relationship Id="rId32" Type="http://schemas.openxmlformats.org/officeDocument/2006/relationships/image" Target="../media/image264.wmf"/><Relationship Id="rId5" Type="http://schemas.openxmlformats.org/officeDocument/2006/relationships/image" Target="../media/image391.wmf"/><Relationship Id="rId15" Type="http://schemas.openxmlformats.org/officeDocument/2006/relationships/image" Target="../media/image398.wmf"/><Relationship Id="rId23" Type="http://schemas.openxmlformats.org/officeDocument/2006/relationships/image" Target="../media/image406.wmf"/><Relationship Id="rId28" Type="http://schemas.openxmlformats.org/officeDocument/2006/relationships/image" Target="../media/image409.wmf"/><Relationship Id="rId36" Type="http://schemas.openxmlformats.org/officeDocument/2006/relationships/image" Target="../media/image414.wmf"/><Relationship Id="rId10" Type="http://schemas.openxmlformats.org/officeDocument/2006/relationships/image" Target="../media/image395.wmf"/><Relationship Id="rId19" Type="http://schemas.openxmlformats.org/officeDocument/2006/relationships/image" Target="../media/image402.wmf"/><Relationship Id="rId31" Type="http://schemas.openxmlformats.org/officeDocument/2006/relationships/image" Target="../media/image411.wmf"/><Relationship Id="rId4" Type="http://schemas.openxmlformats.org/officeDocument/2006/relationships/image" Target="../media/image390.wmf"/><Relationship Id="rId9" Type="http://schemas.openxmlformats.org/officeDocument/2006/relationships/image" Target="../media/image394.wmf"/><Relationship Id="rId14" Type="http://schemas.openxmlformats.org/officeDocument/2006/relationships/image" Target="../media/image397.wmf"/><Relationship Id="rId22" Type="http://schemas.openxmlformats.org/officeDocument/2006/relationships/image" Target="../media/image405.wmf"/><Relationship Id="rId27" Type="http://schemas.openxmlformats.org/officeDocument/2006/relationships/image" Target="../media/image408.wmf"/><Relationship Id="rId30" Type="http://schemas.openxmlformats.org/officeDocument/2006/relationships/image" Target="../media/image410.wmf"/><Relationship Id="rId35" Type="http://schemas.openxmlformats.org/officeDocument/2006/relationships/image" Target="../media/image413.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19.wmf"/><Relationship Id="rId13" Type="http://schemas.openxmlformats.org/officeDocument/2006/relationships/image" Target="../media/image422.wmf"/><Relationship Id="rId18" Type="http://schemas.openxmlformats.org/officeDocument/2006/relationships/image" Target="../media/image427.wmf"/><Relationship Id="rId26" Type="http://schemas.openxmlformats.org/officeDocument/2006/relationships/image" Target="../media/image434.wmf"/><Relationship Id="rId3" Type="http://schemas.openxmlformats.org/officeDocument/2006/relationships/image" Target="../media/image121.wmf"/><Relationship Id="rId21" Type="http://schemas.openxmlformats.org/officeDocument/2006/relationships/image" Target="../media/image429.wmf"/><Relationship Id="rId7" Type="http://schemas.openxmlformats.org/officeDocument/2006/relationships/image" Target="../media/image259.wmf"/><Relationship Id="rId12" Type="http://schemas.openxmlformats.org/officeDocument/2006/relationships/image" Target="../media/image421.wmf"/><Relationship Id="rId17" Type="http://schemas.openxmlformats.org/officeDocument/2006/relationships/image" Target="../media/image426.wmf"/><Relationship Id="rId25" Type="http://schemas.openxmlformats.org/officeDocument/2006/relationships/image" Target="../media/image433.wmf"/><Relationship Id="rId2" Type="http://schemas.openxmlformats.org/officeDocument/2006/relationships/image" Target="../media/image120.wmf"/><Relationship Id="rId16" Type="http://schemas.openxmlformats.org/officeDocument/2006/relationships/image" Target="../media/image425.wmf"/><Relationship Id="rId20" Type="http://schemas.openxmlformats.org/officeDocument/2006/relationships/image" Target="../media/image428.wmf"/><Relationship Id="rId29" Type="http://schemas.openxmlformats.org/officeDocument/2006/relationships/image" Target="../media/image436.wmf"/><Relationship Id="rId1" Type="http://schemas.openxmlformats.org/officeDocument/2006/relationships/image" Target="../media/image415.wmf"/><Relationship Id="rId6" Type="http://schemas.openxmlformats.org/officeDocument/2006/relationships/image" Target="../media/image418.wmf"/><Relationship Id="rId11" Type="http://schemas.openxmlformats.org/officeDocument/2006/relationships/image" Target="../media/image265.wmf"/><Relationship Id="rId24" Type="http://schemas.openxmlformats.org/officeDocument/2006/relationships/image" Target="../media/image432.wmf"/><Relationship Id="rId5" Type="http://schemas.openxmlformats.org/officeDocument/2006/relationships/image" Target="../media/image417.wmf"/><Relationship Id="rId15" Type="http://schemas.openxmlformats.org/officeDocument/2006/relationships/image" Target="../media/image424.wmf"/><Relationship Id="rId23" Type="http://schemas.openxmlformats.org/officeDocument/2006/relationships/image" Target="../media/image431.wmf"/><Relationship Id="rId28" Type="http://schemas.openxmlformats.org/officeDocument/2006/relationships/image" Target="../media/image435.wmf"/><Relationship Id="rId10" Type="http://schemas.openxmlformats.org/officeDocument/2006/relationships/image" Target="../media/image264.wmf"/><Relationship Id="rId19" Type="http://schemas.openxmlformats.org/officeDocument/2006/relationships/image" Target="../media/image218.wmf"/><Relationship Id="rId4" Type="http://schemas.openxmlformats.org/officeDocument/2006/relationships/image" Target="../media/image416.wmf"/><Relationship Id="rId9" Type="http://schemas.openxmlformats.org/officeDocument/2006/relationships/image" Target="../media/image420.wmf"/><Relationship Id="rId14" Type="http://schemas.openxmlformats.org/officeDocument/2006/relationships/image" Target="../media/image423.wmf"/><Relationship Id="rId22" Type="http://schemas.openxmlformats.org/officeDocument/2006/relationships/image" Target="../media/image430.wmf"/><Relationship Id="rId27" Type="http://schemas.openxmlformats.org/officeDocument/2006/relationships/image" Target="../media/image356.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01.wmf"/><Relationship Id="rId13" Type="http://schemas.openxmlformats.org/officeDocument/2006/relationships/image" Target="../media/image396.wmf"/><Relationship Id="rId18" Type="http://schemas.openxmlformats.org/officeDocument/2006/relationships/image" Target="../media/image451.wmf"/><Relationship Id="rId26" Type="http://schemas.openxmlformats.org/officeDocument/2006/relationships/image" Target="../media/image375.wmf"/><Relationship Id="rId3" Type="http://schemas.openxmlformats.org/officeDocument/2006/relationships/image" Target="../media/image218.wmf"/><Relationship Id="rId21" Type="http://schemas.openxmlformats.org/officeDocument/2006/relationships/image" Target="../media/image454.wmf"/><Relationship Id="rId34" Type="http://schemas.openxmlformats.org/officeDocument/2006/relationships/image" Target="../media/image435.wmf"/><Relationship Id="rId7" Type="http://schemas.openxmlformats.org/officeDocument/2006/relationships/image" Target="../media/image442.wmf"/><Relationship Id="rId12" Type="http://schemas.openxmlformats.org/officeDocument/2006/relationships/image" Target="../media/image446.wmf"/><Relationship Id="rId17" Type="http://schemas.openxmlformats.org/officeDocument/2006/relationships/image" Target="../media/image450.wmf"/><Relationship Id="rId25" Type="http://schemas.openxmlformats.org/officeDocument/2006/relationships/image" Target="../media/image457.wmf"/><Relationship Id="rId33" Type="http://schemas.openxmlformats.org/officeDocument/2006/relationships/image" Target="../media/image464.wmf"/><Relationship Id="rId2" Type="http://schemas.openxmlformats.org/officeDocument/2006/relationships/image" Target="../media/image438.wmf"/><Relationship Id="rId16" Type="http://schemas.openxmlformats.org/officeDocument/2006/relationships/image" Target="../media/image449.wmf"/><Relationship Id="rId20" Type="http://schemas.openxmlformats.org/officeDocument/2006/relationships/image" Target="../media/image453.wmf"/><Relationship Id="rId29" Type="http://schemas.openxmlformats.org/officeDocument/2006/relationships/image" Target="../media/image460.wmf"/><Relationship Id="rId1" Type="http://schemas.openxmlformats.org/officeDocument/2006/relationships/image" Target="../media/image437.wmf"/><Relationship Id="rId6" Type="http://schemas.openxmlformats.org/officeDocument/2006/relationships/image" Target="../media/image441.wmf"/><Relationship Id="rId11" Type="http://schemas.openxmlformats.org/officeDocument/2006/relationships/image" Target="../media/image445.wmf"/><Relationship Id="rId24" Type="http://schemas.openxmlformats.org/officeDocument/2006/relationships/image" Target="../media/image356.wmf"/><Relationship Id="rId32" Type="http://schemas.openxmlformats.org/officeDocument/2006/relationships/image" Target="../media/image463.wmf"/><Relationship Id="rId37" Type="http://schemas.openxmlformats.org/officeDocument/2006/relationships/image" Target="../media/image424.wmf"/><Relationship Id="rId5" Type="http://schemas.openxmlformats.org/officeDocument/2006/relationships/image" Target="../media/image440.wmf"/><Relationship Id="rId15" Type="http://schemas.openxmlformats.org/officeDocument/2006/relationships/image" Target="../media/image448.wmf"/><Relationship Id="rId23" Type="http://schemas.openxmlformats.org/officeDocument/2006/relationships/image" Target="../media/image456.wmf"/><Relationship Id="rId28" Type="http://schemas.openxmlformats.org/officeDocument/2006/relationships/image" Target="../media/image459.wmf"/><Relationship Id="rId36" Type="http://schemas.openxmlformats.org/officeDocument/2006/relationships/image" Target="../media/image465.wmf"/><Relationship Id="rId10" Type="http://schemas.openxmlformats.org/officeDocument/2006/relationships/image" Target="../media/image444.wmf"/><Relationship Id="rId19" Type="http://schemas.openxmlformats.org/officeDocument/2006/relationships/image" Target="../media/image452.wmf"/><Relationship Id="rId31" Type="http://schemas.openxmlformats.org/officeDocument/2006/relationships/image" Target="../media/image462.wmf"/><Relationship Id="rId4" Type="http://schemas.openxmlformats.org/officeDocument/2006/relationships/image" Target="../media/image439.wmf"/><Relationship Id="rId9" Type="http://schemas.openxmlformats.org/officeDocument/2006/relationships/image" Target="../media/image443.wmf"/><Relationship Id="rId14" Type="http://schemas.openxmlformats.org/officeDocument/2006/relationships/image" Target="../media/image447.wmf"/><Relationship Id="rId22" Type="http://schemas.openxmlformats.org/officeDocument/2006/relationships/image" Target="../media/image455.wmf"/><Relationship Id="rId27" Type="http://schemas.openxmlformats.org/officeDocument/2006/relationships/image" Target="../media/image458.wmf"/><Relationship Id="rId30" Type="http://schemas.openxmlformats.org/officeDocument/2006/relationships/image" Target="../media/image461.wmf"/><Relationship Id="rId35" Type="http://schemas.openxmlformats.org/officeDocument/2006/relationships/image" Target="../media/image436.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01.wmf"/><Relationship Id="rId13" Type="http://schemas.openxmlformats.org/officeDocument/2006/relationships/image" Target="../media/image474.wmf"/><Relationship Id="rId18" Type="http://schemas.openxmlformats.org/officeDocument/2006/relationships/image" Target="../media/image479.wmf"/><Relationship Id="rId3" Type="http://schemas.openxmlformats.org/officeDocument/2006/relationships/image" Target="../media/image218.wmf"/><Relationship Id="rId21" Type="http://schemas.openxmlformats.org/officeDocument/2006/relationships/image" Target="../media/image481.wmf"/><Relationship Id="rId7" Type="http://schemas.openxmlformats.org/officeDocument/2006/relationships/image" Target="../media/image470.wmf"/><Relationship Id="rId12" Type="http://schemas.openxmlformats.org/officeDocument/2006/relationships/image" Target="../media/image356.wmf"/><Relationship Id="rId17" Type="http://schemas.openxmlformats.org/officeDocument/2006/relationships/image" Target="../media/image478.wmf"/><Relationship Id="rId2" Type="http://schemas.openxmlformats.org/officeDocument/2006/relationships/image" Target="../media/image467.wmf"/><Relationship Id="rId16" Type="http://schemas.openxmlformats.org/officeDocument/2006/relationships/image" Target="../media/image477.wmf"/><Relationship Id="rId20" Type="http://schemas.openxmlformats.org/officeDocument/2006/relationships/image" Target="../media/image480.wmf"/><Relationship Id="rId1" Type="http://schemas.openxmlformats.org/officeDocument/2006/relationships/image" Target="../media/image466.wmf"/><Relationship Id="rId6" Type="http://schemas.openxmlformats.org/officeDocument/2006/relationships/image" Target="../media/image469.wmf"/><Relationship Id="rId11" Type="http://schemas.openxmlformats.org/officeDocument/2006/relationships/image" Target="../media/image473.wmf"/><Relationship Id="rId24" Type="http://schemas.openxmlformats.org/officeDocument/2006/relationships/image" Target="../media/image484.wmf"/><Relationship Id="rId5" Type="http://schemas.openxmlformats.org/officeDocument/2006/relationships/image" Target="../media/image468.wmf"/><Relationship Id="rId15" Type="http://schemas.openxmlformats.org/officeDocument/2006/relationships/image" Target="../media/image476.wmf"/><Relationship Id="rId23" Type="http://schemas.openxmlformats.org/officeDocument/2006/relationships/image" Target="../media/image483.wmf"/><Relationship Id="rId10" Type="http://schemas.openxmlformats.org/officeDocument/2006/relationships/image" Target="../media/image472.wmf"/><Relationship Id="rId19" Type="http://schemas.openxmlformats.org/officeDocument/2006/relationships/image" Target="../media/image374.wmf"/><Relationship Id="rId4" Type="http://schemas.openxmlformats.org/officeDocument/2006/relationships/image" Target="../media/image396.wmf"/><Relationship Id="rId9" Type="http://schemas.openxmlformats.org/officeDocument/2006/relationships/image" Target="../media/image471.wmf"/><Relationship Id="rId14" Type="http://schemas.openxmlformats.org/officeDocument/2006/relationships/image" Target="../media/image475.wmf"/><Relationship Id="rId22" Type="http://schemas.openxmlformats.org/officeDocument/2006/relationships/image" Target="../media/image482.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image" Target="../media/image491.wmf"/><Relationship Id="rId3" Type="http://schemas.openxmlformats.org/officeDocument/2006/relationships/image" Target="../media/image487.wmf"/><Relationship Id="rId7" Type="http://schemas.openxmlformats.org/officeDocument/2006/relationships/image" Target="../media/image489.wmf"/><Relationship Id="rId12" Type="http://schemas.openxmlformats.org/officeDocument/2006/relationships/image" Target="../media/image482.wmf"/><Relationship Id="rId2" Type="http://schemas.openxmlformats.org/officeDocument/2006/relationships/image" Target="../media/image486.wmf"/><Relationship Id="rId1" Type="http://schemas.openxmlformats.org/officeDocument/2006/relationships/image" Target="../media/image485.wmf"/><Relationship Id="rId6" Type="http://schemas.openxmlformats.org/officeDocument/2006/relationships/image" Target="../media/image401.wmf"/><Relationship Id="rId11" Type="http://schemas.openxmlformats.org/officeDocument/2006/relationships/image" Target="../media/image481.wmf"/><Relationship Id="rId5" Type="http://schemas.openxmlformats.org/officeDocument/2006/relationships/image" Target="../media/image488.wmf"/><Relationship Id="rId10" Type="http://schemas.openxmlformats.org/officeDocument/2006/relationships/image" Target="../media/image356.wmf"/><Relationship Id="rId4" Type="http://schemas.openxmlformats.org/officeDocument/2006/relationships/image" Target="../media/image218.wmf"/><Relationship Id="rId9" Type="http://schemas.openxmlformats.org/officeDocument/2006/relationships/image" Target="../media/image490.wmf"/><Relationship Id="rId14" Type="http://schemas.openxmlformats.org/officeDocument/2006/relationships/image" Target="../media/image49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93.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0.png"/><Relationship Id="rId1" Type="http://schemas.openxmlformats.org/officeDocument/2006/relationships/image" Target="../media/image34.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494.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503.wmf"/><Relationship Id="rId13" Type="http://schemas.openxmlformats.org/officeDocument/2006/relationships/image" Target="../media/image507.wmf"/><Relationship Id="rId18" Type="http://schemas.openxmlformats.org/officeDocument/2006/relationships/image" Target="../media/image510.wmf"/><Relationship Id="rId26" Type="http://schemas.openxmlformats.org/officeDocument/2006/relationships/image" Target="../media/image518.wmf"/><Relationship Id="rId3" Type="http://schemas.openxmlformats.org/officeDocument/2006/relationships/image" Target="../media/image499.wmf"/><Relationship Id="rId21" Type="http://schemas.openxmlformats.org/officeDocument/2006/relationships/image" Target="../media/image513.wmf"/><Relationship Id="rId7" Type="http://schemas.openxmlformats.org/officeDocument/2006/relationships/image" Target="../media/image502.wmf"/><Relationship Id="rId12" Type="http://schemas.openxmlformats.org/officeDocument/2006/relationships/image" Target="../media/image506.wmf"/><Relationship Id="rId17" Type="http://schemas.openxmlformats.org/officeDocument/2006/relationships/image" Target="../media/image509.wmf"/><Relationship Id="rId25" Type="http://schemas.openxmlformats.org/officeDocument/2006/relationships/image" Target="../media/image517.wmf"/><Relationship Id="rId33" Type="http://schemas.openxmlformats.org/officeDocument/2006/relationships/image" Target="../media/image525.wmf"/><Relationship Id="rId2" Type="http://schemas.openxmlformats.org/officeDocument/2006/relationships/image" Target="../media/image498.wmf"/><Relationship Id="rId16" Type="http://schemas.openxmlformats.org/officeDocument/2006/relationships/image" Target="../media/image121.wmf"/><Relationship Id="rId20" Type="http://schemas.openxmlformats.org/officeDocument/2006/relationships/image" Target="../media/image512.wmf"/><Relationship Id="rId29" Type="http://schemas.openxmlformats.org/officeDocument/2006/relationships/image" Target="../media/image521.wmf"/><Relationship Id="rId1" Type="http://schemas.openxmlformats.org/officeDocument/2006/relationships/image" Target="../media/image497.wmf"/><Relationship Id="rId6" Type="http://schemas.openxmlformats.org/officeDocument/2006/relationships/image" Target="../media/image501.wmf"/><Relationship Id="rId11" Type="http://schemas.openxmlformats.org/officeDocument/2006/relationships/image" Target="../media/image505.wmf"/><Relationship Id="rId24" Type="http://schemas.openxmlformats.org/officeDocument/2006/relationships/image" Target="../media/image516.wmf"/><Relationship Id="rId32" Type="http://schemas.openxmlformats.org/officeDocument/2006/relationships/image" Target="../media/image524.wmf"/><Relationship Id="rId5" Type="http://schemas.openxmlformats.org/officeDocument/2006/relationships/image" Target="../media/image500.wmf"/><Relationship Id="rId15" Type="http://schemas.openxmlformats.org/officeDocument/2006/relationships/image" Target="../media/image120.wmf"/><Relationship Id="rId23" Type="http://schemas.openxmlformats.org/officeDocument/2006/relationships/image" Target="../media/image515.wmf"/><Relationship Id="rId28" Type="http://schemas.openxmlformats.org/officeDocument/2006/relationships/image" Target="../media/image520.wmf"/><Relationship Id="rId10" Type="http://schemas.openxmlformats.org/officeDocument/2006/relationships/image" Target="../media/image504.wmf"/><Relationship Id="rId19" Type="http://schemas.openxmlformats.org/officeDocument/2006/relationships/image" Target="../media/image511.wmf"/><Relationship Id="rId31" Type="http://schemas.openxmlformats.org/officeDocument/2006/relationships/image" Target="../media/image523.wmf"/><Relationship Id="rId4" Type="http://schemas.openxmlformats.org/officeDocument/2006/relationships/image" Target="../media/image218.wmf"/><Relationship Id="rId9" Type="http://schemas.openxmlformats.org/officeDocument/2006/relationships/image" Target="../media/image356.wmf"/><Relationship Id="rId14" Type="http://schemas.openxmlformats.org/officeDocument/2006/relationships/image" Target="../media/image508.wmf"/><Relationship Id="rId22" Type="http://schemas.openxmlformats.org/officeDocument/2006/relationships/image" Target="../media/image514.wmf"/><Relationship Id="rId27" Type="http://schemas.openxmlformats.org/officeDocument/2006/relationships/image" Target="../media/image519.wmf"/><Relationship Id="rId30" Type="http://schemas.openxmlformats.org/officeDocument/2006/relationships/image" Target="../media/image522.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532.wmf"/><Relationship Id="rId3" Type="http://schemas.openxmlformats.org/officeDocument/2006/relationships/image" Target="../media/image218.wmf"/><Relationship Id="rId7" Type="http://schemas.openxmlformats.org/officeDocument/2006/relationships/image" Target="../media/image531.wmf"/><Relationship Id="rId2" Type="http://schemas.openxmlformats.org/officeDocument/2006/relationships/image" Target="../media/image527.wmf"/><Relationship Id="rId1" Type="http://schemas.openxmlformats.org/officeDocument/2006/relationships/image" Target="../media/image526.wmf"/><Relationship Id="rId6" Type="http://schemas.openxmlformats.org/officeDocument/2006/relationships/image" Target="../media/image530.wmf"/><Relationship Id="rId5" Type="http://schemas.openxmlformats.org/officeDocument/2006/relationships/image" Target="../media/image529.wmf"/><Relationship Id="rId4" Type="http://schemas.openxmlformats.org/officeDocument/2006/relationships/image" Target="../media/image528.wmf"/><Relationship Id="rId9" Type="http://schemas.openxmlformats.org/officeDocument/2006/relationships/image" Target="../media/image356.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wmf"/><Relationship Id="rId1" Type="http://schemas.openxmlformats.org/officeDocument/2006/relationships/image" Target="../media/image533.wmf"/><Relationship Id="rId6" Type="http://schemas.openxmlformats.org/officeDocument/2006/relationships/image" Target="../media/image536.wmf"/><Relationship Id="rId5" Type="http://schemas.openxmlformats.org/officeDocument/2006/relationships/image" Target="../media/image535.wmf"/><Relationship Id="rId4" Type="http://schemas.openxmlformats.org/officeDocument/2006/relationships/image" Target="../media/image534.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538.wmf"/><Relationship Id="rId1" Type="http://schemas.openxmlformats.org/officeDocument/2006/relationships/image" Target="../media/image537.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540.wmf"/><Relationship Id="rId3" Type="http://schemas.openxmlformats.org/officeDocument/2006/relationships/image" Target="../media/image78.wmf"/><Relationship Id="rId7" Type="http://schemas.openxmlformats.org/officeDocument/2006/relationships/image" Target="../media/image539.wmf"/><Relationship Id="rId12" Type="http://schemas.openxmlformats.org/officeDocument/2006/relationships/image" Target="../media/image544.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121.wmf"/><Relationship Id="rId11" Type="http://schemas.openxmlformats.org/officeDocument/2006/relationships/image" Target="../media/image543.wmf"/><Relationship Id="rId5" Type="http://schemas.openxmlformats.org/officeDocument/2006/relationships/image" Target="../media/image120.wmf"/><Relationship Id="rId10" Type="http://schemas.openxmlformats.org/officeDocument/2006/relationships/image" Target="../media/image542.wmf"/><Relationship Id="rId4" Type="http://schemas.openxmlformats.org/officeDocument/2006/relationships/image" Target="../media/image90.wmf"/><Relationship Id="rId9" Type="http://schemas.openxmlformats.org/officeDocument/2006/relationships/image" Target="../media/image54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547.wmf"/><Relationship Id="rId2" Type="http://schemas.openxmlformats.org/officeDocument/2006/relationships/image" Target="../media/image546.wmf"/><Relationship Id="rId1" Type="http://schemas.openxmlformats.org/officeDocument/2006/relationships/image" Target="../media/image545.wmf"/><Relationship Id="rId6" Type="http://schemas.openxmlformats.org/officeDocument/2006/relationships/image" Target="../media/image550.wmf"/><Relationship Id="rId5" Type="http://schemas.openxmlformats.org/officeDocument/2006/relationships/image" Target="../media/image549.wmf"/><Relationship Id="rId4" Type="http://schemas.openxmlformats.org/officeDocument/2006/relationships/image" Target="../media/image548.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556.wmf"/><Relationship Id="rId3" Type="http://schemas.openxmlformats.org/officeDocument/2006/relationships/image" Target="../media/image551.wmf"/><Relationship Id="rId7" Type="http://schemas.openxmlformats.org/officeDocument/2006/relationships/image" Target="../media/image555.wmf"/><Relationship Id="rId2" Type="http://schemas.openxmlformats.org/officeDocument/2006/relationships/image" Target="../media/image546.wmf"/><Relationship Id="rId1" Type="http://schemas.openxmlformats.org/officeDocument/2006/relationships/image" Target="../media/image545.wmf"/><Relationship Id="rId6" Type="http://schemas.openxmlformats.org/officeDocument/2006/relationships/image" Target="../media/image554.wmf"/><Relationship Id="rId5" Type="http://schemas.openxmlformats.org/officeDocument/2006/relationships/image" Target="../media/image553.wmf"/><Relationship Id="rId4" Type="http://schemas.openxmlformats.org/officeDocument/2006/relationships/image" Target="../media/image552.wmf"/><Relationship Id="rId9" Type="http://schemas.openxmlformats.org/officeDocument/2006/relationships/image" Target="../media/image557.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78.wmf"/><Relationship Id="rId3" Type="http://schemas.openxmlformats.org/officeDocument/2006/relationships/image" Target="../media/image121.wmf"/><Relationship Id="rId21" Type="http://schemas.openxmlformats.org/officeDocument/2006/relationships/image" Target="../media/image540.wmf"/><Relationship Id="rId7" Type="http://schemas.openxmlformats.org/officeDocument/2006/relationships/image" Target="../media/image562.wmf"/><Relationship Id="rId12" Type="http://schemas.openxmlformats.org/officeDocument/2006/relationships/image" Target="../media/image567.wmf"/><Relationship Id="rId17" Type="http://schemas.openxmlformats.org/officeDocument/2006/relationships/image" Target="../media/image77.wmf"/><Relationship Id="rId25" Type="http://schemas.openxmlformats.org/officeDocument/2006/relationships/image" Target="../media/image570.wmf"/><Relationship Id="rId2" Type="http://schemas.openxmlformats.org/officeDocument/2006/relationships/image" Target="../media/image120.wmf"/><Relationship Id="rId16" Type="http://schemas.openxmlformats.org/officeDocument/2006/relationships/image" Target="../media/image76.wmf"/><Relationship Id="rId20" Type="http://schemas.openxmlformats.org/officeDocument/2006/relationships/image" Target="../media/image539.wmf"/><Relationship Id="rId1" Type="http://schemas.openxmlformats.org/officeDocument/2006/relationships/image" Target="../media/image558.wmf"/><Relationship Id="rId6" Type="http://schemas.openxmlformats.org/officeDocument/2006/relationships/image" Target="../media/image561.wmf"/><Relationship Id="rId11" Type="http://schemas.openxmlformats.org/officeDocument/2006/relationships/image" Target="../media/image566.wmf"/><Relationship Id="rId24" Type="http://schemas.openxmlformats.org/officeDocument/2006/relationships/image" Target="../media/image569.wmf"/><Relationship Id="rId5" Type="http://schemas.openxmlformats.org/officeDocument/2006/relationships/image" Target="../media/image560.wmf"/><Relationship Id="rId15" Type="http://schemas.openxmlformats.org/officeDocument/2006/relationships/image" Target="../media/image568.wmf"/><Relationship Id="rId23" Type="http://schemas.openxmlformats.org/officeDocument/2006/relationships/image" Target="../media/image542.wmf"/><Relationship Id="rId10" Type="http://schemas.openxmlformats.org/officeDocument/2006/relationships/image" Target="../media/image565.wmf"/><Relationship Id="rId19" Type="http://schemas.openxmlformats.org/officeDocument/2006/relationships/image" Target="../media/image90.wmf"/><Relationship Id="rId4" Type="http://schemas.openxmlformats.org/officeDocument/2006/relationships/image" Target="../media/image559.wmf"/><Relationship Id="rId9" Type="http://schemas.openxmlformats.org/officeDocument/2006/relationships/image" Target="../media/image564.wmf"/><Relationship Id="rId14" Type="http://schemas.openxmlformats.org/officeDocument/2006/relationships/image" Target="../media/image265.wmf"/><Relationship Id="rId22" Type="http://schemas.openxmlformats.org/officeDocument/2006/relationships/image" Target="../media/image541.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582.wmf"/><Relationship Id="rId3" Type="http://schemas.openxmlformats.org/officeDocument/2006/relationships/image" Target="../media/image121.wmf"/><Relationship Id="rId21" Type="http://schemas.openxmlformats.org/officeDocument/2006/relationships/image" Target="../media/image585.wmf"/><Relationship Id="rId7" Type="http://schemas.openxmlformats.org/officeDocument/2006/relationships/image" Target="../media/image562.wmf"/><Relationship Id="rId12" Type="http://schemas.openxmlformats.org/officeDocument/2006/relationships/image" Target="../media/image578.wmf"/><Relationship Id="rId17" Type="http://schemas.openxmlformats.org/officeDocument/2006/relationships/image" Target="../media/image581.wmf"/><Relationship Id="rId2" Type="http://schemas.openxmlformats.org/officeDocument/2006/relationships/image" Target="../media/image120.wmf"/><Relationship Id="rId16" Type="http://schemas.openxmlformats.org/officeDocument/2006/relationships/image" Target="../media/image580.wmf"/><Relationship Id="rId20" Type="http://schemas.openxmlformats.org/officeDocument/2006/relationships/image" Target="../media/image584.wmf"/><Relationship Id="rId1" Type="http://schemas.openxmlformats.org/officeDocument/2006/relationships/image" Target="../media/image571.wmf"/><Relationship Id="rId6" Type="http://schemas.openxmlformats.org/officeDocument/2006/relationships/image" Target="../media/image574.wmf"/><Relationship Id="rId11" Type="http://schemas.openxmlformats.org/officeDocument/2006/relationships/image" Target="../media/image577.wmf"/><Relationship Id="rId5" Type="http://schemas.openxmlformats.org/officeDocument/2006/relationships/image" Target="../media/image573.wmf"/><Relationship Id="rId15" Type="http://schemas.openxmlformats.org/officeDocument/2006/relationships/image" Target="../media/image579.wmf"/><Relationship Id="rId10" Type="http://schemas.openxmlformats.org/officeDocument/2006/relationships/image" Target="../media/image576.wmf"/><Relationship Id="rId19" Type="http://schemas.openxmlformats.org/officeDocument/2006/relationships/image" Target="../media/image583.wmf"/><Relationship Id="rId4" Type="http://schemas.openxmlformats.org/officeDocument/2006/relationships/image" Target="../media/image572.wmf"/><Relationship Id="rId9" Type="http://schemas.openxmlformats.org/officeDocument/2006/relationships/image" Target="../media/image575.wmf"/><Relationship Id="rId14" Type="http://schemas.openxmlformats.org/officeDocument/2006/relationships/image" Target="../media/image265.wmf"/><Relationship Id="rId22" Type="http://schemas.openxmlformats.org/officeDocument/2006/relationships/image" Target="../media/image58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image" Target="../media/image3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89.wmf"/><Relationship Id="rId2" Type="http://schemas.openxmlformats.org/officeDocument/2006/relationships/image" Target="../media/image588.wmf"/><Relationship Id="rId1" Type="http://schemas.openxmlformats.org/officeDocument/2006/relationships/image" Target="../media/image587.wmf"/><Relationship Id="rId6" Type="http://schemas.openxmlformats.org/officeDocument/2006/relationships/image" Target="../media/image592.wmf"/><Relationship Id="rId5" Type="http://schemas.openxmlformats.org/officeDocument/2006/relationships/image" Target="../media/image591.wmf"/><Relationship Id="rId4" Type="http://schemas.openxmlformats.org/officeDocument/2006/relationships/image" Target="../media/image590.wmf"/></Relationships>
</file>

<file path=ppt/drawings/_rels/vmlDrawing61.vml.rels><?xml version="1.0" encoding="UTF-8" standalone="yes"?>
<Relationships xmlns="http://schemas.openxmlformats.org/package/2006/relationships"><Relationship Id="rId3" Type="http://schemas.openxmlformats.org/officeDocument/2006/relationships/image" Target="../media/image318.wmf"/><Relationship Id="rId2" Type="http://schemas.openxmlformats.org/officeDocument/2006/relationships/image" Target="../media/image596.wmf"/><Relationship Id="rId1" Type="http://schemas.openxmlformats.org/officeDocument/2006/relationships/image" Target="../media/image595.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540.wmf"/><Relationship Id="rId13" Type="http://schemas.openxmlformats.org/officeDocument/2006/relationships/image" Target="../media/image582.wmf"/><Relationship Id="rId18" Type="http://schemas.openxmlformats.org/officeDocument/2006/relationships/image" Target="../media/image584.wmf"/><Relationship Id="rId3" Type="http://schemas.openxmlformats.org/officeDocument/2006/relationships/image" Target="../media/image78.wmf"/><Relationship Id="rId7" Type="http://schemas.openxmlformats.org/officeDocument/2006/relationships/image" Target="../media/image539.wmf"/><Relationship Id="rId12" Type="http://schemas.openxmlformats.org/officeDocument/2006/relationships/image" Target="../media/image581.wmf"/><Relationship Id="rId17" Type="http://schemas.openxmlformats.org/officeDocument/2006/relationships/image" Target="../media/image583.wmf"/><Relationship Id="rId2" Type="http://schemas.openxmlformats.org/officeDocument/2006/relationships/image" Target="../media/image77.wmf"/><Relationship Id="rId16" Type="http://schemas.openxmlformats.org/officeDocument/2006/relationships/image" Target="../media/image563.wmf"/><Relationship Id="rId20" Type="http://schemas.openxmlformats.org/officeDocument/2006/relationships/image" Target="../media/image587.wmf"/><Relationship Id="rId1" Type="http://schemas.openxmlformats.org/officeDocument/2006/relationships/image" Target="../media/image76.wmf"/><Relationship Id="rId6" Type="http://schemas.openxmlformats.org/officeDocument/2006/relationships/image" Target="../media/image121.wmf"/><Relationship Id="rId11" Type="http://schemas.openxmlformats.org/officeDocument/2006/relationships/image" Target="../media/image580.wmf"/><Relationship Id="rId5" Type="http://schemas.openxmlformats.org/officeDocument/2006/relationships/image" Target="../media/image120.wmf"/><Relationship Id="rId15" Type="http://schemas.openxmlformats.org/officeDocument/2006/relationships/image" Target="../media/image562.wmf"/><Relationship Id="rId10" Type="http://schemas.openxmlformats.org/officeDocument/2006/relationships/image" Target="../media/image542.wmf"/><Relationship Id="rId19" Type="http://schemas.openxmlformats.org/officeDocument/2006/relationships/image" Target="../media/image585.wmf"/><Relationship Id="rId4" Type="http://schemas.openxmlformats.org/officeDocument/2006/relationships/image" Target="../media/image90.wmf"/><Relationship Id="rId9" Type="http://schemas.openxmlformats.org/officeDocument/2006/relationships/image" Target="../media/image541.wmf"/><Relationship Id="rId14" Type="http://schemas.openxmlformats.org/officeDocument/2006/relationships/image" Target="../media/image574.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601.wmf"/><Relationship Id="rId13" Type="http://schemas.openxmlformats.org/officeDocument/2006/relationships/image" Target="../media/image604.wmf"/><Relationship Id="rId18" Type="http://schemas.openxmlformats.org/officeDocument/2006/relationships/image" Target="../media/image606.wmf"/><Relationship Id="rId26" Type="http://schemas.openxmlformats.org/officeDocument/2006/relationships/image" Target="../media/image562.wmf"/><Relationship Id="rId3" Type="http://schemas.openxmlformats.org/officeDocument/2006/relationships/image" Target="../media/image121.wmf"/><Relationship Id="rId21" Type="http://schemas.openxmlformats.org/officeDocument/2006/relationships/image" Target="../media/image609.wmf"/><Relationship Id="rId34" Type="http://schemas.openxmlformats.org/officeDocument/2006/relationships/image" Target="../media/image618.wmf"/><Relationship Id="rId7" Type="http://schemas.openxmlformats.org/officeDocument/2006/relationships/image" Target="../media/image259.wmf"/><Relationship Id="rId12" Type="http://schemas.openxmlformats.org/officeDocument/2006/relationships/image" Target="../media/image603.wmf"/><Relationship Id="rId17" Type="http://schemas.openxmlformats.org/officeDocument/2006/relationships/image" Target="../media/image78.wmf"/><Relationship Id="rId25" Type="http://schemas.openxmlformats.org/officeDocument/2006/relationships/image" Target="../media/image574.wmf"/><Relationship Id="rId33" Type="http://schemas.openxmlformats.org/officeDocument/2006/relationships/image" Target="../media/image617.wmf"/><Relationship Id="rId2" Type="http://schemas.openxmlformats.org/officeDocument/2006/relationships/image" Target="../media/image120.wmf"/><Relationship Id="rId16" Type="http://schemas.openxmlformats.org/officeDocument/2006/relationships/image" Target="../media/image77.wmf"/><Relationship Id="rId20" Type="http://schemas.openxmlformats.org/officeDocument/2006/relationships/image" Target="../media/image608.wmf"/><Relationship Id="rId29" Type="http://schemas.openxmlformats.org/officeDocument/2006/relationships/image" Target="../media/image614.wmf"/><Relationship Id="rId1" Type="http://schemas.openxmlformats.org/officeDocument/2006/relationships/image" Target="../media/image597.wmf"/><Relationship Id="rId6" Type="http://schemas.openxmlformats.org/officeDocument/2006/relationships/image" Target="../media/image600.wmf"/><Relationship Id="rId11" Type="http://schemas.openxmlformats.org/officeDocument/2006/relationships/image" Target="../media/image265.wmf"/><Relationship Id="rId24" Type="http://schemas.openxmlformats.org/officeDocument/2006/relationships/image" Target="../media/image612.wmf"/><Relationship Id="rId32" Type="http://schemas.openxmlformats.org/officeDocument/2006/relationships/image" Target="../media/image587.wmf"/><Relationship Id="rId5" Type="http://schemas.openxmlformats.org/officeDocument/2006/relationships/image" Target="../media/image599.wmf"/><Relationship Id="rId15" Type="http://schemas.openxmlformats.org/officeDocument/2006/relationships/image" Target="../media/image76.wmf"/><Relationship Id="rId23" Type="http://schemas.openxmlformats.org/officeDocument/2006/relationships/image" Target="../media/image611.wmf"/><Relationship Id="rId28" Type="http://schemas.openxmlformats.org/officeDocument/2006/relationships/image" Target="../media/image613.wmf"/><Relationship Id="rId36" Type="http://schemas.openxmlformats.org/officeDocument/2006/relationships/image" Target="../media/image620.wmf"/><Relationship Id="rId10" Type="http://schemas.openxmlformats.org/officeDocument/2006/relationships/image" Target="../media/image264.wmf"/><Relationship Id="rId19" Type="http://schemas.openxmlformats.org/officeDocument/2006/relationships/image" Target="../media/image607.wmf"/><Relationship Id="rId31" Type="http://schemas.openxmlformats.org/officeDocument/2006/relationships/image" Target="../media/image616.wmf"/><Relationship Id="rId4" Type="http://schemas.openxmlformats.org/officeDocument/2006/relationships/image" Target="../media/image598.wmf"/><Relationship Id="rId9" Type="http://schemas.openxmlformats.org/officeDocument/2006/relationships/image" Target="../media/image602.wmf"/><Relationship Id="rId14" Type="http://schemas.openxmlformats.org/officeDocument/2006/relationships/image" Target="../media/image605.wmf"/><Relationship Id="rId22" Type="http://schemas.openxmlformats.org/officeDocument/2006/relationships/image" Target="../media/image610.wmf"/><Relationship Id="rId27" Type="http://schemas.openxmlformats.org/officeDocument/2006/relationships/image" Target="../media/image563.wmf"/><Relationship Id="rId30" Type="http://schemas.openxmlformats.org/officeDocument/2006/relationships/image" Target="../media/image615.wmf"/><Relationship Id="rId35" Type="http://schemas.openxmlformats.org/officeDocument/2006/relationships/image" Target="../media/image619.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626.wmf"/><Relationship Id="rId13" Type="http://schemas.openxmlformats.org/officeDocument/2006/relationships/image" Target="../media/image628.wmf"/><Relationship Id="rId18" Type="http://schemas.openxmlformats.org/officeDocument/2006/relationships/image" Target="../media/image631.wmf"/><Relationship Id="rId26" Type="http://schemas.openxmlformats.org/officeDocument/2006/relationships/image" Target="../media/image639.wmf"/><Relationship Id="rId3" Type="http://schemas.openxmlformats.org/officeDocument/2006/relationships/image" Target="../media/image121.wmf"/><Relationship Id="rId21" Type="http://schemas.openxmlformats.org/officeDocument/2006/relationships/image" Target="../media/image634.wmf"/><Relationship Id="rId34" Type="http://schemas.openxmlformats.org/officeDocument/2006/relationships/image" Target="../media/image647.wmf"/><Relationship Id="rId7" Type="http://schemas.openxmlformats.org/officeDocument/2006/relationships/image" Target="../media/image625.wmf"/><Relationship Id="rId12" Type="http://schemas.openxmlformats.org/officeDocument/2006/relationships/image" Target="../media/image627.wmf"/><Relationship Id="rId17" Type="http://schemas.openxmlformats.org/officeDocument/2006/relationships/image" Target="../media/image630.wmf"/><Relationship Id="rId25" Type="http://schemas.openxmlformats.org/officeDocument/2006/relationships/image" Target="../media/image638.wmf"/><Relationship Id="rId33" Type="http://schemas.openxmlformats.org/officeDocument/2006/relationships/image" Target="../media/image646.wmf"/><Relationship Id="rId2" Type="http://schemas.openxmlformats.org/officeDocument/2006/relationships/image" Target="../media/image120.wmf"/><Relationship Id="rId16" Type="http://schemas.openxmlformats.org/officeDocument/2006/relationships/image" Target="../media/image265.wmf"/><Relationship Id="rId20" Type="http://schemas.openxmlformats.org/officeDocument/2006/relationships/image" Target="../media/image633.wmf"/><Relationship Id="rId29" Type="http://schemas.openxmlformats.org/officeDocument/2006/relationships/image" Target="../media/image642.wmf"/><Relationship Id="rId1" Type="http://schemas.openxmlformats.org/officeDocument/2006/relationships/image" Target="../media/image621.wmf"/><Relationship Id="rId6" Type="http://schemas.openxmlformats.org/officeDocument/2006/relationships/image" Target="../media/image624.wmf"/><Relationship Id="rId11" Type="http://schemas.openxmlformats.org/officeDocument/2006/relationships/image" Target="../media/image563.wmf"/><Relationship Id="rId24" Type="http://schemas.openxmlformats.org/officeDocument/2006/relationships/image" Target="../media/image637.wmf"/><Relationship Id="rId32" Type="http://schemas.openxmlformats.org/officeDocument/2006/relationships/image" Target="../media/image645.wmf"/><Relationship Id="rId5" Type="http://schemas.openxmlformats.org/officeDocument/2006/relationships/image" Target="../media/image623.wmf"/><Relationship Id="rId15" Type="http://schemas.openxmlformats.org/officeDocument/2006/relationships/image" Target="../media/image264.wmf"/><Relationship Id="rId23" Type="http://schemas.openxmlformats.org/officeDocument/2006/relationships/image" Target="../media/image636.wmf"/><Relationship Id="rId28" Type="http://schemas.openxmlformats.org/officeDocument/2006/relationships/image" Target="../media/image641.wmf"/><Relationship Id="rId36" Type="http://schemas.openxmlformats.org/officeDocument/2006/relationships/image" Target="../media/image649.wmf"/><Relationship Id="rId10" Type="http://schemas.openxmlformats.org/officeDocument/2006/relationships/image" Target="../media/image562.wmf"/><Relationship Id="rId19" Type="http://schemas.openxmlformats.org/officeDocument/2006/relationships/image" Target="../media/image632.wmf"/><Relationship Id="rId31" Type="http://schemas.openxmlformats.org/officeDocument/2006/relationships/image" Target="../media/image644.wmf"/><Relationship Id="rId4" Type="http://schemas.openxmlformats.org/officeDocument/2006/relationships/image" Target="../media/image622.wmf"/><Relationship Id="rId9" Type="http://schemas.openxmlformats.org/officeDocument/2006/relationships/image" Target="../media/image574.wmf"/><Relationship Id="rId14" Type="http://schemas.openxmlformats.org/officeDocument/2006/relationships/image" Target="../media/image629.wmf"/><Relationship Id="rId22" Type="http://schemas.openxmlformats.org/officeDocument/2006/relationships/image" Target="../media/image635.wmf"/><Relationship Id="rId27" Type="http://schemas.openxmlformats.org/officeDocument/2006/relationships/image" Target="../media/image640.wmf"/><Relationship Id="rId30" Type="http://schemas.openxmlformats.org/officeDocument/2006/relationships/image" Target="../media/image643.wmf"/><Relationship Id="rId35" Type="http://schemas.openxmlformats.org/officeDocument/2006/relationships/image" Target="../media/image648.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657.wmf"/><Relationship Id="rId13" Type="http://schemas.openxmlformats.org/officeDocument/2006/relationships/image" Target="../media/image517.wmf"/><Relationship Id="rId18" Type="http://schemas.openxmlformats.org/officeDocument/2006/relationships/image" Target="../media/image522.wmf"/><Relationship Id="rId3" Type="http://schemas.openxmlformats.org/officeDocument/2006/relationships/image" Target="../media/image652.wmf"/><Relationship Id="rId21" Type="http://schemas.openxmlformats.org/officeDocument/2006/relationships/image" Target="../media/image658.wmf"/><Relationship Id="rId7" Type="http://schemas.openxmlformats.org/officeDocument/2006/relationships/image" Target="../media/image656.wmf"/><Relationship Id="rId12" Type="http://schemas.openxmlformats.org/officeDocument/2006/relationships/image" Target="../media/image516.wmf"/><Relationship Id="rId17" Type="http://schemas.openxmlformats.org/officeDocument/2006/relationships/image" Target="../media/image521.wmf"/><Relationship Id="rId2" Type="http://schemas.openxmlformats.org/officeDocument/2006/relationships/image" Target="../media/image651.wmf"/><Relationship Id="rId16" Type="http://schemas.openxmlformats.org/officeDocument/2006/relationships/image" Target="../media/image520.wmf"/><Relationship Id="rId20" Type="http://schemas.openxmlformats.org/officeDocument/2006/relationships/image" Target="../media/image524.wmf"/><Relationship Id="rId1" Type="http://schemas.openxmlformats.org/officeDocument/2006/relationships/image" Target="../media/image650.wmf"/><Relationship Id="rId6" Type="http://schemas.openxmlformats.org/officeDocument/2006/relationships/image" Target="../media/image655.wmf"/><Relationship Id="rId11" Type="http://schemas.openxmlformats.org/officeDocument/2006/relationships/image" Target="../media/image515.wmf"/><Relationship Id="rId5" Type="http://schemas.openxmlformats.org/officeDocument/2006/relationships/image" Target="../media/image654.wmf"/><Relationship Id="rId15" Type="http://schemas.openxmlformats.org/officeDocument/2006/relationships/image" Target="../media/image519.wmf"/><Relationship Id="rId10" Type="http://schemas.openxmlformats.org/officeDocument/2006/relationships/image" Target="../media/image121.wmf"/><Relationship Id="rId19" Type="http://schemas.openxmlformats.org/officeDocument/2006/relationships/image" Target="../media/image523.wmf"/><Relationship Id="rId4" Type="http://schemas.openxmlformats.org/officeDocument/2006/relationships/image" Target="../media/image653.wmf"/><Relationship Id="rId9" Type="http://schemas.openxmlformats.org/officeDocument/2006/relationships/image" Target="../media/image120.wmf"/><Relationship Id="rId14" Type="http://schemas.openxmlformats.org/officeDocument/2006/relationships/image" Target="../media/image518.wmf"/><Relationship Id="rId22" Type="http://schemas.openxmlformats.org/officeDocument/2006/relationships/image" Target="../media/image659.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663.wmf"/><Relationship Id="rId13" Type="http://schemas.openxmlformats.org/officeDocument/2006/relationships/image" Target="../media/image668.wmf"/><Relationship Id="rId18" Type="http://schemas.openxmlformats.org/officeDocument/2006/relationships/image" Target="../media/image673.wmf"/><Relationship Id="rId3" Type="http://schemas.openxmlformats.org/officeDocument/2006/relationships/image" Target="../media/image655.wmf"/><Relationship Id="rId7" Type="http://schemas.openxmlformats.org/officeDocument/2006/relationships/image" Target="../media/image662.wmf"/><Relationship Id="rId12" Type="http://schemas.openxmlformats.org/officeDocument/2006/relationships/image" Target="../media/image667.wmf"/><Relationship Id="rId17" Type="http://schemas.openxmlformats.org/officeDocument/2006/relationships/image" Target="../media/image672.wmf"/><Relationship Id="rId2" Type="http://schemas.openxmlformats.org/officeDocument/2006/relationships/image" Target="../media/image654.wmf"/><Relationship Id="rId16" Type="http://schemas.openxmlformats.org/officeDocument/2006/relationships/image" Target="../media/image671.wmf"/><Relationship Id="rId20" Type="http://schemas.openxmlformats.org/officeDocument/2006/relationships/image" Target="../media/image675.wmf"/><Relationship Id="rId1" Type="http://schemas.openxmlformats.org/officeDocument/2006/relationships/image" Target="../media/image660.wmf"/><Relationship Id="rId6" Type="http://schemas.openxmlformats.org/officeDocument/2006/relationships/image" Target="../media/image661.wmf"/><Relationship Id="rId11" Type="http://schemas.openxmlformats.org/officeDocument/2006/relationships/image" Target="../media/image666.wmf"/><Relationship Id="rId5" Type="http://schemas.openxmlformats.org/officeDocument/2006/relationships/image" Target="../media/image657.wmf"/><Relationship Id="rId15" Type="http://schemas.openxmlformats.org/officeDocument/2006/relationships/image" Target="../media/image670.wmf"/><Relationship Id="rId10" Type="http://schemas.openxmlformats.org/officeDocument/2006/relationships/image" Target="../media/image665.wmf"/><Relationship Id="rId19" Type="http://schemas.openxmlformats.org/officeDocument/2006/relationships/image" Target="../media/image674.wmf"/><Relationship Id="rId4" Type="http://schemas.openxmlformats.org/officeDocument/2006/relationships/image" Target="../media/image656.wmf"/><Relationship Id="rId9" Type="http://schemas.openxmlformats.org/officeDocument/2006/relationships/image" Target="../media/image664.wmf"/><Relationship Id="rId14" Type="http://schemas.openxmlformats.org/officeDocument/2006/relationships/image" Target="../media/image669.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679.wmf"/><Relationship Id="rId3" Type="http://schemas.openxmlformats.org/officeDocument/2006/relationships/image" Target="../media/image656.wmf"/><Relationship Id="rId7" Type="http://schemas.openxmlformats.org/officeDocument/2006/relationships/image" Target="../media/image678.wmf"/><Relationship Id="rId2" Type="http://schemas.openxmlformats.org/officeDocument/2006/relationships/image" Target="../media/image655.wmf"/><Relationship Id="rId1" Type="http://schemas.openxmlformats.org/officeDocument/2006/relationships/image" Target="../media/image654.wmf"/><Relationship Id="rId6" Type="http://schemas.openxmlformats.org/officeDocument/2006/relationships/image" Target="../media/image677.wmf"/><Relationship Id="rId5" Type="http://schemas.openxmlformats.org/officeDocument/2006/relationships/image" Target="../media/image676.wmf"/><Relationship Id="rId4" Type="http://schemas.openxmlformats.org/officeDocument/2006/relationships/image" Target="../media/image657.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515.wmf"/><Relationship Id="rId13" Type="http://schemas.openxmlformats.org/officeDocument/2006/relationships/image" Target="../media/image523.wmf"/><Relationship Id="rId3" Type="http://schemas.openxmlformats.org/officeDocument/2006/relationships/image" Target="../media/image240.wmf"/><Relationship Id="rId7" Type="http://schemas.openxmlformats.org/officeDocument/2006/relationships/image" Target="../media/image121.wmf"/><Relationship Id="rId12" Type="http://schemas.openxmlformats.org/officeDocument/2006/relationships/image" Target="../media/image520.wmf"/><Relationship Id="rId2" Type="http://schemas.openxmlformats.org/officeDocument/2006/relationships/image" Target="../media/image681.wmf"/><Relationship Id="rId1" Type="http://schemas.openxmlformats.org/officeDocument/2006/relationships/image" Target="../media/image680.wmf"/><Relationship Id="rId6" Type="http://schemas.openxmlformats.org/officeDocument/2006/relationships/image" Target="../media/image120.wmf"/><Relationship Id="rId11" Type="http://schemas.openxmlformats.org/officeDocument/2006/relationships/image" Target="../media/image518.wmf"/><Relationship Id="rId5" Type="http://schemas.openxmlformats.org/officeDocument/2006/relationships/image" Target="../media/image683.wmf"/><Relationship Id="rId10" Type="http://schemas.openxmlformats.org/officeDocument/2006/relationships/image" Target="../media/image517.wmf"/><Relationship Id="rId4" Type="http://schemas.openxmlformats.org/officeDocument/2006/relationships/image" Target="../media/image682.wmf"/><Relationship Id="rId9" Type="http://schemas.openxmlformats.org/officeDocument/2006/relationships/image" Target="../media/image516.wmf"/><Relationship Id="rId14" Type="http://schemas.openxmlformats.org/officeDocument/2006/relationships/image" Target="../media/image524.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691.wmf"/><Relationship Id="rId13" Type="http://schemas.openxmlformats.org/officeDocument/2006/relationships/image" Target="../media/image696.wmf"/><Relationship Id="rId18" Type="http://schemas.openxmlformats.org/officeDocument/2006/relationships/image" Target="../media/image701.wmf"/><Relationship Id="rId26" Type="http://schemas.openxmlformats.org/officeDocument/2006/relationships/image" Target="../media/image265.wmf"/><Relationship Id="rId3" Type="http://schemas.openxmlformats.org/officeDocument/2006/relationships/image" Target="../media/image686.wmf"/><Relationship Id="rId21" Type="http://schemas.openxmlformats.org/officeDocument/2006/relationships/image" Target="../media/image704.wmf"/><Relationship Id="rId34" Type="http://schemas.openxmlformats.org/officeDocument/2006/relationships/image" Target="../media/image713.wmf"/><Relationship Id="rId7" Type="http://schemas.openxmlformats.org/officeDocument/2006/relationships/image" Target="../media/image690.wmf"/><Relationship Id="rId12" Type="http://schemas.openxmlformats.org/officeDocument/2006/relationships/image" Target="../media/image695.wmf"/><Relationship Id="rId17" Type="http://schemas.openxmlformats.org/officeDocument/2006/relationships/image" Target="../media/image700.wmf"/><Relationship Id="rId25" Type="http://schemas.openxmlformats.org/officeDocument/2006/relationships/image" Target="../media/image264.wmf"/><Relationship Id="rId33" Type="http://schemas.openxmlformats.org/officeDocument/2006/relationships/image" Target="../media/image712.wmf"/><Relationship Id="rId38" Type="http://schemas.openxmlformats.org/officeDocument/2006/relationships/image" Target="../media/image717.wmf"/><Relationship Id="rId2" Type="http://schemas.openxmlformats.org/officeDocument/2006/relationships/image" Target="../media/image685.wmf"/><Relationship Id="rId16" Type="http://schemas.openxmlformats.org/officeDocument/2006/relationships/image" Target="../media/image699.wmf"/><Relationship Id="rId20" Type="http://schemas.openxmlformats.org/officeDocument/2006/relationships/image" Target="../media/image703.wmf"/><Relationship Id="rId29" Type="http://schemas.openxmlformats.org/officeDocument/2006/relationships/image" Target="../media/image710.wmf"/><Relationship Id="rId1" Type="http://schemas.openxmlformats.org/officeDocument/2006/relationships/image" Target="../media/image684.wmf"/><Relationship Id="rId6" Type="http://schemas.openxmlformats.org/officeDocument/2006/relationships/image" Target="../media/image689.wmf"/><Relationship Id="rId11" Type="http://schemas.openxmlformats.org/officeDocument/2006/relationships/image" Target="../media/image694.wmf"/><Relationship Id="rId24" Type="http://schemas.openxmlformats.org/officeDocument/2006/relationships/image" Target="../media/image707.wmf"/><Relationship Id="rId32" Type="http://schemas.openxmlformats.org/officeDocument/2006/relationships/image" Target="../media/image711.wmf"/><Relationship Id="rId37" Type="http://schemas.openxmlformats.org/officeDocument/2006/relationships/image" Target="../media/image716.wmf"/><Relationship Id="rId5" Type="http://schemas.openxmlformats.org/officeDocument/2006/relationships/image" Target="../media/image688.wmf"/><Relationship Id="rId15" Type="http://schemas.openxmlformats.org/officeDocument/2006/relationships/image" Target="../media/image698.wmf"/><Relationship Id="rId23" Type="http://schemas.openxmlformats.org/officeDocument/2006/relationships/image" Target="../media/image706.wmf"/><Relationship Id="rId28" Type="http://schemas.openxmlformats.org/officeDocument/2006/relationships/image" Target="../media/image709.wmf"/><Relationship Id="rId36" Type="http://schemas.openxmlformats.org/officeDocument/2006/relationships/image" Target="../media/image715.wmf"/><Relationship Id="rId10" Type="http://schemas.openxmlformats.org/officeDocument/2006/relationships/image" Target="../media/image693.wmf"/><Relationship Id="rId19" Type="http://schemas.openxmlformats.org/officeDocument/2006/relationships/image" Target="../media/image702.wmf"/><Relationship Id="rId31" Type="http://schemas.openxmlformats.org/officeDocument/2006/relationships/image" Target="../media/image121.wmf"/><Relationship Id="rId4" Type="http://schemas.openxmlformats.org/officeDocument/2006/relationships/image" Target="../media/image687.wmf"/><Relationship Id="rId9" Type="http://schemas.openxmlformats.org/officeDocument/2006/relationships/image" Target="../media/image692.wmf"/><Relationship Id="rId14" Type="http://schemas.openxmlformats.org/officeDocument/2006/relationships/image" Target="../media/image697.wmf"/><Relationship Id="rId22" Type="http://schemas.openxmlformats.org/officeDocument/2006/relationships/image" Target="../media/image705.wmf"/><Relationship Id="rId27" Type="http://schemas.openxmlformats.org/officeDocument/2006/relationships/image" Target="../media/image708.wmf"/><Relationship Id="rId30" Type="http://schemas.openxmlformats.org/officeDocument/2006/relationships/image" Target="../media/image120.wmf"/><Relationship Id="rId35" Type="http://schemas.openxmlformats.org/officeDocument/2006/relationships/image" Target="../media/image71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image" Target="../media/image49.wmf"/><Relationship Id="rId18" Type="http://schemas.openxmlformats.org/officeDocument/2006/relationships/image" Target="../media/image54.wmf"/><Relationship Id="rId3" Type="http://schemas.openxmlformats.org/officeDocument/2006/relationships/image" Target="../media/image39.wmf"/><Relationship Id="rId21" Type="http://schemas.openxmlformats.org/officeDocument/2006/relationships/image" Target="../media/image57.wmf"/><Relationship Id="rId7" Type="http://schemas.openxmlformats.org/officeDocument/2006/relationships/image" Target="../media/image43.wmf"/><Relationship Id="rId12" Type="http://schemas.openxmlformats.org/officeDocument/2006/relationships/image" Target="../media/image48.wmf"/><Relationship Id="rId17" Type="http://schemas.openxmlformats.org/officeDocument/2006/relationships/image" Target="../media/image53.wmf"/><Relationship Id="rId2" Type="http://schemas.openxmlformats.org/officeDocument/2006/relationships/image" Target="../media/image38.wmf"/><Relationship Id="rId16" Type="http://schemas.openxmlformats.org/officeDocument/2006/relationships/image" Target="../media/image52.wmf"/><Relationship Id="rId20" Type="http://schemas.openxmlformats.org/officeDocument/2006/relationships/image" Target="../media/image56.wmf"/><Relationship Id="rId1" Type="http://schemas.openxmlformats.org/officeDocument/2006/relationships/image" Target="../media/image37.wmf"/><Relationship Id="rId6" Type="http://schemas.openxmlformats.org/officeDocument/2006/relationships/image" Target="../media/image42.wmf"/><Relationship Id="rId11" Type="http://schemas.openxmlformats.org/officeDocument/2006/relationships/image" Target="../media/image47.wmf"/><Relationship Id="rId24" Type="http://schemas.openxmlformats.org/officeDocument/2006/relationships/image" Target="../media/image60.wmf"/><Relationship Id="rId5" Type="http://schemas.openxmlformats.org/officeDocument/2006/relationships/image" Target="../media/image41.wmf"/><Relationship Id="rId15" Type="http://schemas.openxmlformats.org/officeDocument/2006/relationships/image" Target="../media/image51.wmf"/><Relationship Id="rId23" Type="http://schemas.openxmlformats.org/officeDocument/2006/relationships/image" Target="../media/image59.wmf"/><Relationship Id="rId10" Type="http://schemas.openxmlformats.org/officeDocument/2006/relationships/image" Target="../media/image46.wmf"/><Relationship Id="rId19" Type="http://schemas.openxmlformats.org/officeDocument/2006/relationships/image" Target="../media/image55.wmf"/><Relationship Id="rId4" Type="http://schemas.openxmlformats.org/officeDocument/2006/relationships/image" Target="../media/image40.wmf"/><Relationship Id="rId9" Type="http://schemas.openxmlformats.org/officeDocument/2006/relationships/image" Target="../media/image45.wmf"/><Relationship Id="rId14" Type="http://schemas.openxmlformats.org/officeDocument/2006/relationships/image" Target="../media/image50.wmf"/><Relationship Id="rId22" Type="http://schemas.openxmlformats.org/officeDocument/2006/relationships/image" Target="../media/image58.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720.wmf"/><Relationship Id="rId2" Type="http://schemas.openxmlformats.org/officeDocument/2006/relationships/image" Target="../media/image719.wmf"/><Relationship Id="rId1" Type="http://schemas.openxmlformats.org/officeDocument/2006/relationships/image" Target="../media/image718.png"/></Relationships>
</file>

<file path=ppt/drawings/_rels/vmlDrawing71.vml.rels><?xml version="1.0" encoding="UTF-8" standalone="yes"?>
<Relationships xmlns="http://schemas.openxmlformats.org/package/2006/relationships"><Relationship Id="rId8" Type="http://schemas.openxmlformats.org/officeDocument/2006/relationships/image" Target="../media/image691.wmf"/><Relationship Id="rId13" Type="http://schemas.openxmlformats.org/officeDocument/2006/relationships/image" Target="../media/image723.wmf"/><Relationship Id="rId18" Type="http://schemas.openxmlformats.org/officeDocument/2006/relationships/image" Target="../media/image728.wmf"/><Relationship Id="rId3" Type="http://schemas.openxmlformats.org/officeDocument/2006/relationships/image" Target="../media/image686.wmf"/><Relationship Id="rId7" Type="http://schemas.openxmlformats.org/officeDocument/2006/relationships/image" Target="../media/image690.wmf"/><Relationship Id="rId12" Type="http://schemas.openxmlformats.org/officeDocument/2006/relationships/image" Target="../media/image722.wmf"/><Relationship Id="rId17" Type="http://schemas.openxmlformats.org/officeDocument/2006/relationships/image" Target="../media/image727.wmf"/><Relationship Id="rId2" Type="http://schemas.openxmlformats.org/officeDocument/2006/relationships/image" Target="../media/image685.wmf"/><Relationship Id="rId16" Type="http://schemas.openxmlformats.org/officeDocument/2006/relationships/image" Target="../media/image726.wmf"/><Relationship Id="rId1" Type="http://schemas.openxmlformats.org/officeDocument/2006/relationships/image" Target="../media/image684.wmf"/><Relationship Id="rId6" Type="http://schemas.openxmlformats.org/officeDocument/2006/relationships/image" Target="../media/image689.wmf"/><Relationship Id="rId11" Type="http://schemas.openxmlformats.org/officeDocument/2006/relationships/image" Target="../media/image721.wmf"/><Relationship Id="rId5" Type="http://schemas.openxmlformats.org/officeDocument/2006/relationships/image" Target="../media/image688.wmf"/><Relationship Id="rId15" Type="http://schemas.openxmlformats.org/officeDocument/2006/relationships/image" Target="../media/image725.wmf"/><Relationship Id="rId10" Type="http://schemas.openxmlformats.org/officeDocument/2006/relationships/image" Target="../media/image699.wmf"/><Relationship Id="rId4" Type="http://schemas.openxmlformats.org/officeDocument/2006/relationships/image" Target="../media/image687.wmf"/><Relationship Id="rId9" Type="http://schemas.openxmlformats.org/officeDocument/2006/relationships/image" Target="../media/image695.wmf"/><Relationship Id="rId14" Type="http://schemas.openxmlformats.org/officeDocument/2006/relationships/image" Target="../media/image724.wmf"/></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562.wmf"/><Relationship Id="rId13" Type="http://schemas.openxmlformats.org/officeDocument/2006/relationships/image" Target="../media/image736.wmf"/><Relationship Id="rId18" Type="http://schemas.openxmlformats.org/officeDocument/2006/relationships/image" Target="../media/image739.wmf"/><Relationship Id="rId26" Type="http://schemas.openxmlformats.org/officeDocument/2006/relationships/image" Target="../media/image710.wmf"/><Relationship Id="rId39" Type="http://schemas.openxmlformats.org/officeDocument/2006/relationships/image" Target="../media/image749.wmf"/><Relationship Id="rId3" Type="http://schemas.openxmlformats.org/officeDocument/2006/relationships/image" Target="../media/image729.wmf"/><Relationship Id="rId21" Type="http://schemas.openxmlformats.org/officeDocument/2006/relationships/image" Target="../media/image742.wmf"/><Relationship Id="rId34" Type="http://schemas.openxmlformats.org/officeDocument/2006/relationships/image" Target="../media/image744.wmf"/><Relationship Id="rId7" Type="http://schemas.openxmlformats.org/officeDocument/2006/relationships/image" Target="../media/image574.wmf"/><Relationship Id="rId12" Type="http://schemas.openxmlformats.org/officeDocument/2006/relationships/image" Target="../media/image735.wmf"/><Relationship Id="rId17" Type="http://schemas.openxmlformats.org/officeDocument/2006/relationships/image" Target="../media/image738.wmf"/><Relationship Id="rId25" Type="http://schemas.openxmlformats.org/officeDocument/2006/relationships/image" Target="../media/image709.wmf"/><Relationship Id="rId33" Type="http://schemas.openxmlformats.org/officeDocument/2006/relationships/image" Target="../media/image717.wmf"/><Relationship Id="rId38" Type="http://schemas.openxmlformats.org/officeDocument/2006/relationships/image" Target="../media/image748.wmf"/><Relationship Id="rId2" Type="http://schemas.openxmlformats.org/officeDocument/2006/relationships/image" Target="../media/image121.wmf"/><Relationship Id="rId16" Type="http://schemas.openxmlformats.org/officeDocument/2006/relationships/image" Target="../media/image265.wmf"/><Relationship Id="rId20" Type="http://schemas.openxmlformats.org/officeDocument/2006/relationships/image" Target="../media/image741.wmf"/><Relationship Id="rId29" Type="http://schemas.openxmlformats.org/officeDocument/2006/relationships/image" Target="../media/image713.wmf"/><Relationship Id="rId1" Type="http://schemas.openxmlformats.org/officeDocument/2006/relationships/image" Target="../media/image120.wmf"/><Relationship Id="rId6" Type="http://schemas.openxmlformats.org/officeDocument/2006/relationships/image" Target="../media/image732.wmf"/><Relationship Id="rId11" Type="http://schemas.openxmlformats.org/officeDocument/2006/relationships/image" Target="../media/image734.wmf"/><Relationship Id="rId24" Type="http://schemas.openxmlformats.org/officeDocument/2006/relationships/image" Target="../media/image708.wmf"/><Relationship Id="rId32" Type="http://schemas.openxmlformats.org/officeDocument/2006/relationships/image" Target="../media/image716.wmf"/><Relationship Id="rId37" Type="http://schemas.openxmlformats.org/officeDocument/2006/relationships/image" Target="../media/image747.wmf"/><Relationship Id="rId5" Type="http://schemas.openxmlformats.org/officeDocument/2006/relationships/image" Target="../media/image731.wmf"/><Relationship Id="rId15" Type="http://schemas.openxmlformats.org/officeDocument/2006/relationships/image" Target="../media/image264.wmf"/><Relationship Id="rId23" Type="http://schemas.openxmlformats.org/officeDocument/2006/relationships/image" Target="../media/image707.wmf"/><Relationship Id="rId28" Type="http://schemas.openxmlformats.org/officeDocument/2006/relationships/image" Target="../media/image743.wmf"/><Relationship Id="rId36" Type="http://schemas.openxmlformats.org/officeDocument/2006/relationships/image" Target="../media/image746.wmf"/><Relationship Id="rId10" Type="http://schemas.openxmlformats.org/officeDocument/2006/relationships/image" Target="../media/image733.wmf"/><Relationship Id="rId19" Type="http://schemas.openxmlformats.org/officeDocument/2006/relationships/image" Target="../media/image740.wmf"/><Relationship Id="rId31" Type="http://schemas.openxmlformats.org/officeDocument/2006/relationships/image" Target="../media/image715.wmf"/><Relationship Id="rId4" Type="http://schemas.openxmlformats.org/officeDocument/2006/relationships/image" Target="../media/image730.wmf"/><Relationship Id="rId9" Type="http://schemas.openxmlformats.org/officeDocument/2006/relationships/image" Target="../media/image563.wmf"/><Relationship Id="rId14" Type="http://schemas.openxmlformats.org/officeDocument/2006/relationships/image" Target="../media/image737.wmf"/><Relationship Id="rId22" Type="http://schemas.openxmlformats.org/officeDocument/2006/relationships/image" Target="../media/image706.wmf"/><Relationship Id="rId27" Type="http://schemas.openxmlformats.org/officeDocument/2006/relationships/image" Target="../media/image711.wmf"/><Relationship Id="rId30" Type="http://schemas.openxmlformats.org/officeDocument/2006/relationships/image" Target="../media/image714.wmf"/><Relationship Id="rId35" Type="http://schemas.openxmlformats.org/officeDocument/2006/relationships/image" Target="../media/image745.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562.wmf"/><Relationship Id="rId13" Type="http://schemas.openxmlformats.org/officeDocument/2006/relationships/image" Target="../media/image736.wmf"/><Relationship Id="rId18" Type="http://schemas.openxmlformats.org/officeDocument/2006/relationships/image" Target="../media/image739.wmf"/><Relationship Id="rId26" Type="http://schemas.openxmlformats.org/officeDocument/2006/relationships/image" Target="../media/image753.wmf"/><Relationship Id="rId3" Type="http://schemas.openxmlformats.org/officeDocument/2006/relationships/image" Target="../media/image729.wmf"/><Relationship Id="rId21" Type="http://schemas.openxmlformats.org/officeDocument/2006/relationships/image" Target="../media/image742.wmf"/><Relationship Id="rId7" Type="http://schemas.openxmlformats.org/officeDocument/2006/relationships/image" Target="../media/image574.wmf"/><Relationship Id="rId12" Type="http://schemas.openxmlformats.org/officeDocument/2006/relationships/image" Target="../media/image735.wmf"/><Relationship Id="rId17" Type="http://schemas.openxmlformats.org/officeDocument/2006/relationships/image" Target="../media/image738.wmf"/><Relationship Id="rId25" Type="http://schemas.openxmlformats.org/officeDocument/2006/relationships/image" Target="../media/image752.wmf"/><Relationship Id="rId33" Type="http://schemas.openxmlformats.org/officeDocument/2006/relationships/image" Target="../media/image760.wmf"/><Relationship Id="rId2" Type="http://schemas.openxmlformats.org/officeDocument/2006/relationships/image" Target="../media/image121.wmf"/><Relationship Id="rId16" Type="http://schemas.openxmlformats.org/officeDocument/2006/relationships/image" Target="../media/image265.wmf"/><Relationship Id="rId20" Type="http://schemas.openxmlformats.org/officeDocument/2006/relationships/image" Target="../media/image741.wmf"/><Relationship Id="rId29" Type="http://schemas.openxmlformats.org/officeDocument/2006/relationships/image" Target="../media/image756.wmf"/><Relationship Id="rId1" Type="http://schemas.openxmlformats.org/officeDocument/2006/relationships/image" Target="../media/image120.wmf"/><Relationship Id="rId6" Type="http://schemas.openxmlformats.org/officeDocument/2006/relationships/image" Target="../media/image732.wmf"/><Relationship Id="rId11" Type="http://schemas.openxmlformats.org/officeDocument/2006/relationships/image" Target="../media/image734.wmf"/><Relationship Id="rId24" Type="http://schemas.openxmlformats.org/officeDocument/2006/relationships/image" Target="../media/image751.wmf"/><Relationship Id="rId32" Type="http://schemas.openxmlformats.org/officeDocument/2006/relationships/image" Target="../media/image759.wmf"/><Relationship Id="rId5" Type="http://schemas.openxmlformats.org/officeDocument/2006/relationships/image" Target="../media/image731.wmf"/><Relationship Id="rId15" Type="http://schemas.openxmlformats.org/officeDocument/2006/relationships/image" Target="../media/image264.wmf"/><Relationship Id="rId23" Type="http://schemas.openxmlformats.org/officeDocument/2006/relationships/image" Target="../media/image750.wmf"/><Relationship Id="rId28" Type="http://schemas.openxmlformats.org/officeDocument/2006/relationships/image" Target="../media/image755.wmf"/><Relationship Id="rId10" Type="http://schemas.openxmlformats.org/officeDocument/2006/relationships/image" Target="../media/image733.wmf"/><Relationship Id="rId19" Type="http://schemas.openxmlformats.org/officeDocument/2006/relationships/image" Target="../media/image740.wmf"/><Relationship Id="rId31" Type="http://schemas.openxmlformats.org/officeDocument/2006/relationships/image" Target="../media/image758.wmf"/><Relationship Id="rId4" Type="http://schemas.openxmlformats.org/officeDocument/2006/relationships/image" Target="../media/image730.wmf"/><Relationship Id="rId9" Type="http://schemas.openxmlformats.org/officeDocument/2006/relationships/image" Target="../media/image563.wmf"/><Relationship Id="rId14" Type="http://schemas.openxmlformats.org/officeDocument/2006/relationships/image" Target="../media/image737.wmf"/><Relationship Id="rId22" Type="http://schemas.openxmlformats.org/officeDocument/2006/relationships/image" Target="../media/image647.wmf"/><Relationship Id="rId27" Type="http://schemas.openxmlformats.org/officeDocument/2006/relationships/image" Target="../media/image754.wmf"/><Relationship Id="rId30" Type="http://schemas.openxmlformats.org/officeDocument/2006/relationships/image" Target="../media/image757.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61.wmf"/><Relationship Id="rId13" Type="http://schemas.openxmlformats.org/officeDocument/2006/relationships/image" Target="../media/image264.wmf"/><Relationship Id="rId18" Type="http://schemas.openxmlformats.org/officeDocument/2006/relationships/image" Target="../media/image765.wmf"/><Relationship Id="rId26" Type="http://schemas.openxmlformats.org/officeDocument/2006/relationships/image" Target="../media/image772.wmf"/><Relationship Id="rId3" Type="http://schemas.openxmlformats.org/officeDocument/2006/relationships/image" Target="../media/image562.wmf"/><Relationship Id="rId21" Type="http://schemas.openxmlformats.org/officeDocument/2006/relationships/image" Target="../media/image767.wmf"/><Relationship Id="rId7" Type="http://schemas.openxmlformats.org/officeDocument/2006/relationships/image" Target="../media/image735.wmf"/><Relationship Id="rId12" Type="http://schemas.openxmlformats.org/officeDocument/2006/relationships/image" Target="../media/image742.wmf"/><Relationship Id="rId17" Type="http://schemas.openxmlformats.org/officeDocument/2006/relationships/image" Target="../media/image764.wmf"/><Relationship Id="rId25" Type="http://schemas.openxmlformats.org/officeDocument/2006/relationships/image" Target="../media/image771.wmf"/><Relationship Id="rId2" Type="http://schemas.openxmlformats.org/officeDocument/2006/relationships/image" Target="../media/image574.wmf"/><Relationship Id="rId16" Type="http://schemas.openxmlformats.org/officeDocument/2006/relationships/image" Target="../media/image763.wmf"/><Relationship Id="rId20" Type="http://schemas.openxmlformats.org/officeDocument/2006/relationships/image" Target="../media/image766.wmf"/><Relationship Id="rId29" Type="http://schemas.openxmlformats.org/officeDocument/2006/relationships/image" Target="../media/image775.wmf"/><Relationship Id="rId1" Type="http://schemas.openxmlformats.org/officeDocument/2006/relationships/image" Target="../media/image730.wmf"/><Relationship Id="rId6" Type="http://schemas.openxmlformats.org/officeDocument/2006/relationships/image" Target="../media/image734.wmf"/><Relationship Id="rId11" Type="http://schemas.openxmlformats.org/officeDocument/2006/relationships/image" Target="../media/image741.wmf"/><Relationship Id="rId24" Type="http://schemas.openxmlformats.org/officeDocument/2006/relationships/image" Target="../media/image770.wmf"/><Relationship Id="rId5" Type="http://schemas.openxmlformats.org/officeDocument/2006/relationships/image" Target="../media/image733.wmf"/><Relationship Id="rId15" Type="http://schemas.openxmlformats.org/officeDocument/2006/relationships/image" Target="../media/image762.wmf"/><Relationship Id="rId23" Type="http://schemas.openxmlformats.org/officeDocument/2006/relationships/image" Target="../media/image769.wmf"/><Relationship Id="rId28" Type="http://schemas.openxmlformats.org/officeDocument/2006/relationships/image" Target="../media/image774.wmf"/><Relationship Id="rId10" Type="http://schemas.openxmlformats.org/officeDocument/2006/relationships/image" Target="../media/image740.wmf"/><Relationship Id="rId19" Type="http://schemas.openxmlformats.org/officeDocument/2006/relationships/image" Target="../media/image648.wmf"/><Relationship Id="rId4" Type="http://schemas.openxmlformats.org/officeDocument/2006/relationships/image" Target="../media/image563.wmf"/><Relationship Id="rId9" Type="http://schemas.openxmlformats.org/officeDocument/2006/relationships/image" Target="../media/image739.wmf"/><Relationship Id="rId14" Type="http://schemas.openxmlformats.org/officeDocument/2006/relationships/image" Target="../media/image265.wmf"/><Relationship Id="rId22" Type="http://schemas.openxmlformats.org/officeDocument/2006/relationships/image" Target="../media/image768.wmf"/><Relationship Id="rId27" Type="http://schemas.openxmlformats.org/officeDocument/2006/relationships/image" Target="../media/image773.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783.emf"/><Relationship Id="rId3" Type="http://schemas.openxmlformats.org/officeDocument/2006/relationships/image" Target="../media/image778.emf"/><Relationship Id="rId7" Type="http://schemas.openxmlformats.org/officeDocument/2006/relationships/image" Target="../media/image782.emf"/><Relationship Id="rId2" Type="http://schemas.openxmlformats.org/officeDocument/2006/relationships/image" Target="../media/image777.emf"/><Relationship Id="rId1" Type="http://schemas.openxmlformats.org/officeDocument/2006/relationships/image" Target="../media/image776.png"/><Relationship Id="rId6" Type="http://schemas.openxmlformats.org/officeDocument/2006/relationships/image" Target="../media/image781.png"/><Relationship Id="rId5" Type="http://schemas.openxmlformats.org/officeDocument/2006/relationships/image" Target="../media/image780.emf"/><Relationship Id="rId4" Type="http://schemas.openxmlformats.org/officeDocument/2006/relationships/image" Target="../media/image779.png"/><Relationship Id="rId9" Type="http://schemas.openxmlformats.org/officeDocument/2006/relationships/image" Target="../media/image784.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787.wmf"/><Relationship Id="rId2" Type="http://schemas.openxmlformats.org/officeDocument/2006/relationships/image" Target="../media/image786.wmf"/><Relationship Id="rId1" Type="http://schemas.openxmlformats.org/officeDocument/2006/relationships/image" Target="../media/image785.wmf"/><Relationship Id="rId4" Type="http://schemas.openxmlformats.org/officeDocument/2006/relationships/image" Target="../media/image788.wmf"/></Relationships>
</file>

<file path=ppt/drawings/_rels/vmlDrawing77.vml.rels><?xml version="1.0" encoding="UTF-8" standalone="yes"?>
<Relationships xmlns="http://schemas.openxmlformats.org/package/2006/relationships"><Relationship Id="rId8" Type="http://schemas.openxmlformats.org/officeDocument/2006/relationships/image" Target="../media/image796.wmf"/><Relationship Id="rId13" Type="http://schemas.openxmlformats.org/officeDocument/2006/relationships/image" Target="../media/image798.wmf"/><Relationship Id="rId3" Type="http://schemas.openxmlformats.org/officeDocument/2006/relationships/image" Target="../media/image791.wmf"/><Relationship Id="rId7" Type="http://schemas.openxmlformats.org/officeDocument/2006/relationships/image" Target="../media/image795.wmf"/><Relationship Id="rId12" Type="http://schemas.openxmlformats.org/officeDocument/2006/relationships/image" Target="../media/image797.wmf"/><Relationship Id="rId17" Type="http://schemas.openxmlformats.org/officeDocument/2006/relationships/image" Target="../media/image802.wmf"/><Relationship Id="rId2" Type="http://schemas.openxmlformats.org/officeDocument/2006/relationships/image" Target="../media/image790.wmf"/><Relationship Id="rId16" Type="http://schemas.openxmlformats.org/officeDocument/2006/relationships/image" Target="../media/image801.wmf"/><Relationship Id="rId1" Type="http://schemas.openxmlformats.org/officeDocument/2006/relationships/image" Target="../media/image789.wmf"/><Relationship Id="rId6" Type="http://schemas.openxmlformats.org/officeDocument/2006/relationships/image" Target="../media/image794.wmf"/><Relationship Id="rId11" Type="http://schemas.openxmlformats.org/officeDocument/2006/relationships/image" Target="../media/image787.wmf"/><Relationship Id="rId5" Type="http://schemas.openxmlformats.org/officeDocument/2006/relationships/image" Target="../media/image793.wmf"/><Relationship Id="rId15" Type="http://schemas.openxmlformats.org/officeDocument/2006/relationships/image" Target="../media/image800.wmf"/><Relationship Id="rId10" Type="http://schemas.openxmlformats.org/officeDocument/2006/relationships/image" Target="../media/image786.wmf"/><Relationship Id="rId4" Type="http://schemas.openxmlformats.org/officeDocument/2006/relationships/image" Target="../media/image792.wmf"/><Relationship Id="rId9" Type="http://schemas.openxmlformats.org/officeDocument/2006/relationships/image" Target="../media/image785.wmf"/><Relationship Id="rId14" Type="http://schemas.openxmlformats.org/officeDocument/2006/relationships/image" Target="../media/image799.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713.wmf"/><Relationship Id="rId13" Type="http://schemas.openxmlformats.org/officeDocument/2006/relationships/image" Target="../media/image807.wmf"/><Relationship Id="rId3" Type="http://schemas.openxmlformats.org/officeDocument/2006/relationships/image" Target="../media/image265.wmf"/><Relationship Id="rId7" Type="http://schemas.openxmlformats.org/officeDocument/2006/relationships/image" Target="../media/image743.wmf"/><Relationship Id="rId12" Type="http://schemas.openxmlformats.org/officeDocument/2006/relationships/image" Target="../media/image806.wmf"/><Relationship Id="rId2" Type="http://schemas.openxmlformats.org/officeDocument/2006/relationships/image" Target="../media/image264.wmf"/><Relationship Id="rId1" Type="http://schemas.openxmlformats.org/officeDocument/2006/relationships/image" Target="../media/image706.wmf"/><Relationship Id="rId6" Type="http://schemas.openxmlformats.org/officeDocument/2006/relationships/image" Target="../media/image710.wmf"/><Relationship Id="rId11" Type="http://schemas.openxmlformats.org/officeDocument/2006/relationships/image" Target="../media/image805.wmf"/><Relationship Id="rId5" Type="http://schemas.openxmlformats.org/officeDocument/2006/relationships/image" Target="../media/image803.wmf"/><Relationship Id="rId15" Type="http://schemas.openxmlformats.org/officeDocument/2006/relationships/image" Target="../media/image809.wmf"/><Relationship Id="rId10" Type="http://schemas.openxmlformats.org/officeDocument/2006/relationships/image" Target="../media/image804.wmf"/><Relationship Id="rId4" Type="http://schemas.openxmlformats.org/officeDocument/2006/relationships/image" Target="../media/image708.wmf"/><Relationship Id="rId9" Type="http://schemas.openxmlformats.org/officeDocument/2006/relationships/image" Target="../media/image714.wmf"/><Relationship Id="rId14" Type="http://schemas.openxmlformats.org/officeDocument/2006/relationships/image" Target="../media/image808.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812.wmf"/><Relationship Id="rId2" Type="http://schemas.openxmlformats.org/officeDocument/2006/relationships/image" Target="../media/image811.wmf"/><Relationship Id="rId1" Type="http://schemas.openxmlformats.org/officeDocument/2006/relationships/image" Target="../media/image810.wmf"/><Relationship Id="rId5" Type="http://schemas.openxmlformats.org/officeDocument/2006/relationships/image" Target="../media/image814.wmf"/><Relationship Id="rId4" Type="http://schemas.openxmlformats.org/officeDocument/2006/relationships/image" Target="../media/image81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18" Type="http://schemas.openxmlformats.org/officeDocument/2006/relationships/image" Target="../media/image75.wmf"/><Relationship Id="rId3" Type="http://schemas.openxmlformats.org/officeDocument/2006/relationships/image" Target="../media/image39.wmf"/><Relationship Id="rId21" Type="http://schemas.openxmlformats.org/officeDocument/2006/relationships/image" Target="../media/image78.wmf"/><Relationship Id="rId7" Type="http://schemas.openxmlformats.org/officeDocument/2006/relationships/image" Target="../media/image64.wmf"/><Relationship Id="rId12" Type="http://schemas.openxmlformats.org/officeDocument/2006/relationships/image" Target="../media/image69.wmf"/><Relationship Id="rId17" Type="http://schemas.openxmlformats.org/officeDocument/2006/relationships/image" Target="../media/image74.wmf"/><Relationship Id="rId25" Type="http://schemas.openxmlformats.org/officeDocument/2006/relationships/image" Target="../media/image82.wmf"/><Relationship Id="rId2" Type="http://schemas.openxmlformats.org/officeDocument/2006/relationships/image" Target="../media/image62.wmf"/><Relationship Id="rId16" Type="http://schemas.openxmlformats.org/officeDocument/2006/relationships/image" Target="../media/image73.wmf"/><Relationship Id="rId20" Type="http://schemas.openxmlformats.org/officeDocument/2006/relationships/image" Target="../media/image77.wmf"/><Relationship Id="rId1" Type="http://schemas.openxmlformats.org/officeDocument/2006/relationships/image" Target="../media/image61.wmf"/><Relationship Id="rId6" Type="http://schemas.openxmlformats.org/officeDocument/2006/relationships/image" Target="../media/image63.wmf"/><Relationship Id="rId11" Type="http://schemas.openxmlformats.org/officeDocument/2006/relationships/image" Target="../media/image68.wmf"/><Relationship Id="rId24" Type="http://schemas.openxmlformats.org/officeDocument/2006/relationships/image" Target="../media/image81.wmf"/><Relationship Id="rId5" Type="http://schemas.openxmlformats.org/officeDocument/2006/relationships/image" Target="../media/image41.wmf"/><Relationship Id="rId15" Type="http://schemas.openxmlformats.org/officeDocument/2006/relationships/image" Target="../media/image72.wmf"/><Relationship Id="rId23" Type="http://schemas.openxmlformats.org/officeDocument/2006/relationships/image" Target="../media/image80.wmf"/><Relationship Id="rId10" Type="http://schemas.openxmlformats.org/officeDocument/2006/relationships/image" Target="../media/image67.wmf"/><Relationship Id="rId19" Type="http://schemas.openxmlformats.org/officeDocument/2006/relationships/image" Target="../media/image76.wmf"/><Relationship Id="rId4" Type="http://schemas.openxmlformats.org/officeDocument/2006/relationships/image" Target="../media/image40.wmf"/><Relationship Id="rId9" Type="http://schemas.openxmlformats.org/officeDocument/2006/relationships/image" Target="../media/image66.wmf"/><Relationship Id="rId14" Type="http://schemas.openxmlformats.org/officeDocument/2006/relationships/image" Target="../media/image71.wmf"/><Relationship Id="rId22" Type="http://schemas.openxmlformats.org/officeDocument/2006/relationships/image" Target="../media/image79.w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790.wmf"/><Relationship Id="rId1" Type="http://schemas.openxmlformats.org/officeDocument/2006/relationships/image" Target="../media/image816.emf"/></Relationships>
</file>

<file path=ppt/drawings/_rels/vmlDrawing81.vml.rels><?xml version="1.0" encoding="UTF-8" standalone="yes"?>
<Relationships xmlns="http://schemas.openxmlformats.org/package/2006/relationships"><Relationship Id="rId3" Type="http://schemas.openxmlformats.org/officeDocument/2006/relationships/image" Target="../media/image820.wmf"/><Relationship Id="rId2" Type="http://schemas.openxmlformats.org/officeDocument/2006/relationships/image" Target="../media/image819.wmf"/><Relationship Id="rId1" Type="http://schemas.openxmlformats.org/officeDocument/2006/relationships/image" Target="../media/image818.wmf"/></Relationships>
</file>

<file path=ppt/drawings/_rels/vmlDrawing82.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15.wmf"/><Relationship Id="rId18" Type="http://schemas.openxmlformats.org/officeDocument/2006/relationships/image" Target="../media/image827.wmf"/><Relationship Id="rId3" Type="http://schemas.openxmlformats.org/officeDocument/2006/relationships/image" Target="../media/image264.wmf"/><Relationship Id="rId7" Type="http://schemas.openxmlformats.org/officeDocument/2006/relationships/image" Target="../media/image710.wmf"/><Relationship Id="rId12" Type="http://schemas.openxmlformats.org/officeDocument/2006/relationships/image" Target="../media/image714.wmf"/><Relationship Id="rId17" Type="http://schemas.openxmlformats.org/officeDocument/2006/relationships/image" Target="../media/image826.wmf"/><Relationship Id="rId2" Type="http://schemas.openxmlformats.org/officeDocument/2006/relationships/image" Target="../media/image823.wmf"/><Relationship Id="rId16" Type="http://schemas.openxmlformats.org/officeDocument/2006/relationships/image" Target="../media/image825.wmf"/><Relationship Id="rId1" Type="http://schemas.openxmlformats.org/officeDocument/2006/relationships/image" Target="../media/image706.wmf"/><Relationship Id="rId6" Type="http://schemas.openxmlformats.org/officeDocument/2006/relationships/image" Target="../media/image709.wmf"/><Relationship Id="rId11" Type="http://schemas.openxmlformats.org/officeDocument/2006/relationships/image" Target="../media/image743.wmf"/><Relationship Id="rId5" Type="http://schemas.openxmlformats.org/officeDocument/2006/relationships/image" Target="../media/image708.wmf"/><Relationship Id="rId15" Type="http://schemas.openxmlformats.org/officeDocument/2006/relationships/image" Target="../media/image824.wmf"/><Relationship Id="rId10" Type="http://schemas.openxmlformats.org/officeDocument/2006/relationships/image" Target="../media/image711.wmf"/><Relationship Id="rId19" Type="http://schemas.openxmlformats.org/officeDocument/2006/relationships/image" Target="../media/image828.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17.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695.wmf"/><Relationship Id="rId13" Type="http://schemas.openxmlformats.org/officeDocument/2006/relationships/image" Target="../media/image265.wmf"/><Relationship Id="rId18" Type="http://schemas.openxmlformats.org/officeDocument/2006/relationships/image" Target="../media/image711.wmf"/><Relationship Id="rId26" Type="http://schemas.openxmlformats.org/officeDocument/2006/relationships/image" Target="../media/image834.wmf"/><Relationship Id="rId3" Type="http://schemas.openxmlformats.org/officeDocument/2006/relationships/image" Target="../media/image717.wmf"/><Relationship Id="rId21" Type="http://schemas.openxmlformats.org/officeDocument/2006/relationships/image" Target="../media/image715.wmf"/><Relationship Id="rId7" Type="http://schemas.openxmlformats.org/officeDocument/2006/relationships/image" Target="../media/image691.wmf"/><Relationship Id="rId12" Type="http://schemas.openxmlformats.org/officeDocument/2006/relationships/image" Target="../media/image264.wmf"/><Relationship Id="rId17" Type="http://schemas.openxmlformats.org/officeDocument/2006/relationships/image" Target="../media/image121.wmf"/><Relationship Id="rId25" Type="http://schemas.openxmlformats.org/officeDocument/2006/relationships/image" Target="../media/image833.wmf"/><Relationship Id="rId2" Type="http://schemas.openxmlformats.org/officeDocument/2006/relationships/image" Target="../media/image709.wmf"/><Relationship Id="rId16" Type="http://schemas.openxmlformats.org/officeDocument/2006/relationships/image" Target="../media/image120.wmf"/><Relationship Id="rId20" Type="http://schemas.openxmlformats.org/officeDocument/2006/relationships/image" Target="../media/image714.wmf"/><Relationship Id="rId1" Type="http://schemas.openxmlformats.org/officeDocument/2006/relationships/image" Target="../media/image823.wmf"/><Relationship Id="rId6" Type="http://schemas.openxmlformats.org/officeDocument/2006/relationships/image" Target="../media/image826.wmf"/><Relationship Id="rId11" Type="http://schemas.openxmlformats.org/officeDocument/2006/relationships/image" Target="../media/image706.wmf"/><Relationship Id="rId24" Type="http://schemas.openxmlformats.org/officeDocument/2006/relationships/image" Target="../media/image832.wmf"/><Relationship Id="rId5" Type="http://schemas.openxmlformats.org/officeDocument/2006/relationships/image" Target="../media/image825.wmf"/><Relationship Id="rId15" Type="http://schemas.openxmlformats.org/officeDocument/2006/relationships/image" Target="../media/image710.wmf"/><Relationship Id="rId23" Type="http://schemas.openxmlformats.org/officeDocument/2006/relationships/image" Target="../media/image831.wmf"/><Relationship Id="rId10" Type="http://schemas.openxmlformats.org/officeDocument/2006/relationships/image" Target="../media/image829.wmf"/><Relationship Id="rId19" Type="http://schemas.openxmlformats.org/officeDocument/2006/relationships/image" Target="../media/image743.wmf"/><Relationship Id="rId4" Type="http://schemas.openxmlformats.org/officeDocument/2006/relationships/image" Target="../media/image824.wmf"/><Relationship Id="rId9" Type="http://schemas.openxmlformats.org/officeDocument/2006/relationships/image" Target="../media/image721.wmf"/><Relationship Id="rId14" Type="http://schemas.openxmlformats.org/officeDocument/2006/relationships/image" Target="../media/image708.wmf"/><Relationship Id="rId22" Type="http://schemas.openxmlformats.org/officeDocument/2006/relationships/image" Target="../media/image830.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741.wmf"/><Relationship Id="rId26" Type="http://schemas.openxmlformats.org/officeDocument/2006/relationships/image" Target="../media/image711.wmf"/><Relationship Id="rId3" Type="http://schemas.openxmlformats.org/officeDocument/2006/relationships/image" Target="../media/image729.wmf"/><Relationship Id="rId21" Type="http://schemas.openxmlformats.org/officeDocument/2006/relationships/image" Target="../media/image706.wmf"/><Relationship Id="rId7" Type="http://schemas.openxmlformats.org/officeDocument/2006/relationships/image" Target="../media/image562.wmf"/><Relationship Id="rId12" Type="http://schemas.openxmlformats.org/officeDocument/2006/relationships/image" Target="../media/image835.wmf"/><Relationship Id="rId17" Type="http://schemas.openxmlformats.org/officeDocument/2006/relationships/image" Target="../media/image740.wmf"/><Relationship Id="rId25" Type="http://schemas.openxmlformats.org/officeDocument/2006/relationships/image" Target="../media/image710.wmf"/><Relationship Id="rId33" Type="http://schemas.openxmlformats.org/officeDocument/2006/relationships/image" Target="../media/image826.wmf"/><Relationship Id="rId2" Type="http://schemas.openxmlformats.org/officeDocument/2006/relationships/image" Target="../media/image121.wmf"/><Relationship Id="rId16" Type="http://schemas.openxmlformats.org/officeDocument/2006/relationships/image" Target="../media/image739.wmf"/><Relationship Id="rId20" Type="http://schemas.openxmlformats.org/officeDocument/2006/relationships/image" Target="../media/image750.wmf"/><Relationship Id="rId29" Type="http://schemas.openxmlformats.org/officeDocument/2006/relationships/image" Target="../media/image715.wmf"/><Relationship Id="rId1" Type="http://schemas.openxmlformats.org/officeDocument/2006/relationships/image" Target="../media/image120.wmf"/><Relationship Id="rId6" Type="http://schemas.openxmlformats.org/officeDocument/2006/relationships/image" Target="../media/image574.wmf"/><Relationship Id="rId11" Type="http://schemas.openxmlformats.org/officeDocument/2006/relationships/image" Target="../media/image735.wmf"/><Relationship Id="rId24" Type="http://schemas.openxmlformats.org/officeDocument/2006/relationships/image" Target="../media/image709.wmf"/><Relationship Id="rId32" Type="http://schemas.openxmlformats.org/officeDocument/2006/relationships/image" Target="../media/image825.wmf"/><Relationship Id="rId5" Type="http://schemas.openxmlformats.org/officeDocument/2006/relationships/image" Target="../media/image732.wmf"/><Relationship Id="rId15" Type="http://schemas.openxmlformats.org/officeDocument/2006/relationships/image" Target="../media/image738.wmf"/><Relationship Id="rId23" Type="http://schemas.openxmlformats.org/officeDocument/2006/relationships/image" Target="../media/image708.wmf"/><Relationship Id="rId28" Type="http://schemas.openxmlformats.org/officeDocument/2006/relationships/image" Target="../media/image714.wmf"/><Relationship Id="rId10" Type="http://schemas.openxmlformats.org/officeDocument/2006/relationships/image" Target="../media/image734.wmf"/><Relationship Id="rId19" Type="http://schemas.openxmlformats.org/officeDocument/2006/relationships/image" Target="../media/image742.wmf"/><Relationship Id="rId31" Type="http://schemas.openxmlformats.org/officeDocument/2006/relationships/image" Target="../media/image824.wmf"/><Relationship Id="rId4" Type="http://schemas.openxmlformats.org/officeDocument/2006/relationships/image" Target="../media/image731.wmf"/><Relationship Id="rId9" Type="http://schemas.openxmlformats.org/officeDocument/2006/relationships/image" Target="../media/image733.wmf"/><Relationship Id="rId14" Type="http://schemas.openxmlformats.org/officeDocument/2006/relationships/image" Target="../media/image265.wmf"/><Relationship Id="rId22" Type="http://schemas.openxmlformats.org/officeDocument/2006/relationships/image" Target="../media/image823.wmf"/><Relationship Id="rId27" Type="http://schemas.openxmlformats.org/officeDocument/2006/relationships/image" Target="../media/image743.wmf"/><Relationship Id="rId30" Type="http://schemas.openxmlformats.org/officeDocument/2006/relationships/image" Target="../media/image717.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741.wmf"/><Relationship Id="rId26" Type="http://schemas.openxmlformats.org/officeDocument/2006/relationships/image" Target="../media/image842.wmf"/><Relationship Id="rId3" Type="http://schemas.openxmlformats.org/officeDocument/2006/relationships/image" Target="../media/image729.wmf"/><Relationship Id="rId21" Type="http://schemas.openxmlformats.org/officeDocument/2006/relationships/image" Target="../media/image837.wmf"/><Relationship Id="rId7" Type="http://schemas.openxmlformats.org/officeDocument/2006/relationships/image" Target="../media/image562.wmf"/><Relationship Id="rId12" Type="http://schemas.openxmlformats.org/officeDocument/2006/relationships/image" Target="../media/image835.wmf"/><Relationship Id="rId17" Type="http://schemas.openxmlformats.org/officeDocument/2006/relationships/image" Target="../media/image740.wmf"/><Relationship Id="rId25" Type="http://schemas.openxmlformats.org/officeDocument/2006/relationships/image" Target="../media/image841.wmf"/><Relationship Id="rId2" Type="http://schemas.openxmlformats.org/officeDocument/2006/relationships/image" Target="../media/image121.wmf"/><Relationship Id="rId16" Type="http://schemas.openxmlformats.org/officeDocument/2006/relationships/image" Target="../media/image739.wmf"/><Relationship Id="rId20" Type="http://schemas.openxmlformats.org/officeDocument/2006/relationships/image" Target="../media/image750.wmf"/><Relationship Id="rId1" Type="http://schemas.openxmlformats.org/officeDocument/2006/relationships/image" Target="../media/image120.wmf"/><Relationship Id="rId6" Type="http://schemas.openxmlformats.org/officeDocument/2006/relationships/image" Target="../media/image574.wmf"/><Relationship Id="rId11" Type="http://schemas.openxmlformats.org/officeDocument/2006/relationships/image" Target="../media/image735.wmf"/><Relationship Id="rId24" Type="http://schemas.openxmlformats.org/officeDocument/2006/relationships/image" Target="../media/image840.wmf"/><Relationship Id="rId5" Type="http://schemas.openxmlformats.org/officeDocument/2006/relationships/image" Target="../media/image732.wmf"/><Relationship Id="rId15" Type="http://schemas.openxmlformats.org/officeDocument/2006/relationships/image" Target="../media/image738.wmf"/><Relationship Id="rId23" Type="http://schemas.openxmlformats.org/officeDocument/2006/relationships/image" Target="../media/image839.wmf"/><Relationship Id="rId10" Type="http://schemas.openxmlformats.org/officeDocument/2006/relationships/image" Target="../media/image734.wmf"/><Relationship Id="rId19" Type="http://schemas.openxmlformats.org/officeDocument/2006/relationships/image" Target="../media/image742.wmf"/><Relationship Id="rId4" Type="http://schemas.openxmlformats.org/officeDocument/2006/relationships/image" Target="../media/image731.wmf"/><Relationship Id="rId9" Type="http://schemas.openxmlformats.org/officeDocument/2006/relationships/image" Target="../media/image733.wmf"/><Relationship Id="rId14" Type="http://schemas.openxmlformats.org/officeDocument/2006/relationships/image" Target="../media/image265.wmf"/><Relationship Id="rId22" Type="http://schemas.openxmlformats.org/officeDocument/2006/relationships/image" Target="../media/image838.wmf"/><Relationship Id="rId27" Type="http://schemas.openxmlformats.org/officeDocument/2006/relationships/image" Target="../media/image843.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741.wmf"/><Relationship Id="rId26" Type="http://schemas.openxmlformats.org/officeDocument/2006/relationships/image" Target="../media/image848.wmf"/><Relationship Id="rId3" Type="http://schemas.openxmlformats.org/officeDocument/2006/relationships/image" Target="../media/image729.wmf"/><Relationship Id="rId21" Type="http://schemas.openxmlformats.org/officeDocument/2006/relationships/image" Target="../media/image750.wmf"/><Relationship Id="rId7" Type="http://schemas.openxmlformats.org/officeDocument/2006/relationships/image" Target="../media/image562.wmf"/><Relationship Id="rId12" Type="http://schemas.openxmlformats.org/officeDocument/2006/relationships/image" Target="../media/image835.wmf"/><Relationship Id="rId17" Type="http://schemas.openxmlformats.org/officeDocument/2006/relationships/image" Target="../media/image740.wmf"/><Relationship Id="rId25" Type="http://schemas.openxmlformats.org/officeDocument/2006/relationships/image" Target="../media/image847.wmf"/><Relationship Id="rId33" Type="http://schemas.openxmlformats.org/officeDocument/2006/relationships/image" Target="../media/image855.wmf"/><Relationship Id="rId2" Type="http://schemas.openxmlformats.org/officeDocument/2006/relationships/image" Target="../media/image121.wmf"/><Relationship Id="rId16" Type="http://schemas.openxmlformats.org/officeDocument/2006/relationships/image" Target="../media/image739.wmf"/><Relationship Id="rId20" Type="http://schemas.openxmlformats.org/officeDocument/2006/relationships/image" Target="../media/image647.wmf"/><Relationship Id="rId29" Type="http://schemas.openxmlformats.org/officeDocument/2006/relationships/image" Target="../media/image851.wmf"/><Relationship Id="rId1" Type="http://schemas.openxmlformats.org/officeDocument/2006/relationships/image" Target="../media/image120.wmf"/><Relationship Id="rId6" Type="http://schemas.openxmlformats.org/officeDocument/2006/relationships/image" Target="../media/image574.wmf"/><Relationship Id="rId11" Type="http://schemas.openxmlformats.org/officeDocument/2006/relationships/image" Target="../media/image735.wmf"/><Relationship Id="rId24" Type="http://schemas.openxmlformats.org/officeDocument/2006/relationships/image" Target="../media/image846.wmf"/><Relationship Id="rId32" Type="http://schemas.openxmlformats.org/officeDocument/2006/relationships/image" Target="../media/image854.wmf"/><Relationship Id="rId5" Type="http://schemas.openxmlformats.org/officeDocument/2006/relationships/image" Target="../media/image732.wmf"/><Relationship Id="rId15" Type="http://schemas.openxmlformats.org/officeDocument/2006/relationships/image" Target="../media/image738.wmf"/><Relationship Id="rId23" Type="http://schemas.openxmlformats.org/officeDocument/2006/relationships/image" Target="../media/image845.wmf"/><Relationship Id="rId28" Type="http://schemas.openxmlformats.org/officeDocument/2006/relationships/image" Target="../media/image850.wmf"/><Relationship Id="rId10" Type="http://schemas.openxmlformats.org/officeDocument/2006/relationships/image" Target="../media/image734.wmf"/><Relationship Id="rId19" Type="http://schemas.openxmlformats.org/officeDocument/2006/relationships/image" Target="../media/image742.wmf"/><Relationship Id="rId31" Type="http://schemas.openxmlformats.org/officeDocument/2006/relationships/image" Target="../media/image853.wmf"/><Relationship Id="rId4" Type="http://schemas.openxmlformats.org/officeDocument/2006/relationships/image" Target="../media/image731.wmf"/><Relationship Id="rId9" Type="http://schemas.openxmlformats.org/officeDocument/2006/relationships/image" Target="../media/image733.wmf"/><Relationship Id="rId14" Type="http://schemas.openxmlformats.org/officeDocument/2006/relationships/image" Target="../media/image265.wmf"/><Relationship Id="rId22" Type="http://schemas.openxmlformats.org/officeDocument/2006/relationships/image" Target="../media/image844.wmf"/><Relationship Id="rId27" Type="http://schemas.openxmlformats.org/officeDocument/2006/relationships/image" Target="../media/image849.wmf"/><Relationship Id="rId30" Type="http://schemas.openxmlformats.org/officeDocument/2006/relationships/image" Target="../media/image852.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563.wmf"/><Relationship Id="rId13" Type="http://schemas.openxmlformats.org/officeDocument/2006/relationships/image" Target="../media/image264.wmf"/><Relationship Id="rId18" Type="http://schemas.openxmlformats.org/officeDocument/2006/relationships/image" Target="../media/image741.wmf"/><Relationship Id="rId26" Type="http://schemas.openxmlformats.org/officeDocument/2006/relationships/image" Target="../media/image860.wmf"/><Relationship Id="rId3" Type="http://schemas.openxmlformats.org/officeDocument/2006/relationships/image" Target="../media/image729.wmf"/><Relationship Id="rId21" Type="http://schemas.openxmlformats.org/officeDocument/2006/relationships/image" Target="../media/image857.wmf"/><Relationship Id="rId7" Type="http://schemas.openxmlformats.org/officeDocument/2006/relationships/image" Target="../media/image562.wmf"/><Relationship Id="rId12" Type="http://schemas.openxmlformats.org/officeDocument/2006/relationships/image" Target="../media/image835.wmf"/><Relationship Id="rId17" Type="http://schemas.openxmlformats.org/officeDocument/2006/relationships/image" Target="../media/image740.wmf"/><Relationship Id="rId25" Type="http://schemas.openxmlformats.org/officeDocument/2006/relationships/image" Target="../media/image859.wmf"/><Relationship Id="rId2" Type="http://schemas.openxmlformats.org/officeDocument/2006/relationships/image" Target="../media/image121.wmf"/><Relationship Id="rId16" Type="http://schemas.openxmlformats.org/officeDocument/2006/relationships/image" Target="../media/image739.wmf"/><Relationship Id="rId20" Type="http://schemas.openxmlformats.org/officeDocument/2006/relationships/image" Target="../media/image856.wmf"/><Relationship Id="rId29" Type="http://schemas.openxmlformats.org/officeDocument/2006/relationships/image" Target="../media/image863.wmf"/><Relationship Id="rId1" Type="http://schemas.openxmlformats.org/officeDocument/2006/relationships/image" Target="../media/image120.wmf"/><Relationship Id="rId6" Type="http://schemas.openxmlformats.org/officeDocument/2006/relationships/image" Target="../media/image574.wmf"/><Relationship Id="rId11" Type="http://schemas.openxmlformats.org/officeDocument/2006/relationships/image" Target="../media/image735.wmf"/><Relationship Id="rId24" Type="http://schemas.openxmlformats.org/officeDocument/2006/relationships/image" Target="../media/image767.wmf"/><Relationship Id="rId5" Type="http://schemas.openxmlformats.org/officeDocument/2006/relationships/image" Target="../media/image732.wmf"/><Relationship Id="rId15" Type="http://schemas.openxmlformats.org/officeDocument/2006/relationships/image" Target="../media/image738.wmf"/><Relationship Id="rId23" Type="http://schemas.openxmlformats.org/officeDocument/2006/relationships/image" Target="../media/image765.wmf"/><Relationship Id="rId28" Type="http://schemas.openxmlformats.org/officeDocument/2006/relationships/image" Target="../media/image862.wmf"/><Relationship Id="rId10" Type="http://schemas.openxmlformats.org/officeDocument/2006/relationships/image" Target="../media/image734.wmf"/><Relationship Id="rId19" Type="http://schemas.openxmlformats.org/officeDocument/2006/relationships/image" Target="../media/image742.wmf"/><Relationship Id="rId31" Type="http://schemas.openxmlformats.org/officeDocument/2006/relationships/image" Target="../media/image865.wmf"/><Relationship Id="rId4" Type="http://schemas.openxmlformats.org/officeDocument/2006/relationships/image" Target="../media/image731.wmf"/><Relationship Id="rId9" Type="http://schemas.openxmlformats.org/officeDocument/2006/relationships/image" Target="../media/image733.wmf"/><Relationship Id="rId14" Type="http://schemas.openxmlformats.org/officeDocument/2006/relationships/image" Target="../media/image265.wmf"/><Relationship Id="rId22" Type="http://schemas.openxmlformats.org/officeDocument/2006/relationships/image" Target="../media/image858.wmf"/><Relationship Id="rId27" Type="http://schemas.openxmlformats.org/officeDocument/2006/relationships/image" Target="../media/image861.wmf"/><Relationship Id="rId30" Type="http://schemas.openxmlformats.org/officeDocument/2006/relationships/image" Target="../media/image864.w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868.wmf"/><Relationship Id="rId2" Type="http://schemas.openxmlformats.org/officeDocument/2006/relationships/image" Target="../media/image867.wmf"/><Relationship Id="rId1" Type="http://schemas.openxmlformats.org/officeDocument/2006/relationships/image" Target="../media/image866.wmf"/></Relationships>
</file>

<file path=ppt/drawings/_rels/vmlDrawing89.vml.rels><?xml version="1.0" encoding="UTF-8" standalone="yes"?>
<Relationships xmlns="http://schemas.openxmlformats.org/package/2006/relationships"><Relationship Id="rId8" Type="http://schemas.openxmlformats.org/officeDocument/2006/relationships/image" Target="../media/image708.wmf"/><Relationship Id="rId13" Type="http://schemas.openxmlformats.org/officeDocument/2006/relationships/image" Target="../media/image711.wmf"/><Relationship Id="rId18" Type="http://schemas.openxmlformats.org/officeDocument/2006/relationships/image" Target="../media/image716.wmf"/><Relationship Id="rId26" Type="http://schemas.openxmlformats.org/officeDocument/2006/relationships/image" Target="../media/image516.wmf"/><Relationship Id="rId39" Type="http://schemas.openxmlformats.org/officeDocument/2006/relationships/image" Target="../media/image691.wmf"/><Relationship Id="rId3" Type="http://schemas.openxmlformats.org/officeDocument/2006/relationships/image" Target="../media/image318.wmf"/><Relationship Id="rId21" Type="http://schemas.openxmlformats.org/officeDocument/2006/relationships/image" Target="../media/image725.wmf"/><Relationship Id="rId34" Type="http://schemas.openxmlformats.org/officeDocument/2006/relationships/image" Target="../media/image686.wmf"/><Relationship Id="rId42" Type="http://schemas.openxmlformats.org/officeDocument/2006/relationships/image" Target="../media/image721.wmf"/><Relationship Id="rId7" Type="http://schemas.openxmlformats.org/officeDocument/2006/relationships/image" Target="../media/image265.wmf"/><Relationship Id="rId12" Type="http://schemas.openxmlformats.org/officeDocument/2006/relationships/image" Target="../media/image121.wmf"/><Relationship Id="rId17" Type="http://schemas.openxmlformats.org/officeDocument/2006/relationships/image" Target="../media/image715.wmf"/><Relationship Id="rId25" Type="http://schemas.openxmlformats.org/officeDocument/2006/relationships/image" Target="../media/image515.wmf"/><Relationship Id="rId33" Type="http://schemas.openxmlformats.org/officeDocument/2006/relationships/image" Target="../media/image685.wmf"/><Relationship Id="rId38" Type="http://schemas.openxmlformats.org/officeDocument/2006/relationships/image" Target="../media/image690.wmf"/><Relationship Id="rId2" Type="http://schemas.openxmlformats.org/officeDocument/2006/relationships/image" Target="../media/image596.wmf"/><Relationship Id="rId16" Type="http://schemas.openxmlformats.org/officeDocument/2006/relationships/image" Target="../media/image714.wmf"/><Relationship Id="rId20" Type="http://schemas.openxmlformats.org/officeDocument/2006/relationships/image" Target="../media/image724.wmf"/><Relationship Id="rId29" Type="http://schemas.openxmlformats.org/officeDocument/2006/relationships/image" Target="../media/image520.wmf"/><Relationship Id="rId41" Type="http://schemas.openxmlformats.org/officeDocument/2006/relationships/image" Target="../media/image699.wmf"/><Relationship Id="rId1" Type="http://schemas.openxmlformats.org/officeDocument/2006/relationships/image" Target="../media/image595.wmf"/><Relationship Id="rId6" Type="http://schemas.openxmlformats.org/officeDocument/2006/relationships/image" Target="../media/image264.wmf"/><Relationship Id="rId11" Type="http://schemas.openxmlformats.org/officeDocument/2006/relationships/image" Target="../media/image120.wmf"/><Relationship Id="rId24" Type="http://schemas.openxmlformats.org/officeDocument/2006/relationships/image" Target="../media/image728.wmf"/><Relationship Id="rId32" Type="http://schemas.openxmlformats.org/officeDocument/2006/relationships/image" Target="../media/image684.wmf"/><Relationship Id="rId37" Type="http://schemas.openxmlformats.org/officeDocument/2006/relationships/image" Target="../media/image689.wmf"/><Relationship Id="rId40" Type="http://schemas.openxmlformats.org/officeDocument/2006/relationships/image" Target="../media/image695.wmf"/><Relationship Id="rId5" Type="http://schemas.openxmlformats.org/officeDocument/2006/relationships/image" Target="../media/image707.wmf"/><Relationship Id="rId15" Type="http://schemas.openxmlformats.org/officeDocument/2006/relationships/image" Target="../media/image713.wmf"/><Relationship Id="rId23" Type="http://schemas.openxmlformats.org/officeDocument/2006/relationships/image" Target="../media/image727.wmf"/><Relationship Id="rId28" Type="http://schemas.openxmlformats.org/officeDocument/2006/relationships/image" Target="../media/image518.wmf"/><Relationship Id="rId36" Type="http://schemas.openxmlformats.org/officeDocument/2006/relationships/image" Target="../media/image688.wmf"/><Relationship Id="rId10" Type="http://schemas.openxmlformats.org/officeDocument/2006/relationships/image" Target="../media/image710.wmf"/><Relationship Id="rId19" Type="http://schemas.openxmlformats.org/officeDocument/2006/relationships/image" Target="../media/image717.wmf"/><Relationship Id="rId31" Type="http://schemas.openxmlformats.org/officeDocument/2006/relationships/image" Target="../media/image524.wmf"/><Relationship Id="rId4" Type="http://schemas.openxmlformats.org/officeDocument/2006/relationships/image" Target="../media/image706.wmf"/><Relationship Id="rId9" Type="http://schemas.openxmlformats.org/officeDocument/2006/relationships/image" Target="../media/image709.wmf"/><Relationship Id="rId14" Type="http://schemas.openxmlformats.org/officeDocument/2006/relationships/image" Target="../media/image743.wmf"/><Relationship Id="rId22" Type="http://schemas.openxmlformats.org/officeDocument/2006/relationships/image" Target="../media/image726.wmf"/><Relationship Id="rId27" Type="http://schemas.openxmlformats.org/officeDocument/2006/relationships/image" Target="../media/image517.wmf"/><Relationship Id="rId30" Type="http://schemas.openxmlformats.org/officeDocument/2006/relationships/image" Target="../media/image523.wmf"/><Relationship Id="rId35" Type="http://schemas.openxmlformats.org/officeDocument/2006/relationships/image" Target="../media/image687.wmf"/><Relationship Id="rId43" Type="http://schemas.openxmlformats.org/officeDocument/2006/relationships/image" Target="../media/image72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18" Type="http://schemas.openxmlformats.org/officeDocument/2006/relationships/image" Target="../media/image75.wmf"/><Relationship Id="rId3" Type="http://schemas.openxmlformats.org/officeDocument/2006/relationships/image" Target="../media/image39.wmf"/><Relationship Id="rId21" Type="http://schemas.openxmlformats.org/officeDocument/2006/relationships/image" Target="../media/image85.wmf"/><Relationship Id="rId7" Type="http://schemas.openxmlformats.org/officeDocument/2006/relationships/image" Target="../media/image64.wmf"/><Relationship Id="rId12" Type="http://schemas.openxmlformats.org/officeDocument/2006/relationships/image" Target="../media/image69.wmf"/><Relationship Id="rId17" Type="http://schemas.openxmlformats.org/officeDocument/2006/relationships/image" Target="../media/image74.wmf"/><Relationship Id="rId25" Type="http://schemas.openxmlformats.org/officeDocument/2006/relationships/image" Target="../media/image89.wmf"/><Relationship Id="rId2" Type="http://schemas.openxmlformats.org/officeDocument/2006/relationships/image" Target="../media/image62.wmf"/><Relationship Id="rId16" Type="http://schemas.openxmlformats.org/officeDocument/2006/relationships/image" Target="../media/image73.wmf"/><Relationship Id="rId20" Type="http://schemas.openxmlformats.org/officeDocument/2006/relationships/image" Target="../media/image84.wmf"/><Relationship Id="rId1" Type="http://schemas.openxmlformats.org/officeDocument/2006/relationships/image" Target="../media/image61.wmf"/><Relationship Id="rId6" Type="http://schemas.openxmlformats.org/officeDocument/2006/relationships/image" Target="../media/image63.wmf"/><Relationship Id="rId11" Type="http://schemas.openxmlformats.org/officeDocument/2006/relationships/image" Target="../media/image68.wmf"/><Relationship Id="rId24" Type="http://schemas.openxmlformats.org/officeDocument/2006/relationships/image" Target="../media/image88.wmf"/><Relationship Id="rId5" Type="http://schemas.openxmlformats.org/officeDocument/2006/relationships/image" Target="../media/image41.wmf"/><Relationship Id="rId15" Type="http://schemas.openxmlformats.org/officeDocument/2006/relationships/image" Target="../media/image72.wmf"/><Relationship Id="rId23" Type="http://schemas.openxmlformats.org/officeDocument/2006/relationships/image" Target="../media/image87.wmf"/><Relationship Id="rId10" Type="http://schemas.openxmlformats.org/officeDocument/2006/relationships/image" Target="../media/image67.wmf"/><Relationship Id="rId19" Type="http://schemas.openxmlformats.org/officeDocument/2006/relationships/image" Target="../media/image83.wmf"/><Relationship Id="rId4" Type="http://schemas.openxmlformats.org/officeDocument/2006/relationships/image" Target="../media/image40.wmf"/><Relationship Id="rId9" Type="http://schemas.openxmlformats.org/officeDocument/2006/relationships/image" Target="../media/image66.wmf"/><Relationship Id="rId14" Type="http://schemas.openxmlformats.org/officeDocument/2006/relationships/image" Target="../media/image71.wmf"/><Relationship Id="rId22" Type="http://schemas.openxmlformats.org/officeDocument/2006/relationships/image" Target="../media/image86.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783.emf"/><Relationship Id="rId3" Type="http://schemas.openxmlformats.org/officeDocument/2006/relationships/image" Target="../media/image778.emf"/><Relationship Id="rId7" Type="http://schemas.openxmlformats.org/officeDocument/2006/relationships/image" Target="../media/image782.emf"/><Relationship Id="rId12" Type="http://schemas.openxmlformats.org/officeDocument/2006/relationships/image" Target="../media/image792.wmf"/><Relationship Id="rId2" Type="http://schemas.openxmlformats.org/officeDocument/2006/relationships/image" Target="../media/image777.emf"/><Relationship Id="rId1" Type="http://schemas.openxmlformats.org/officeDocument/2006/relationships/image" Target="../media/image776.png"/><Relationship Id="rId6" Type="http://schemas.openxmlformats.org/officeDocument/2006/relationships/image" Target="../media/image781.png"/><Relationship Id="rId11" Type="http://schemas.openxmlformats.org/officeDocument/2006/relationships/image" Target="../media/image653.wmf"/><Relationship Id="rId5" Type="http://schemas.openxmlformats.org/officeDocument/2006/relationships/image" Target="../media/image780.emf"/><Relationship Id="rId10" Type="http://schemas.openxmlformats.org/officeDocument/2006/relationships/image" Target="../media/image869.wmf"/><Relationship Id="rId4" Type="http://schemas.openxmlformats.org/officeDocument/2006/relationships/image" Target="../media/image779.png"/><Relationship Id="rId9" Type="http://schemas.openxmlformats.org/officeDocument/2006/relationships/image" Target="../media/image784.e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695.wmf"/><Relationship Id="rId13" Type="http://schemas.openxmlformats.org/officeDocument/2006/relationships/image" Target="../media/image265.wmf"/><Relationship Id="rId18" Type="http://schemas.openxmlformats.org/officeDocument/2006/relationships/image" Target="../media/image711.wmf"/><Relationship Id="rId26" Type="http://schemas.openxmlformats.org/officeDocument/2006/relationships/image" Target="../media/image731.wmf"/><Relationship Id="rId39" Type="http://schemas.openxmlformats.org/officeDocument/2006/relationships/image" Target="../media/image742.wmf"/><Relationship Id="rId3" Type="http://schemas.openxmlformats.org/officeDocument/2006/relationships/image" Target="../media/image717.wmf"/><Relationship Id="rId21" Type="http://schemas.openxmlformats.org/officeDocument/2006/relationships/image" Target="../media/image715.wmf"/><Relationship Id="rId34" Type="http://schemas.openxmlformats.org/officeDocument/2006/relationships/image" Target="../media/image835.wmf"/><Relationship Id="rId42" Type="http://schemas.openxmlformats.org/officeDocument/2006/relationships/image" Target="../media/image864.wmf"/><Relationship Id="rId7" Type="http://schemas.openxmlformats.org/officeDocument/2006/relationships/image" Target="../media/image691.wmf"/><Relationship Id="rId12" Type="http://schemas.openxmlformats.org/officeDocument/2006/relationships/image" Target="../media/image264.wmf"/><Relationship Id="rId17" Type="http://schemas.openxmlformats.org/officeDocument/2006/relationships/image" Target="../media/image121.wmf"/><Relationship Id="rId25" Type="http://schemas.openxmlformats.org/officeDocument/2006/relationships/image" Target="../media/image729.wmf"/><Relationship Id="rId33" Type="http://schemas.openxmlformats.org/officeDocument/2006/relationships/image" Target="../media/image735.wmf"/><Relationship Id="rId38" Type="http://schemas.openxmlformats.org/officeDocument/2006/relationships/image" Target="../media/image741.wmf"/><Relationship Id="rId2" Type="http://schemas.openxmlformats.org/officeDocument/2006/relationships/image" Target="../media/image709.wmf"/><Relationship Id="rId16" Type="http://schemas.openxmlformats.org/officeDocument/2006/relationships/image" Target="../media/image120.wmf"/><Relationship Id="rId20" Type="http://schemas.openxmlformats.org/officeDocument/2006/relationships/image" Target="../media/image714.wmf"/><Relationship Id="rId29" Type="http://schemas.openxmlformats.org/officeDocument/2006/relationships/image" Target="../media/image562.wmf"/><Relationship Id="rId41" Type="http://schemas.openxmlformats.org/officeDocument/2006/relationships/image" Target="../media/image871.wmf"/><Relationship Id="rId1" Type="http://schemas.openxmlformats.org/officeDocument/2006/relationships/image" Target="../media/image823.wmf"/><Relationship Id="rId6" Type="http://schemas.openxmlformats.org/officeDocument/2006/relationships/image" Target="../media/image826.wmf"/><Relationship Id="rId11" Type="http://schemas.openxmlformats.org/officeDocument/2006/relationships/image" Target="../media/image706.wmf"/><Relationship Id="rId24" Type="http://schemas.openxmlformats.org/officeDocument/2006/relationships/image" Target="../media/image832.wmf"/><Relationship Id="rId32" Type="http://schemas.openxmlformats.org/officeDocument/2006/relationships/image" Target="../media/image734.wmf"/><Relationship Id="rId37" Type="http://schemas.openxmlformats.org/officeDocument/2006/relationships/image" Target="../media/image740.wmf"/><Relationship Id="rId40" Type="http://schemas.openxmlformats.org/officeDocument/2006/relationships/image" Target="../media/image870.wmf"/><Relationship Id="rId5" Type="http://schemas.openxmlformats.org/officeDocument/2006/relationships/image" Target="../media/image825.wmf"/><Relationship Id="rId15" Type="http://schemas.openxmlformats.org/officeDocument/2006/relationships/image" Target="../media/image710.wmf"/><Relationship Id="rId23" Type="http://schemas.openxmlformats.org/officeDocument/2006/relationships/image" Target="../media/image831.wmf"/><Relationship Id="rId28" Type="http://schemas.openxmlformats.org/officeDocument/2006/relationships/image" Target="../media/image574.wmf"/><Relationship Id="rId36" Type="http://schemas.openxmlformats.org/officeDocument/2006/relationships/image" Target="../media/image739.wmf"/><Relationship Id="rId10" Type="http://schemas.openxmlformats.org/officeDocument/2006/relationships/image" Target="../media/image829.wmf"/><Relationship Id="rId19" Type="http://schemas.openxmlformats.org/officeDocument/2006/relationships/image" Target="../media/image743.wmf"/><Relationship Id="rId31" Type="http://schemas.openxmlformats.org/officeDocument/2006/relationships/image" Target="../media/image733.wmf"/><Relationship Id="rId4" Type="http://schemas.openxmlformats.org/officeDocument/2006/relationships/image" Target="../media/image824.wmf"/><Relationship Id="rId9" Type="http://schemas.openxmlformats.org/officeDocument/2006/relationships/image" Target="../media/image721.wmf"/><Relationship Id="rId14" Type="http://schemas.openxmlformats.org/officeDocument/2006/relationships/image" Target="../media/image708.wmf"/><Relationship Id="rId22" Type="http://schemas.openxmlformats.org/officeDocument/2006/relationships/image" Target="../media/image830.wmf"/><Relationship Id="rId27" Type="http://schemas.openxmlformats.org/officeDocument/2006/relationships/image" Target="../media/image732.wmf"/><Relationship Id="rId30" Type="http://schemas.openxmlformats.org/officeDocument/2006/relationships/image" Target="../media/image563.wmf"/><Relationship Id="rId35" Type="http://schemas.openxmlformats.org/officeDocument/2006/relationships/image" Target="../media/image738.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14.wmf"/><Relationship Id="rId18" Type="http://schemas.openxmlformats.org/officeDocument/2006/relationships/image" Target="../media/image873.wmf"/><Relationship Id="rId3" Type="http://schemas.openxmlformats.org/officeDocument/2006/relationships/image" Target="../media/image707.wmf"/><Relationship Id="rId21" Type="http://schemas.openxmlformats.org/officeDocument/2006/relationships/image" Target="../media/image875.wmf"/><Relationship Id="rId7" Type="http://schemas.openxmlformats.org/officeDocument/2006/relationships/image" Target="../media/image710.wmf"/><Relationship Id="rId12" Type="http://schemas.openxmlformats.org/officeDocument/2006/relationships/image" Target="../media/image713.wmf"/><Relationship Id="rId17" Type="http://schemas.openxmlformats.org/officeDocument/2006/relationships/image" Target="../media/image872.wmf"/><Relationship Id="rId2" Type="http://schemas.openxmlformats.org/officeDocument/2006/relationships/image" Target="../media/image706.wmf"/><Relationship Id="rId16" Type="http://schemas.openxmlformats.org/officeDocument/2006/relationships/image" Target="../media/image717.wmf"/><Relationship Id="rId20" Type="http://schemas.openxmlformats.org/officeDocument/2006/relationships/image" Target="../media/image824.wmf"/><Relationship Id="rId1" Type="http://schemas.openxmlformats.org/officeDocument/2006/relationships/image" Target="../media/image709.wmf"/><Relationship Id="rId6" Type="http://schemas.openxmlformats.org/officeDocument/2006/relationships/image" Target="../media/image708.wmf"/><Relationship Id="rId11" Type="http://schemas.openxmlformats.org/officeDocument/2006/relationships/image" Target="../media/image743.wmf"/><Relationship Id="rId24" Type="http://schemas.openxmlformats.org/officeDocument/2006/relationships/image" Target="../media/image877.wmf"/><Relationship Id="rId5" Type="http://schemas.openxmlformats.org/officeDocument/2006/relationships/image" Target="../media/image265.wmf"/><Relationship Id="rId15" Type="http://schemas.openxmlformats.org/officeDocument/2006/relationships/image" Target="../media/image716.wmf"/><Relationship Id="rId23" Type="http://schemas.openxmlformats.org/officeDocument/2006/relationships/image" Target="../media/image876.wmf"/><Relationship Id="rId10" Type="http://schemas.openxmlformats.org/officeDocument/2006/relationships/image" Target="../media/image711.wmf"/><Relationship Id="rId19" Type="http://schemas.openxmlformats.org/officeDocument/2006/relationships/image" Target="../media/image874.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715.wmf"/><Relationship Id="rId22" Type="http://schemas.openxmlformats.org/officeDocument/2006/relationships/image" Target="../media/image828.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14.wmf"/><Relationship Id="rId18" Type="http://schemas.openxmlformats.org/officeDocument/2006/relationships/image" Target="../media/image879.wmf"/><Relationship Id="rId3" Type="http://schemas.openxmlformats.org/officeDocument/2006/relationships/image" Target="../media/image707.wmf"/><Relationship Id="rId21" Type="http://schemas.openxmlformats.org/officeDocument/2006/relationships/image" Target="../media/image880.wmf"/><Relationship Id="rId7" Type="http://schemas.openxmlformats.org/officeDocument/2006/relationships/image" Target="../media/image710.wmf"/><Relationship Id="rId12" Type="http://schemas.openxmlformats.org/officeDocument/2006/relationships/image" Target="../media/image713.wmf"/><Relationship Id="rId17" Type="http://schemas.openxmlformats.org/officeDocument/2006/relationships/image" Target="../media/image878.wmf"/><Relationship Id="rId2" Type="http://schemas.openxmlformats.org/officeDocument/2006/relationships/image" Target="../media/image706.wmf"/><Relationship Id="rId16" Type="http://schemas.openxmlformats.org/officeDocument/2006/relationships/image" Target="../media/image717.wmf"/><Relationship Id="rId20" Type="http://schemas.openxmlformats.org/officeDocument/2006/relationships/image" Target="../media/image685.wmf"/><Relationship Id="rId1" Type="http://schemas.openxmlformats.org/officeDocument/2006/relationships/image" Target="../media/image709.wmf"/><Relationship Id="rId6" Type="http://schemas.openxmlformats.org/officeDocument/2006/relationships/image" Target="../media/image708.wmf"/><Relationship Id="rId11" Type="http://schemas.openxmlformats.org/officeDocument/2006/relationships/image" Target="../media/image743.wmf"/><Relationship Id="rId5" Type="http://schemas.openxmlformats.org/officeDocument/2006/relationships/image" Target="../media/image265.wmf"/><Relationship Id="rId15" Type="http://schemas.openxmlformats.org/officeDocument/2006/relationships/image" Target="../media/image716.wmf"/><Relationship Id="rId23" Type="http://schemas.openxmlformats.org/officeDocument/2006/relationships/image" Target="../media/image688.wmf"/><Relationship Id="rId10" Type="http://schemas.openxmlformats.org/officeDocument/2006/relationships/image" Target="../media/image711.wmf"/><Relationship Id="rId19" Type="http://schemas.openxmlformats.org/officeDocument/2006/relationships/image" Target="../media/image684.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715.wmf"/><Relationship Id="rId22" Type="http://schemas.openxmlformats.org/officeDocument/2006/relationships/image" Target="../media/image687.wmf"/></Relationships>
</file>

<file path=ppt/drawings/_rels/vmlDrawing94.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875.wmf"/><Relationship Id="rId18" Type="http://schemas.openxmlformats.org/officeDocument/2006/relationships/image" Target="../media/image707.wmf"/><Relationship Id="rId26" Type="http://schemas.openxmlformats.org/officeDocument/2006/relationships/image" Target="../media/image882.wmf"/><Relationship Id="rId3" Type="http://schemas.openxmlformats.org/officeDocument/2006/relationships/image" Target="../media/image264.wmf"/><Relationship Id="rId21" Type="http://schemas.openxmlformats.org/officeDocument/2006/relationships/image" Target="../media/image714.wmf"/><Relationship Id="rId7" Type="http://schemas.openxmlformats.org/officeDocument/2006/relationships/image" Target="../media/image120.wmf"/><Relationship Id="rId12" Type="http://schemas.openxmlformats.org/officeDocument/2006/relationships/image" Target="../media/image824.wmf"/><Relationship Id="rId17" Type="http://schemas.openxmlformats.org/officeDocument/2006/relationships/image" Target="../media/image709.wmf"/><Relationship Id="rId25" Type="http://schemas.openxmlformats.org/officeDocument/2006/relationships/image" Target="../media/image881.wmf"/><Relationship Id="rId2" Type="http://schemas.openxmlformats.org/officeDocument/2006/relationships/image" Target="../media/image873.wmf"/><Relationship Id="rId16" Type="http://schemas.openxmlformats.org/officeDocument/2006/relationships/image" Target="../media/image877.wmf"/><Relationship Id="rId20" Type="http://schemas.openxmlformats.org/officeDocument/2006/relationships/image" Target="../media/image713.wmf"/><Relationship Id="rId29" Type="http://schemas.openxmlformats.org/officeDocument/2006/relationships/image" Target="../media/image885.wmf"/><Relationship Id="rId1" Type="http://schemas.openxmlformats.org/officeDocument/2006/relationships/image" Target="../media/image706.wmf"/><Relationship Id="rId6" Type="http://schemas.openxmlformats.org/officeDocument/2006/relationships/image" Target="../media/image710.wmf"/><Relationship Id="rId11" Type="http://schemas.openxmlformats.org/officeDocument/2006/relationships/image" Target="../media/image874.wmf"/><Relationship Id="rId24" Type="http://schemas.openxmlformats.org/officeDocument/2006/relationships/image" Target="../media/image878.wmf"/><Relationship Id="rId32" Type="http://schemas.openxmlformats.org/officeDocument/2006/relationships/image" Target="../media/image887.wmf"/><Relationship Id="rId5" Type="http://schemas.openxmlformats.org/officeDocument/2006/relationships/image" Target="../media/image708.wmf"/><Relationship Id="rId15" Type="http://schemas.openxmlformats.org/officeDocument/2006/relationships/image" Target="../media/image876.wmf"/><Relationship Id="rId23" Type="http://schemas.openxmlformats.org/officeDocument/2006/relationships/image" Target="../media/image717.wmf"/><Relationship Id="rId28" Type="http://schemas.openxmlformats.org/officeDocument/2006/relationships/image" Target="../media/image884.wmf"/><Relationship Id="rId10" Type="http://schemas.openxmlformats.org/officeDocument/2006/relationships/image" Target="../media/image715.wmf"/><Relationship Id="rId19" Type="http://schemas.openxmlformats.org/officeDocument/2006/relationships/image" Target="../media/image743.wmf"/><Relationship Id="rId31" Type="http://schemas.openxmlformats.org/officeDocument/2006/relationships/image" Target="../media/image734.wmf"/><Relationship Id="rId4" Type="http://schemas.openxmlformats.org/officeDocument/2006/relationships/image" Target="../media/image265.wmf"/><Relationship Id="rId9" Type="http://schemas.openxmlformats.org/officeDocument/2006/relationships/image" Target="../media/image711.wmf"/><Relationship Id="rId14" Type="http://schemas.openxmlformats.org/officeDocument/2006/relationships/image" Target="../media/image828.wmf"/><Relationship Id="rId22" Type="http://schemas.openxmlformats.org/officeDocument/2006/relationships/image" Target="../media/image716.wmf"/><Relationship Id="rId27" Type="http://schemas.openxmlformats.org/officeDocument/2006/relationships/image" Target="../media/image883.wmf"/><Relationship Id="rId30" Type="http://schemas.openxmlformats.org/officeDocument/2006/relationships/image" Target="../media/image886.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824.wmf"/><Relationship Id="rId18" Type="http://schemas.openxmlformats.org/officeDocument/2006/relationships/image" Target="../media/image885.wmf"/><Relationship Id="rId26" Type="http://schemas.openxmlformats.org/officeDocument/2006/relationships/image" Target="../media/image891.wmf"/><Relationship Id="rId3" Type="http://schemas.openxmlformats.org/officeDocument/2006/relationships/image" Target="../media/image882.wmf"/><Relationship Id="rId21" Type="http://schemas.openxmlformats.org/officeDocument/2006/relationships/image" Target="../media/image888.wmf"/><Relationship Id="rId34" Type="http://schemas.openxmlformats.org/officeDocument/2006/relationships/image" Target="../media/image899.emf"/><Relationship Id="rId7" Type="http://schemas.openxmlformats.org/officeDocument/2006/relationships/image" Target="../media/image710.wmf"/><Relationship Id="rId12" Type="http://schemas.openxmlformats.org/officeDocument/2006/relationships/image" Target="../media/image883.wmf"/><Relationship Id="rId17" Type="http://schemas.openxmlformats.org/officeDocument/2006/relationships/image" Target="../media/image877.wmf"/><Relationship Id="rId25" Type="http://schemas.openxmlformats.org/officeDocument/2006/relationships/image" Target="../media/image890.wmf"/><Relationship Id="rId33" Type="http://schemas.openxmlformats.org/officeDocument/2006/relationships/image" Target="../media/image898.wmf"/><Relationship Id="rId2" Type="http://schemas.openxmlformats.org/officeDocument/2006/relationships/image" Target="../media/image706.wmf"/><Relationship Id="rId16" Type="http://schemas.openxmlformats.org/officeDocument/2006/relationships/image" Target="../media/image876.wmf"/><Relationship Id="rId20" Type="http://schemas.openxmlformats.org/officeDocument/2006/relationships/image" Target="../media/image734.wmf"/><Relationship Id="rId29" Type="http://schemas.openxmlformats.org/officeDocument/2006/relationships/image" Target="../media/image894.wmf"/><Relationship Id="rId1" Type="http://schemas.openxmlformats.org/officeDocument/2006/relationships/image" Target="../media/image881.wmf"/><Relationship Id="rId6" Type="http://schemas.openxmlformats.org/officeDocument/2006/relationships/image" Target="../media/image708.wmf"/><Relationship Id="rId11" Type="http://schemas.openxmlformats.org/officeDocument/2006/relationships/image" Target="../media/image715.wmf"/><Relationship Id="rId24" Type="http://schemas.openxmlformats.org/officeDocument/2006/relationships/image" Target="../media/image889.wmf"/><Relationship Id="rId32" Type="http://schemas.openxmlformats.org/officeDocument/2006/relationships/image" Target="../media/image897.wmf"/><Relationship Id="rId5" Type="http://schemas.openxmlformats.org/officeDocument/2006/relationships/image" Target="../media/image265.wmf"/><Relationship Id="rId15" Type="http://schemas.openxmlformats.org/officeDocument/2006/relationships/image" Target="../media/image828.wmf"/><Relationship Id="rId23" Type="http://schemas.openxmlformats.org/officeDocument/2006/relationships/image" Target="../media/image647.wmf"/><Relationship Id="rId28" Type="http://schemas.openxmlformats.org/officeDocument/2006/relationships/image" Target="../media/image893.wmf"/><Relationship Id="rId10" Type="http://schemas.openxmlformats.org/officeDocument/2006/relationships/image" Target="../media/image711.wmf"/><Relationship Id="rId19" Type="http://schemas.openxmlformats.org/officeDocument/2006/relationships/image" Target="../media/image886.wmf"/><Relationship Id="rId31" Type="http://schemas.openxmlformats.org/officeDocument/2006/relationships/image" Target="../media/image896.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884.wmf"/><Relationship Id="rId22" Type="http://schemas.openxmlformats.org/officeDocument/2006/relationships/image" Target="../media/image887.wmf"/><Relationship Id="rId27" Type="http://schemas.openxmlformats.org/officeDocument/2006/relationships/image" Target="../media/image892.wmf"/><Relationship Id="rId30" Type="http://schemas.openxmlformats.org/officeDocument/2006/relationships/image" Target="../media/image895.w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900.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909.wmf"/><Relationship Id="rId3" Type="http://schemas.openxmlformats.org/officeDocument/2006/relationships/image" Target="../media/image904.wmf"/><Relationship Id="rId7" Type="http://schemas.openxmlformats.org/officeDocument/2006/relationships/image" Target="../media/image908.wmf"/><Relationship Id="rId2" Type="http://schemas.openxmlformats.org/officeDocument/2006/relationships/image" Target="../media/image903.wmf"/><Relationship Id="rId1" Type="http://schemas.openxmlformats.org/officeDocument/2006/relationships/image" Target="../media/image902.wmf"/><Relationship Id="rId6" Type="http://schemas.openxmlformats.org/officeDocument/2006/relationships/image" Target="../media/image907.wmf"/><Relationship Id="rId5" Type="http://schemas.openxmlformats.org/officeDocument/2006/relationships/image" Target="../media/image906.wmf"/><Relationship Id="rId4" Type="http://schemas.openxmlformats.org/officeDocument/2006/relationships/image" Target="../media/image905.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919.wmf"/><Relationship Id="rId3" Type="http://schemas.openxmlformats.org/officeDocument/2006/relationships/image" Target="../media/image914.wmf"/><Relationship Id="rId7" Type="http://schemas.openxmlformats.org/officeDocument/2006/relationships/image" Target="../media/image918.wmf"/><Relationship Id="rId2" Type="http://schemas.openxmlformats.org/officeDocument/2006/relationships/image" Target="../media/image913.wmf"/><Relationship Id="rId1" Type="http://schemas.openxmlformats.org/officeDocument/2006/relationships/image" Target="../media/image912.wmf"/><Relationship Id="rId6" Type="http://schemas.openxmlformats.org/officeDocument/2006/relationships/image" Target="../media/image917.wmf"/><Relationship Id="rId5" Type="http://schemas.openxmlformats.org/officeDocument/2006/relationships/image" Target="../media/image916.wmf"/><Relationship Id="rId10" Type="http://schemas.openxmlformats.org/officeDocument/2006/relationships/image" Target="../media/image921.wmf"/><Relationship Id="rId4" Type="http://schemas.openxmlformats.org/officeDocument/2006/relationships/image" Target="../media/image915.wmf"/><Relationship Id="rId9" Type="http://schemas.openxmlformats.org/officeDocument/2006/relationships/image" Target="../media/image920.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925.wmf"/><Relationship Id="rId13" Type="http://schemas.openxmlformats.org/officeDocument/2006/relationships/image" Target="../media/image930.wmf"/><Relationship Id="rId18" Type="http://schemas.openxmlformats.org/officeDocument/2006/relationships/image" Target="../media/image935.wmf"/><Relationship Id="rId3" Type="http://schemas.openxmlformats.org/officeDocument/2006/relationships/image" Target="../media/image120.wmf"/><Relationship Id="rId7" Type="http://schemas.openxmlformats.org/officeDocument/2006/relationships/image" Target="../media/image924.wmf"/><Relationship Id="rId12" Type="http://schemas.openxmlformats.org/officeDocument/2006/relationships/image" Target="../media/image929.wmf"/><Relationship Id="rId17" Type="http://schemas.openxmlformats.org/officeDocument/2006/relationships/image" Target="../media/image934.wmf"/><Relationship Id="rId2" Type="http://schemas.openxmlformats.org/officeDocument/2006/relationships/image" Target="../media/image923.wmf"/><Relationship Id="rId16" Type="http://schemas.openxmlformats.org/officeDocument/2006/relationships/image" Target="../media/image933.wmf"/><Relationship Id="rId20" Type="http://schemas.openxmlformats.org/officeDocument/2006/relationships/image" Target="../media/image937.wmf"/><Relationship Id="rId1" Type="http://schemas.openxmlformats.org/officeDocument/2006/relationships/image" Target="../media/image706.wmf"/><Relationship Id="rId6" Type="http://schemas.openxmlformats.org/officeDocument/2006/relationships/image" Target="../media/image715.wmf"/><Relationship Id="rId11" Type="http://schemas.openxmlformats.org/officeDocument/2006/relationships/image" Target="../media/image928.wmf"/><Relationship Id="rId5" Type="http://schemas.openxmlformats.org/officeDocument/2006/relationships/image" Target="../media/image711.wmf"/><Relationship Id="rId15" Type="http://schemas.openxmlformats.org/officeDocument/2006/relationships/image" Target="../media/image932.wmf"/><Relationship Id="rId10" Type="http://schemas.openxmlformats.org/officeDocument/2006/relationships/image" Target="../media/image927.wmf"/><Relationship Id="rId19" Type="http://schemas.openxmlformats.org/officeDocument/2006/relationships/image" Target="../media/image936.wmf"/><Relationship Id="rId4" Type="http://schemas.openxmlformats.org/officeDocument/2006/relationships/image" Target="../media/image121.wmf"/><Relationship Id="rId9" Type="http://schemas.openxmlformats.org/officeDocument/2006/relationships/image" Target="../media/image926.wmf"/><Relationship Id="rId14" Type="http://schemas.openxmlformats.org/officeDocument/2006/relationships/image" Target="../media/image9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ltLang="zh-CN"/>
          </a:p>
        </p:txBody>
      </p:sp>
      <p:sp>
        <p:nvSpPr>
          <p:cNvPr id="17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ltLang="zh-CN"/>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7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ltLang="zh-CN"/>
          </a:p>
        </p:txBody>
      </p:sp>
      <p:sp>
        <p:nvSpPr>
          <p:cNvPr id="17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D66CABC6-438A-4CC4-9223-94A5DF476CA0}" type="slidenum">
              <a:rPr lang="en-US" altLang="zh-CN"/>
              <a:pPr>
                <a:defRPr/>
              </a:pPr>
              <a:t>‹#›</a:t>
            </a:fld>
            <a:endParaRPr lang="en-US" altLang="zh-CN"/>
          </a:p>
        </p:txBody>
      </p:sp>
    </p:spTree>
    <p:extLst>
      <p:ext uri="{BB962C8B-B14F-4D97-AF65-F5344CB8AC3E}">
        <p14:creationId xmlns="" xmlns:p14="http://schemas.microsoft.com/office/powerpoint/2010/main" val="35082693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58724" name="灯片编号占位符 3"/>
          <p:cNvSpPr>
            <a:spLocks noGrp="1"/>
          </p:cNvSpPr>
          <p:nvPr>
            <p:ph type="sldNum" sz="quarter" idx="5"/>
          </p:nvPr>
        </p:nvSpPr>
        <p:spPr>
          <a:noFill/>
        </p:spPr>
        <p:txBody>
          <a:bodyPr/>
          <a:lstStyle/>
          <a:p>
            <a:fld id="{A604989E-92BD-472A-BA1C-EDC101106144}" type="slidenum">
              <a:rPr lang="en-US" altLang="zh-CN" smtClean="0">
                <a:latin typeface="Arial" pitchFamily="34" charset="0"/>
              </a:rPr>
              <a:pPr/>
              <a:t>1</a:t>
            </a:fld>
            <a:endParaRPr lang="en-US" altLang="zh-CN"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a:defRPr/>
            </a:pPr>
            <a:endParaRPr lang="zh-CN" altLang="en-US" dirty="0"/>
          </a:p>
        </p:txBody>
      </p:sp>
      <p:sp>
        <p:nvSpPr>
          <p:cNvPr id="167940" name="灯片编号占位符 3"/>
          <p:cNvSpPr>
            <a:spLocks noGrp="1"/>
          </p:cNvSpPr>
          <p:nvPr>
            <p:ph type="sldNum" sz="quarter" idx="5"/>
          </p:nvPr>
        </p:nvSpPr>
        <p:spPr>
          <a:noFill/>
        </p:spPr>
        <p:txBody>
          <a:bodyPr/>
          <a:lstStyle/>
          <a:p>
            <a:fld id="{F6B6639D-8F3B-4C42-A2AA-55DF6C8D0CA9}" type="slidenum">
              <a:rPr lang="en-US" altLang="zh-CN" smtClean="0">
                <a:latin typeface="Arial" pitchFamily="34" charset="0"/>
              </a:rPr>
              <a:pPr/>
              <a:t>10</a:t>
            </a:fld>
            <a:endParaRPr lang="en-US" altLang="zh-CN"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p:cNvSpPr>
            <a:spLocks noGrp="1" noRot="1" noChangeAspect="1" noTextEdit="1"/>
          </p:cNvSpPr>
          <p:nvPr>
            <p:ph type="sldImg"/>
          </p:nvPr>
        </p:nvSpPr>
        <p:spPr>
          <a:ln/>
        </p:spPr>
      </p:sp>
      <p:sp>
        <p:nvSpPr>
          <p:cNvPr id="261123"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61124" name="灯片编号占位符 3"/>
          <p:cNvSpPr>
            <a:spLocks noGrp="1"/>
          </p:cNvSpPr>
          <p:nvPr>
            <p:ph type="sldNum" sz="quarter" idx="5"/>
          </p:nvPr>
        </p:nvSpPr>
        <p:spPr>
          <a:noFill/>
        </p:spPr>
        <p:txBody>
          <a:bodyPr/>
          <a:lstStyle/>
          <a:p>
            <a:fld id="{BDEED837-6466-44A8-AECA-7F14962F41E5}" type="slidenum">
              <a:rPr lang="en-US" altLang="zh-CN" smtClean="0">
                <a:latin typeface="Arial" pitchFamily="34" charset="0"/>
              </a:rPr>
              <a:pPr/>
              <a:t>127</a:t>
            </a:fld>
            <a:endParaRPr lang="en-US" altLang="zh-CN" smtClean="0">
              <a:latin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63172" name="灯片编号占位符 3"/>
          <p:cNvSpPr>
            <a:spLocks noGrp="1"/>
          </p:cNvSpPr>
          <p:nvPr>
            <p:ph type="sldNum" sz="quarter" idx="5"/>
          </p:nvPr>
        </p:nvSpPr>
        <p:spPr>
          <a:noFill/>
        </p:spPr>
        <p:txBody>
          <a:bodyPr/>
          <a:lstStyle/>
          <a:p>
            <a:fld id="{F978ACC5-A372-499E-BBE1-A9618588E272}" type="slidenum">
              <a:rPr lang="en-US" altLang="zh-CN" smtClean="0">
                <a:latin typeface="Arial" pitchFamily="34" charset="0"/>
              </a:rPr>
              <a:pPr/>
              <a:t>128</a:t>
            </a:fld>
            <a:endParaRPr lang="en-US" altLang="zh-CN" smtClean="0">
              <a:latin typeface="Arial"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64196" name="灯片编号占位符 3"/>
          <p:cNvSpPr>
            <a:spLocks noGrp="1"/>
          </p:cNvSpPr>
          <p:nvPr>
            <p:ph type="sldNum" sz="quarter" idx="5"/>
          </p:nvPr>
        </p:nvSpPr>
        <p:spPr>
          <a:noFill/>
        </p:spPr>
        <p:txBody>
          <a:bodyPr/>
          <a:lstStyle/>
          <a:p>
            <a:fld id="{0C956D58-1DF1-49B3-A362-007198DED548}" type="slidenum">
              <a:rPr lang="en-US" altLang="zh-CN" smtClean="0">
                <a:latin typeface="Arial" pitchFamily="34" charset="0"/>
              </a:rPr>
              <a:pPr/>
              <a:t>129</a:t>
            </a:fld>
            <a:endParaRPr lang="en-US" altLang="zh-CN"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130</a:t>
            </a:fld>
            <a:endParaRPr lang="en-US"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p:cNvSpPr>
            <a:spLocks noGrp="1" noRot="1" noChangeAspect="1" noTextEdit="1"/>
          </p:cNvSpPr>
          <p:nvPr>
            <p:ph type="sldImg"/>
          </p:nvPr>
        </p:nvSpPr>
        <p:spPr>
          <a:ln/>
        </p:spPr>
      </p:sp>
      <p:sp>
        <p:nvSpPr>
          <p:cNvPr id="265219" name="备注占位符 2"/>
          <p:cNvSpPr>
            <a:spLocks noGrp="1"/>
          </p:cNvSpPr>
          <p:nvPr>
            <p:ph type="body" idx="1"/>
          </p:nvPr>
        </p:nvSpPr>
        <p:spPr>
          <a:noFill/>
          <a:ln/>
        </p:spPr>
        <p:txBody>
          <a:bodyPr/>
          <a:lstStyle/>
          <a:p>
            <a:pPr>
              <a:spcBef>
                <a:spcPct val="0"/>
              </a:spcBef>
            </a:pPr>
            <a:endParaRPr lang="zh-CN" altLang="en-US" dirty="0" smtClean="0">
              <a:latin typeface="Arial" pitchFamily="34" charset="0"/>
            </a:endParaRPr>
          </a:p>
        </p:txBody>
      </p:sp>
      <p:sp>
        <p:nvSpPr>
          <p:cNvPr id="265220" name="灯片编号占位符 3"/>
          <p:cNvSpPr>
            <a:spLocks noGrp="1"/>
          </p:cNvSpPr>
          <p:nvPr>
            <p:ph type="sldNum" sz="quarter" idx="5"/>
          </p:nvPr>
        </p:nvSpPr>
        <p:spPr>
          <a:noFill/>
        </p:spPr>
        <p:txBody>
          <a:bodyPr/>
          <a:lstStyle/>
          <a:p>
            <a:fld id="{F53E1889-31B5-416A-8DAD-0CA47DE6BC8D}" type="slidenum">
              <a:rPr lang="en-US" altLang="zh-CN" smtClean="0">
                <a:latin typeface="Arial" pitchFamily="34" charset="0"/>
              </a:rPr>
              <a:pPr/>
              <a:t>131</a:t>
            </a:fld>
            <a:endParaRPr lang="en-US" altLang="zh-CN" smtClean="0">
              <a:latin typeface="Arial" pitchFamily="34"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133</a:t>
            </a:fld>
            <a:endParaRPr lang="en-US"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66244" name="灯片编号占位符 3"/>
          <p:cNvSpPr>
            <a:spLocks noGrp="1"/>
          </p:cNvSpPr>
          <p:nvPr>
            <p:ph type="sldNum" sz="quarter" idx="5"/>
          </p:nvPr>
        </p:nvSpPr>
        <p:spPr>
          <a:noFill/>
        </p:spPr>
        <p:txBody>
          <a:bodyPr/>
          <a:lstStyle/>
          <a:p>
            <a:fld id="{1451F409-C621-44D6-8191-703613355CB2}" type="slidenum">
              <a:rPr lang="en-US" altLang="zh-CN" smtClean="0">
                <a:latin typeface="Arial" pitchFamily="34" charset="0"/>
              </a:rPr>
              <a:pPr/>
              <a:t>134</a:t>
            </a:fld>
            <a:endParaRPr lang="en-US" altLang="zh-CN" smtClean="0">
              <a:latin typeface="Arial" pitchFamily="34"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TextEdit="1"/>
          </p:cNvSpPr>
          <p:nvPr>
            <p:ph type="sldImg"/>
          </p:nvPr>
        </p:nvSpPr>
        <p:spPr>
          <a:ln/>
        </p:spPr>
      </p:sp>
      <p:sp>
        <p:nvSpPr>
          <p:cNvPr id="267267" name="备注占位符 2"/>
          <p:cNvSpPr>
            <a:spLocks noGrp="1"/>
          </p:cNvSpPr>
          <p:nvPr>
            <p:ph type="body" idx="1"/>
          </p:nvPr>
        </p:nvSpPr>
        <p:spPr>
          <a:noFill/>
          <a:ln/>
        </p:spPr>
        <p:txBody>
          <a:bodyPr/>
          <a:lstStyle/>
          <a:p>
            <a:endParaRPr lang="zh-CN" altLang="en-US" dirty="0" smtClean="0">
              <a:latin typeface="Arial" pitchFamily="34" charset="0"/>
            </a:endParaRPr>
          </a:p>
          <a:p>
            <a:endParaRPr lang="zh-CN" altLang="en-US" dirty="0" smtClean="0">
              <a:latin typeface="Arial" pitchFamily="34" charset="0"/>
            </a:endParaRPr>
          </a:p>
        </p:txBody>
      </p:sp>
      <p:sp>
        <p:nvSpPr>
          <p:cNvPr id="267268" name="灯片编号占位符 3"/>
          <p:cNvSpPr>
            <a:spLocks noGrp="1"/>
          </p:cNvSpPr>
          <p:nvPr>
            <p:ph type="sldNum" sz="quarter" idx="5"/>
          </p:nvPr>
        </p:nvSpPr>
        <p:spPr>
          <a:noFill/>
        </p:spPr>
        <p:txBody>
          <a:bodyPr/>
          <a:lstStyle/>
          <a:p>
            <a:fld id="{C943109C-1619-42E3-B69A-5099D8801481}" type="slidenum">
              <a:rPr lang="en-US" altLang="zh-CN" smtClean="0">
                <a:latin typeface="Arial" pitchFamily="34" charset="0"/>
              </a:rPr>
              <a:pPr/>
              <a:t>135</a:t>
            </a:fld>
            <a:endParaRPr lang="en-US" altLang="zh-CN" smtClean="0">
              <a:latin typeface="Arial" pitchFamily="34"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a:ln/>
        </p:spPr>
      </p:sp>
      <p:sp>
        <p:nvSpPr>
          <p:cNvPr id="26829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68292" name="灯片编号占位符 3"/>
          <p:cNvSpPr>
            <a:spLocks noGrp="1"/>
          </p:cNvSpPr>
          <p:nvPr>
            <p:ph type="sldNum" sz="quarter" idx="5"/>
          </p:nvPr>
        </p:nvSpPr>
        <p:spPr>
          <a:noFill/>
        </p:spPr>
        <p:txBody>
          <a:bodyPr/>
          <a:lstStyle/>
          <a:p>
            <a:fld id="{5B08FD33-3335-449B-B994-89C2B0A34E5F}" type="slidenum">
              <a:rPr lang="en-US" altLang="zh-CN" smtClean="0">
                <a:latin typeface="Arial" pitchFamily="34" charset="0"/>
              </a:rPr>
              <a:pPr/>
              <a:t>136</a:t>
            </a:fld>
            <a:endParaRPr lang="en-US" altLang="zh-CN" smtClean="0">
              <a:latin typeface="Arial" pitchFamily="34"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p:cNvSpPr>
            <a:spLocks noGrp="1" noRot="1" noChangeAspect="1" noTextEdit="1"/>
          </p:cNvSpPr>
          <p:nvPr>
            <p:ph type="sldImg"/>
          </p:nvPr>
        </p:nvSpPr>
        <p:spPr>
          <a:ln/>
        </p:spPr>
      </p:sp>
      <p:sp>
        <p:nvSpPr>
          <p:cNvPr id="2693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69316" name="灯片编号占位符 3"/>
          <p:cNvSpPr>
            <a:spLocks noGrp="1"/>
          </p:cNvSpPr>
          <p:nvPr>
            <p:ph type="sldNum" sz="quarter" idx="5"/>
          </p:nvPr>
        </p:nvSpPr>
        <p:spPr>
          <a:noFill/>
        </p:spPr>
        <p:txBody>
          <a:bodyPr/>
          <a:lstStyle/>
          <a:p>
            <a:fld id="{2D64DA18-C399-4785-A9C6-FD0F8C40D874}" type="slidenum">
              <a:rPr lang="en-US" altLang="zh-CN" smtClean="0">
                <a:latin typeface="Arial" pitchFamily="34" charset="0"/>
              </a:rPr>
              <a:pPr/>
              <a:t>137</a:t>
            </a:fld>
            <a:endParaRPr lang="en-US"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8964" name="灯片编号占位符 3"/>
          <p:cNvSpPr>
            <a:spLocks noGrp="1"/>
          </p:cNvSpPr>
          <p:nvPr>
            <p:ph type="sldNum" sz="quarter" idx="5"/>
          </p:nvPr>
        </p:nvSpPr>
        <p:spPr>
          <a:noFill/>
        </p:spPr>
        <p:txBody>
          <a:bodyPr/>
          <a:lstStyle/>
          <a:p>
            <a:fld id="{EBC60C92-D535-4452-AFD3-C1CDAE7F55E6}" type="slidenum">
              <a:rPr lang="en-US" altLang="zh-CN" smtClean="0">
                <a:latin typeface="Arial" pitchFamily="34" charset="0"/>
              </a:rPr>
              <a:pPr/>
              <a:t>11</a:t>
            </a:fld>
            <a:endParaRPr lang="en-US" altLang="zh-CN" smtClean="0">
              <a:latin typeface="Arial" pitchFamily="34"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77500" lnSpcReduction="20000"/>
          </a:bodyPr>
          <a:lstStyle/>
          <a:p>
            <a:pPr>
              <a:defRPr/>
            </a:pPr>
            <a:endParaRPr lang="zh-CN" altLang="en-US" dirty="0"/>
          </a:p>
        </p:txBody>
      </p:sp>
      <p:sp>
        <p:nvSpPr>
          <p:cNvPr id="270340" name="灯片编号占位符 3"/>
          <p:cNvSpPr>
            <a:spLocks noGrp="1"/>
          </p:cNvSpPr>
          <p:nvPr>
            <p:ph type="sldNum" sz="quarter" idx="5"/>
          </p:nvPr>
        </p:nvSpPr>
        <p:spPr>
          <a:noFill/>
        </p:spPr>
        <p:txBody>
          <a:bodyPr/>
          <a:lstStyle/>
          <a:p>
            <a:fld id="{746321ED-A911-42AC-8DF5-84C7CBD0E0CE}" type="slidenum">
              <a:rPr lang="en-US" altLang="zh-CN" smtClean="0">
                <a:latin typeface="Arial" pitchFamily="34" charset="0"/>
              </a:rPr>
              <a:pPr/>
              <a:t>138</a:t>
            </a:fld>
            <a:endParaRPr lang="en-US" altLang="zh-CN" smtClean="0">
              <a:latin typeface="Arial" pitchFamily="34"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ED6CF013-E194-4589-9069-DCC1276DF2D6}" type="slidenum">
              <a:rPr lang="en-US" altLang="zh-CN" smtClean="0">
                <a:latin typeface="Arial" pitchFamily="34" charset="0"/>
              </a:rPr>
              <a:pPr/>
              <a:t>141</a:t>
            </a:fld>
            <a:endParaRPr lang="en-US" altLang="zh-CN" smtClean="0">
              <a:latin typeface="Arial" pitchFamily="34" charset="0"/>
            </a:endParaRPr>
          </a:p>
        </p:txBody>
      </p:sp>
      <p:sp>
        <p:nvSpPr>
          <p:cNvPr id="241667" name="Rectangle 2"/>
          <p:cNvSpPr>
            <a:spLocks noGrp="1" noRot="1" noChangeAspect="1" noChangeArrowheads="1" noTextEdit="1"/>
          </p:cNvSpPr>
          <p:nvPr>
            <p:ph type="sldImg"/>
          </p:nvPr>
        </p:nvSpPr>
        <p:spPr>
          <a:solidFill>
            <a:srgbClr val="FFFFFF"/>
          </a:solidFill>
          <a:ln/>
        </p:spPr>
      </p:sp>
      <p:sp>
        <p:nvSpPr>
          <p:cNvPr id="24166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9988" name="灯片编号占位符 3"/>
          <p:cNvSpPr>
            <a:spLocks noGrp="1"/>
          </p:cNvSpPr>
          <p:nvPr>
            <p:ph type="sldNum" sz="quarter" idx="5"/>
          </p:nvPr>
        </p:nvSpPr>
        <p:spPr>
          <a:noFill/>
        </p:spPr>
        <p:txBody>
          <a:bodyPr/>
          <a:lstStyle/>
          <a:p>
            <a:fld id="{9664C2DF-922F-4ECB-A1AB-82529E839BAA}" type="slidenum">
              <a:rPr lang="en-US" altLang="zh-CN" smtClean="0">
                <a:latin typeface="Arial" pitchFamily="34" charset="0"/>
              </a:rPr>
              <a:pPr/>
              <a:t>12</a:t>
            </a:fld>
            <a:endParaRPr lang="en-US" altLang="zh-C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1012" name="灯片编号占位符 3"/>
          <p:cNvSpPr>
            <a:spLocks noGrp="1"/>
          </p:cNvSpPr>
          <p:nvPr>
            <p:ph type="sldNum" sz="quarter" idx="5"/>
          </p:nvPr>
        </p:nvSpPr>
        <p:spPr>
          <a:noFill/>
        </p:spPr>
        <p:txBody>
          <a:bodyPr/>
          <a:lstStyle/>
          <a:p>
            <a:fld id="{BFC12EAD-BACB-4E19-A956-4E0AFCED2759}" type="slidenum">
              <a:rPr lang="en-US" altLang="zh-CN" smtClean="0">
                <a:latin typeface="Arial" pitchFamily="34" charset="0"/>
              </a:rPr>
              <a:pPr/>
              <a:t>13</a:t>
            </a:fld>
            <a:endParaRPr lang="en-US"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2036" name="灯片编号占位符 3"/>
          <p:cNvSpPr>
            <a:spLocks noGrp="1"/>
          </p:cNvSpPr>
          <p:nvPr>
            <p:ph type="sldNum" sz="quarter" idx="5"/>
          </p:nvPr>
        </p:nvSpPr>
        <p:spPr>
          <a:noFill/>
        </p:spPr>
        <p:txBody>
          <a:bodyPr/>
          <a:lstStyle/>
          <a:p>
            <a:fld id="{3F1D67E3-D9D3-449B-94D5-211FF64B4FD9}" type="slidenum">
              <a:rPr lang="en-US" altLang="zh-CN" smtClean="0">
                <a:latin typeface="Arial" pitchFamily="34" charset="0"/>
              </a:rPr>
              <a:pPr/>
              <a:t>14</a:t>
            </a:fld>
            <a:endParaRPr lang="en-US"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3060" name="灯片编号占位符 3"/>
          <p:cNvSpPr>
            <a:spLocks noGrp="1"/>
          </p:cNvSpPr>
          <p:nvPr>
            <p:ph type="sldNum" sz="quarter" idx="5"/>
          </p:nvPr>
        </p:nvSpPr>
        <p:spPr>
          <a:noFill/>
        </p:spPr>
        <p:txBody>
          <a:bodyPr/>
          <a:lstStyle/>
          <a:p>
            <a:fld id="{1446E123-D0CA-4157-9F91-46FD6CAFBF9A}" type="slidenum">
              <a:rPr lang="en-US" altLang="zh-CN" smtClean="0">
                <a:latin typeface="Arial" pitchFamily="34" charset="0"/>
              </a:rPr>
              <a:pPr/>
              <a:t>15</a:t>
            </a:fld>
            <a:endParaRPr lang="en-US"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4084" name="灯片编号占位符 3"/>
          <p:cNvSpPr>
            <a:spLocks noGrp="1"/>
          </p:cNvSpPr>
          <p:nvPr>
            <p:ph type="sldNum" sz="quarter" idx="5"/>
          </p:nvPr>
        </p:nvSpPr>
        <p:spPr>
          <a:noFill/>
        </p:spPr>
        <p:txBody>
          <a:bodyPr/>
          <a:lstStyle/>
          <a:p>
            <a:fld id="{5CEE2DF8-3284-49C5-B785-7DB21079F415}" type="slidenum">
              <a:rPr lang="en-US" altLang="zh-CN" smtClean="0">
                <a:latin typeface="Arial" pitchFamily="34" charset="0"/>
              </a:rPr>
              <a:pPr/>
              <a:t>16</a:t>
            </a:fld>
            <a:endParaRPr lang="en-US"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5108" name="灯片编号占位符 3"/>
          <p:cNvSpPr>
            <a:spLocks noGrp="1"/>
          </p:cNvSpPr>
          <p:nvPr>
            <p:ph type="sldNum" sz="quarter" idx="5"/>
          </p:nvPr>
        </p:nvSpPr>
        <p:spPr>
          <a:noFill/>
        </p:spPr>
        <p:txBody>
          <a:bodyPr/>
          <a:lstStyle/>
          <a:p>
            <a:fld id="{7DA7AFE1-4565-46FA-963A-7AF6F2B233A1}" type="slidenum">
              <a:rPr lang="en-US" altLang="zh-CN" smtClean="0">
                <a:latin typeface="Arial" pitchFamily="34" charset="0"/>
              </a:rPr>
              <a:pPr/>
              <a:t>17</a:t>
            </a:fld>
            <a:endParaRPr lang="en-US"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6132" name="灯片编号占位符 3"/>
          <p:cNvSpPr>
            <a:spLocks noGrp="1"/>
          </p:cNvSpPr>
          <p:nvPr>
            <p:ph type="sldNum" sz="quarter" idx="5"/>
          </p:nvPr>
        </p:nvSpPr>
        <p:spPr>
          <a:noFill/>
        </p:spPr>
        <p:txBody>
          <a:bodyPr/>
          <a:lstStyle/>
          <a:p>
            <a:fld id="{61A83300-9EB3-4E8A-BC34-C6A0ACECDDC2}" type="slidenum">
              <a:rPr lang="en-US" altLang="zh-CN" smtClean="0">
                <a:latin typeface="Arial" pitchFamily="34" charset="0"/>
              </a:rPr>
              <a:pPr/>
              <a:t>18</a:t>
            </a:fld>
            <a:endParaRPr lang="en-US"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7156" name="灯片编号占位符 3"/>
          <p:cNvSpPr>
            <a:spLocks noGrp="1"/>
          </p:cNvSpPr>
          <p:nvPr>
            <p:ph type="sldNum" sz="quarter" idx="5"/>
          </p:nvPr>
        </p:nvSpPr>
        <p:spPr>
          <a:noFill/>
        </p:spPr>
        <p:txBody>
          <a:bodyPr/>
          <a:lstStyle/>
          <a:p>
            <a:fld id="{8EA05FFE-AF97-47C0-93B3-F0B2F65E0D94}" type="slidenum">
              <a:rPr lang="en-US" altLang="zh-CN" smtClean="0">
                <a:latin typeface="Arial" pitchFamily="34" charset="0"/>
              </a:rPr>
              <a:pPr/>
              <a:t>19</a:t>
            </a:fld>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59748" name="灯片编号占位符 3"/>
          <p:cNvSpPr>
            <a:spLocks noGrp="1"/>
          </p:cNvSpPr>
          <p:nvPr>
            <p:ph type="sldNum" sz="quarter" idx="5"/>
          </p:nvPr>
        </p:nvSpPr>
        <p:spPr>
          <a:noFill/>
        </p:spPr>
        <p:txBody>
          <a:bodyPr/>
          <a:lstStyle/>
          <a:p>
            <a:fld id="{3F0232E2-D5E1-4136-BB35-514569F94D4B}" type="slidenum">
              <a:rPr lang="en-US" altLang="zh-CN" smtClean="0">
                <a:latin typeface="Arial" pitchFamily="34" charset="0"/>
              </a:rPr>
              <a:pPr/>
              <a:t>2</a:t>
            </a:fld>
            <a:endParaRPr lang="en-US" altLang="zh-CN"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8180" name="灯片编号占位符 3"/>
          <p:cNvSpPr>
            <a:spLocks noGrp="1"/>
          </p:cNvSpPr>
          <p:nvPr>
            <p:ph type="sldNum" sz="quarter" idx="5"/>
          </p:nvPr>
        </p:nvSpPr>
        <p:spPr>
          <a:noFill/>
        </p:spPr>
        <p:txBody>
          <a:bodyPr/>
          <a:lstStyle/>
          <a:p>
            <a:fld id="{45EC1874-DC02-41BA-B293-96E6D511ED0B}" type="slidenum">
              <a:rPr lang="en-US" altLang="zh-CN" smtClean="0">
                <a:latin typeface="Arial" pitchFamily="34" charset="0"/>
              </a:rPr>
              <a:pPr/>
              <a:t>22</a:t>
            </a:fld>
            <a:endParaRPr lang="en-US" altLang="zh-CN"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9204" name="灯片编号占位符 3"/>
          <p:cNvSpPr>
            <a:spLocks noGrp="1"/>
          </p:cNvSpPr>
          <p:nvPr>
            <p:ph type="sldNum" sz="quarter" idx="5"/>
          </p:nvPr>
        </p:nvSpPr>
        <p:spPr>
          <a:noFill/>
        </p:spPr>
        <p:txBody>
          <a:bodyPr/>
          <a:lstStyle/>
          <a:p>
            <a:fld id="{D941BD2F-7219-47A5-AE74-FA8369B4551F}" type="slidenum">
              <a:rPr lang="en-US" altLang="zh-CN" smtClean="0">
                <a:latin typeface="Arial" pitchFamily="34" charset="0"/>
              </a:rPr>
              <a:pPr/>
              <a:t>23</a:t>
            </a:fld>
            <a:endParaRPr lang="en-US"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0228" name="灯片编号占位符 3"/>
          <p:cNvSpPr>
            <a:spLocks noGrp="1"/>
          </p:cNvSpPr>
          <p:nvPr>
            <p:ph type="sldNum" sz="quarter" idx="5"/>
          </p:nvPr>
        </p:nvSpPr>
        <p:spPr>
          <a:noFill/>
        </p:spPr>
        <p:txBody>
          <a:bodyPr/>
          <a:lstStyle/>
          <a:p>
            <a:fld id="{264C2C94-CACE-4E86-A281-A63797AB92E7}" type="slidenum">
              <a:rPr lang="en-US" altLang="zh-CN" smtClean="0">
                <a:latin typeface="Arial" pitchFamily="34" charset="0"/>
              </a:rPr>
              <a:pPr/>
              <a:t>24</a:t>
            </a:fld>
            <a:endParaRPr lang="en-US" altLang="zh-CN"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ln/>
        </p:spPr>
        <p:txBody>
          <a:bodyPr/>
          <a:lstStyle/>
          <a:p>
            <a:pPr>
              <a:defRPr/>
            </a:pPr>
            <a:endParaRPr lang="zh-CN" altLang="en-US" dirty="0" smtClean="0"/>
          </a:p>
        </p:txBody>
      </p:sp>
      <p:sp>
        <p:nvSpPr>
          <p:cNvPr id="181252" name="灯片编号占位符 3"/>
          <p:cNvSpPr>
            <a:spLocks noGrp="1"/>
          </p:cNvSpPr>
          <p:nvPr>
            <p:ph type="sldNum" sz="quarter" idx="5"/>
          </p:nvPr>
        </p:nvSpPr>
        <p:spPr>
          <a:noFill/>
        </p:spPr>
        <p:txBody>
          <a:bodyPr/>
          <a:lstStyle/>
          <a:p>
            <a:fld id="{CE783E59-C30D-4DF7-96C8-DBB8AB70271E}" type="slidenum">
              <a:rPr lang="en-US" altLang="zh-CN" smtClean="0">
                <a:latin typeface="Arial" pitchFamily="34" charset="0"/>
              </a:rPr>
              <a:pPr/>
              <a:t>25</a:t>
            </a:fld>
            <a:endParaRPr lang="en-US" altLang="zh-CN"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182276" name="灯片编号占位符 3"/>
          <p:cNvSpPr>
            <a:spLocks noGrp="1"/>
          </p:cNvSpPr>
          <p:nvPr>
            <p:ph type="sldNum" sz="quarter" idx="5"/>
          </p:nvPr>
        </p:nvSpPr>
        <p:spPr>
          <a:noFill/>
        </p:spPr>
        <p:txBody>
          <a:bodyPr/>
          <a:lstStyle/>
          <a:p>
            <a:fld id="{BDDCEEF0-D477-41EC-9A0D-841180843AFA}" type="slidenum">
              <a:rPr lang="en-US" altLang="zh-CN" smtClean="0">
                <a:latin typeface="Arial" pitchFamily="34" charset="0"/>
              </a:rPr>
              <a:pPr/>
              <a:t>26</a:t>
            </a:fld>
            <a:endParaRPr lang="en-US" altLang="zh-CN"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3300" name="灯片编号占位符 3"/>
          <p:cNvSpPr>
            <a:spLocks noGrp="1"/>
          </p:cNvSpPr>
          <p:nvPr>
            <p:ph type="sldNum" sz="quarter" idx="5"/>
          </p:nvPr>
        </p:nvSpPr>
        <p:spPr>
          <a:noFill/>
        </p:spPr>
        <p:txBody>
          <a:bodyPr/>
          <a:lstStyle/>
          <a:p>
            <a:fld id="{BB45B1B3-4480-4932-80E4-4E98D7CD92BD}" type="slidenum">
              <a:rPr lang="en-US" altLang="zh-CN" smtClean="0">
                <a:latin typeface="Arial" pitchFamily="34" charset="0"/>
              </a:rPr>
              <a:pPr/>
              <a:t>27</a:t>
            </a:fld>
            <a:endParaRPr lang="en-US" altLang="zh-CN"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5348" name="灯片编号占位符 3"/>
          <p:cNvSpPr>
            <a:spLocks noGrp="1"/>
          </p:cNvSpPr>
          <p:nvPr>
            <p:ph type="sldNum" sz="quarter" idx="5"/>
          </p:nvPr>
        </p:nvSpPr>
        <p:spPr>
          <a:noFill/>
        </p:spPr>
        <p:txBody>
          <a:bodyPr/>
          <a:lstStyle/>
          <a:p>
            <a:fld id="{93BD6CCC-367E-483E-9C31-499359A984AB}" type="slidenum">
              <a:rPr lang="en-US" altLang="zh-CN" smtClean="0">
                <a:latin typeface="Arial" pitchFamily="34" charset="0"/>
              </a:rPr>
              <a:pPr/>
              <a:t>28</a:t>
            </a:fld>
            <a:endParaRPr lang="en-US" altLang="zh-CN"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en-US" altLang="zh-CN" dirty="0" smtClean="0">
              <a:latin typeface="Arial" pitchFamily="34" charset="0"/>
            </a:endParaRPr>
          </a:p>
          <a:p>
            <a:endParaRPr lang="zh-CN" altLang="en-US" dirty="0" smtClean="0">
              <a:latin typeface="Arial" pitchFamily="34" charset="0"/>
            </a:endParaRPr>
          </a:p>
        </p:txBody>
      </p:sp>
      <p:sp>
        <p:nvSpPr>
          <p:cNvPr id="188420" name="灯片编号占位符 3"/>
          <p:cNvSpPr>
            <a:spLocks noGrp="1"/>
          </p:cNvSpPr>
          <p:nvPr>
            <p:ph type="sldNum" sz="quarter" idx="5"/>
          </p:nvPr>
        </p:nvSpPr>
        <p:spPr>
          <a:noFill/>
        </p:spPr>
        <p:txBody>
          <a:bodyPr/>
          <a:lstStyle/>
          <a:p>
            <a:fld id="{B6AF696D-E16F-443E-84BE-F9BFD07D3CE6}" type="slidenum">
              <a:rPr lang="en-US" altLang="zh-CN" smtClean="0">
                <a:latin typeface="Arial" pitchFamily="34" charset="0"/>
              </a:rPr>
              <a:pPr/>
              <a:t>29</a:t>
            </a:fld>
            <a:endParaRPr lang="en-US" altLang="zh-CN"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6372" name="灯片编号占位符 3"/>
          <p:cNvSpPr>
            <a:spLocks noGrp="1"/>
          </p:cNvSpPr>
          <p:nvPr>
            <p:ph type="sldNum" sz="quarter" idx="5"/>
          </p:nvPr>
        </p:nvSpPr>
        <p:spPr>
          <a:noFill/>
        </p:spPr>
        <p:txBody>
          <a:bodyPr/>
          <a:lstStyle/>
          <a:p>
            <a:fld id="{EF8CF853-5FBD-44A8-AA0F-B8EE9B903DCA}" type="slidenum">
              <a:rPr lang="en-US" altLang="zh-CN" smtClean="0">
                <a:latin typeface="Arial" pitchFamily="34" charset="0"/>
              </a:rPr>
              <a:pPr/>
              <a:t>30</a:t>
            </a:fld>
            <a:endParaRPr lang="en-US" altLang="zh-CN"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pPr>
              <a:buFontTx/>
              <a:buChar char="•"/>
            </a:pPr>
            <a:endParaRPr lang="zh-CN" altLang="en-US" dirty="0" smtClean="0">
              <a:latin typeface="Arial" pitchFamily="34" charset="0"/>
            </a:endParaRPr>
          </a:p>
        </p:txBody>
      </p:sp>
      <p:sp>
        <p:nvSpPr>
          <p:cNvPr id="187396" name="灯片编号占位符 3"/>
          <p:cNvSpPr>
            <a:spLocks noGrp="1"/>
          </p:cNvSpPr>
          <p:nvPr>
            <p:ph type="sldNum" sz="quarter" idx="5"/>
          </p:nvPr>
        </p:nvSpPr>
        <p:spPr>
          <a:noFill/>
        </p:spPr>
        <p:txBody>
          <a:bodyPr/>
          <a:lstStyle/>
          <a:p>
            <a:fld id="{FE215E9B-50E5-4A50-B39A-23CC6099ED21}" type="slidenum">
              <a:rPr lang="en-US" altLang="zh-CN" smtClean="0">
                <a:latin typeface="Arial" pitchFamily="34" charset="0"/>
              </a:rPr>
              <a:pPr/>
              <a:t>31</a:t>
            </a:fld>
            <a:endParaRPr lang="en-US"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60772" name="灯片编号占位符 3"/>
          <p:cNvSpPr>
            <a:spLocks noGrp="1"/>
          </p:cNvSpPr>
          <p:nvPr>
            <p:ph type="sldNum" sz="quarter" idx="5"/>
          </p:nvPr>
        </p:nvSpPr>
        <p:spPr>
          <a:noFill/>
        </p:spPr>
        <p:txBody>
          <a:bodyPr/>
          <a:lstStyle/>
          <a:p>
            <a:fld id="{CABF849E-1C85-4946-8142-95C11BDF5EAF}" type="slidenum">
              <a:rPr lang="en-US" altLang="zh-CN" smtClean="0">
                <a:latin typeface="Arial" pitchFamily="34" charset="0"/>
              </a:rPr>
              <a:pPr/>
              <a:t>3</a:t>
            </a:fld>
            <a:endParaRPr lang="en-US" altLang="zh-CN"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9444" name="灯片编号占位符 3"/>
          <p:cNvSpPr>
            <a:spLocks noGrp="1"/>
          </p:cNvSpPr>
          <p:nvPr>
            <p:ph type="sldNum" sz="quarter" idx="5"/>
          </p:nvPr>
        </p:nvSpPr>
        <p:spPr>
          <a:noFill/>
        </p:spPr>
        <p:txBody>
          <a:bodyPr/>
          <a:lstStyle/>
          <a:p>
            <a:fld id="{F3695174-B34F-429B-B0AC-95853E946D84}" type="slidenum">
              <a:rPr lang="en-US" altLang="zh-CN" smtClean="0">
                <a:latin typeface="Arial" pitchFamily="34" charset="0"/>
              </a:rPr>
              <a:pPr/>
              <a:t>32</a:t>
            </a:fld>
            <a:endParaRPr lang="en-US" altLang="zh-CN"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0468" name="灯片编号占位符 3"/>
          <p:cNvSpPr>
            <a:spLocks noGrp="1"/>
          </p:cNvSpPr>
          <p:nvPr>
            <p:ph type="sldNum" sz="quarter" idx="5"/>
          </p:nvPr>
        </p:nvSpPr>
        <p:spPr>
          <a:noFill/>
        </p:spPr>
        <p:txBody>
          <a:bodyPr/>
          <a:lstStyle/>
          <a:p>
            <a:fld id="{61C4CA28-2C37-4951-B089-661816AFF7DB}" type="slidenum">
              <a:rPr lang="en-US" altLang="zh-CN" smtClean="0">
                <a:latin typeface="Arial" pitchFamily="34" charset="0"/>
              </a:rPr>
              <a:pPr/>
              <a:t>33</a:t>
            </a:fld>
            <a:endParaRPr lang="en-US" altLang="zh-CN"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r>
              <a:rPr lang="en-US" altLang="zh-CN" dirty="0" smtClean="0">
                <a:latin typeface="Arial" pitchFamily="34" charset="0"/>
              </a:rPr>
              <a:t> </a:t>
            </a:r>
            <a:endParaRPr lang="zh-CN" altLang="en-US" dirty="0" smtClean="0">
              <a:latin typeface="Arial" pitchFamily="34" charset="0"/>
            </a:endParaRPr>
          </a:p>
        </p:txBody>
      </p:sp>
      <p:sp>
        <p:nvSpPr>
          <p:cNvPr id="184324" name="灯片编号占位符 3"/>
          <p:cNvSpPr>
            <a:spLocks noGrp="1"/>
          </p:cNvSpPr>
          <p:nvPr>
            <p:ph type="sldNum" sz="quarter" idx="5"/>
          </p:nvPr>
        </p:nvSpPr>
        <p:spPr>
          <a:noFill/>
        </p:spPr>
        <p:txBody>
          <a:bodyPr/>
          <a:lstStyle/>
          <a:p>
            <a:fld id="{E41BBF90-EDDA-475F-8892-CF53C4A19A40}" type="slidenum">
              <a:rPr lang="en-US" altLang="zh-CN" smtClean="0">
                <a:latin typeface="Arial" pitchFamily="34" charset="0"/>
              </a:rPr>
              <a:pPr/>
              <a:t>34</a:t>
            </a:fld>
            <a:endParaRPr lang="en-US" altLang="zh-CN"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ln/>
        </p:spPr>
        <p:txBody>
          <a:bodyPr/>
          <a:lstStyle/>
          <a:p>
            <a:pPr>
              <a:defRPr/>
            </a:pPr>
            <a:endParaRPr lang="zh-CN" altLang="en-US" kern="0" dirty="0" smtClean="0">
              <a:solidFill>
                <a:srgbClr val="000000"/>
              </a:solidFill>
              <a:latin typeface="Times New Roman" pitchFamily="18" charset="0"/>
            </a:endParaRPr>
          </a:p>
        </p:txBody>
      </p:sp>
      <p:sp>
        <p:nvSpPr>
          <p:cNvPr id="191492" name="灯片编号占位符 3"/>
          <p:cNvSpPr>
            <a:spLocks noGrp="1"/>
          </p:cNvSpPr>
          <p:nvPr>
            <p:ph type="sldNum" sz="quarter" idx="5"/>
          </p:nvPr>
        </p:nvSpPr>
        <p:spPr>
          <a:noFill/>
        </p:spPr>
        <p:txBody>
          <a:bodyPr/>
          <a:lstStyle/>
          <a:p>
            <a:fld id="{A7168271-252F-4159-82FF-07601F2EAB2E}" type="slidenum">
              <a:rPr lang="en-US" altLang="zh-CN" smtClean="0">
                <a:latin typeface="Arial" pitchFamily="34" charset="0"/>
              </a:rPr>
              <a:pPr/>
              <a:t>38</a:t>
            </a:fld>
            <a:endParaRPr lang="en-US" altLang="zh-CN"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2516" name="灯片编号占位符 3"/>
          <p:cNvSpPr>
            <a:spLocks noGrp="1"/>
          </p:cNvSpPr>
          <p:nvPr>
            <p:ph type="sldNum" sz="quarter" idx="5"/>
          </p:nvPr>
        </p:nvSpPr>
        <p:spPr>
          <a:noFill/>
        </p:spPr>
        <p:txBody>
          <a:bodyPr/>
          <a:lstStyle/>
          <a:p>
            <a:fld id="{CC3F3B03-E500-40B8-A2B0-4DE049E7CEBC}" type="slidenum">
              <a:rPr lang="en-US" altLang="zh-CN" smtClean="0">
                <a:latin typeface="Arial" pitchFamily="34" charset="0"/>
              </a:rPr>
              <a:pPr/>
              <a:t>39</a:t>
            </a:fld>
            <a:endParaRPr lang="en-US" altLang="zh-CN"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ln/>
        </p:spPr>
        <p:txBody>
          <a:bodyPr/>
          <a:lstStyle/>
          <a:p>
            <a:pPr>
              <a:defRPr/>
            </a:pPr>
            <a:r>
              <a:rPr lang="zh-CN" altLang="en-US" dirty="0" smtClean="0"/>
              <a:t/>
            </a:r>
            <a:br>
              <a:rPr lang="zh-CN" altLang="en-US" dirty="0" smtClean="0"/>
            </a:br>
            <a:endParaRPr lang="zh-CN" altLang="en-US" dirty="0" smtClean="0"/>
          </a:p>
        </p:txBody>
      </p:sp>
      <p:sp>
        <p:nvSpPr>
          <p:cNvPr id="193540" name="灯片编号占位符 3"/>
          <p:cNvSpPr>
            <a:spLocks noGrp="1"/>
          </p:cNvSpPr>
          <p:nvPr>
            <p:ph type="sldNum" sz="quarter" idx="5"/>
          </p:nvPr>
        </p:nvSpPr>
        <p:spPr>
          <a:noFill/>
        </p:spPr>
        <p:txBody>
          <a:bodyPr/>
          <a:lstStyle/>
          <a:p>
            <a:fld id="{47C69E03-00A5-4F69-AF89-A2365D9F0FA0}" type="slidenum">
              <a:rPr lang="en-US" altLang="zh-CN" smtClean="0">
                <a:latin typeface="Arial" pitchFamily="34" charset="0"/>
              </a:rPr>
              <a:pPr/>
              <a:t>40</a:t>
            </a:fld>
            <a:endParaRPr lang="en-US" altLang="zh-CN"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299C4A81-EB5E-47E0-8603-59DA0E507B6C}" type="slidenum">
              <a:rPr lang="en-US" altLang="zh-CN" smtClean="0">
                <a:latin typeface="Arial" pitchFamily="34" charset="0"/>
              </a:rPr>
              <a:pPr/>
              <a:t>41</a:t>
            </a:fld>
            <a:endParaRPr lang="en-US" altLang="zh-CN" smtClean="0">
              <a:latin typeface="Arial" pitchFamily="34" charset="0"/>
            </a:endParaRPr>
          </a:p>
        </p:txBody>
      </p:sp>
      <p:sp>
        <p:nvSpPr>
          <p:cNvPr id="194563"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ln/>
        </p:spPr>
        <p:txBody>
          <a:bodyPr/>
          <a:lstStyle/>
          <a:p>
            <a:pPr eaLnBrk="1" hangingPunct="1">
              <a:defRPr/>
            </a:pPr>
            <a:endParaRPr lang="en-US" altLang="zh-CN" baseline="-25000" dirty="0" smtClean="0">
              <a:solidFill>
                <a:srgbClr val="CC0000"/>
              </a:solidFill>
              <a:effectLst>
                <a:outerShdw blurRad="38100" dist="38100" dir="2700000" algn="tl">
                  <a:srgbClr val="C0C0C0"/>
                </a:outerShdw>
              </a:effectLst>
              <a:ea typeface="楷体_GB2312" pitchFamily="49"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AE81C124-5F66-4694-8022-36F3B30F26F3}" type="slidenum">
              <a:rPr lang="en-US" altLang="zh-CN" smtClean="0">
                <a:latin typeface="Arial" pitchFamily="34" charset="0"/>
              </a:rPr>
              <a:pPr/>
              <a:t>42</a:t>
            </a:fld>
            <a:endParaRPr lang="en-US" altLang="zh-CN" smtClean="0">
              <a:latin typeface="Arial" pitchFamily="34" charset="0"/>
            </a:endParaRPr>
          </a:p>
        </p:txBody>
      </p:sp>
      <p:sp>
        <p:nvSpPr>
          <p:cNvPr id="195587"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ln/>
        </p:spPr>
        <p:txBody>
          <a:bodyPr/>
          <a:lstStyle/>
          <a:p>
            <a:pPr>
              <a:spcBef>
                <a:spcPct val="20000"/>
              </a:spcBef>
              <a:defRPr/>
            </a:pPr>
            <a:endParaRPr lang="zh-CN" altLang="en-US" dirty="0">
              <a:effectLst>
                <a:outerShdw blurRad="38100" dist="38100" dir="2700000" algn="tl">
                  <a:srgbClr val="C0C0C0"/>
                </a:outerShdw>
              </a:effectLst>
              <a:ea typeface="楷体_GB2312" pitchFamily="49"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6612" name="灯片编号占位符 3"/>
          <p:cNvSpPr>
            <a:spLocks noGrp="1"/>
          </p:cNvSpPr>
          <p:nvPr>
            <p:ph type="sldNum" sz="quarter" idx="5"/>
          </p:nvPr>
        </p:nvSpPr>
        <p:spPr>
          <a:noFill/>
        </p:spPr>
        <p:txBody>
          <a:bodyPr/>
          <a:lstStyle/>
          <a:p>
            <a:fld id="{2CDE9629-09FA-45D5-AC87-22F7749A9DD9}" type="slidenum">
              <a:rPr lang="en-US" altLang="zh-CN" smtClean="0">
                <a:latin typeface="Arial" pitchFamily="34" charset="0"/>
              </a:rPr>
              <a:pPr/>
              <a:t>43</a:t>
            </a:fld>
            <a:endParaRPr lang="en-US" altLang="zh-CN"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a:defRPr/>
            </a:pPr>
            <a:endParaRPr lang="zh-CN" altLang="en-US" dirty="0"/>
          </a:p>
        </p:txBody>
      </p:sp>
      <p:sp>
        <p:nvSpPr>
          <p:cNvPr id="197636" name="灯片编号占位符 3"/>
          <p:cNvSpPr>
            <a:spLocks noGrp="1"/>
          </p:cNvSpPr>
          <p:nvPr>
            <p:ph type="sldNum" sz="quarter" idx="5"/>
          </p:nvPr>
        </p:nvSpPr>
        <p:spPr>
          <a:noFill/>
        </p:spPr>
        <p:txBody>
          <a:bodyPr/>
          <a:lstStyle/>
          <a:p>
            <a:fld id="{352A8765-AFE1-4DAB-8970-5B49669185BA}" type="slidenum">
              <a:rPr lang="en-US" altLang="zh-CN" smtClean="0">
                <a:latin typeface="Arial" pitchFamily="34" charset="0"/>
              </a:rPr>
              <a:pPr/>
              <a:t>44</a:t>
            </a:fld>
            <a:endParaRPr lang="en-US"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1796" name="灯片编号占位符 3"/>
          <p:cNvSpPr>
            <a:spLocks noGrp="1"/>
          </p:cNvSpPr>
          <p:nvPr>
            <p:ph type="sldNum" sz="quarter" idx="5"/>
          </p:nvPr>
        </p:nvSpPr>
        <p:spPr>
          <a:noFill/>
        </p:spPr>
        <p:txBody>
          <a:bodyPr/>
          <a:lstStyle/>
          <a:p>
            <a:fld id="{996F4AC9-B425-4E00-97CB-F2A417615FC4}" type="slidenum">
              <a:rPr lang="en-US" altLang="zh-CN" smtClean="0">
                <a:latin typeface="Arial" pitchFamily="34" charset="0"/>
              </a:rPr>
              <a:pPr/>
              <a:t>4</a:t>
            </a:fld>
            <a:endParaRPr lang="en-US" altLang="zh-CN"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8660" name="灯片编号占位符 3"/>
          <p:cNvSpPr>
            <a:spLocks noGrp="1"/>
          </p:cNvSpPr>
          <p:nvPr>
            <p:ph type="sldNum" sz="quarter" idx="5"/>
          </p:nvPr>
        </p:nvSpPr>
        <p:spPr>
          <a:noFill/>
        </p:spPr>
        <p:txBody>
          <a:bodyPr/>
          <a:lstStyle/>
          <a:p>
            <a:fld id="{1DD87C5F-0B10-4ED2-845D-3EC79028E68B}" type="slidenum">
              <a:rPr lang="en-US" altLang="zh-CN" smtClean="0">
                <a:latin typeface="Arial" pitchFamily="34" charset="0"/>
              </a:rPr>
              <a:pPr/>
              <a:t>45</a:t>
            </a:fld>
            <a:endParaRPr lang="en-US" altLang="zh-CN"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F97BC716-6DA9-4F27-9C24-3D005B00934C}" type="slidenum">
              <a:rPr lang="en-US" altLang="zh-CN" smtClean="0">
                <a:latin typeface="Arial" pitchFamily="34" charset="0"/>
              </a:rPr>
              <a:pPr/>
              <a:t>46</a:t>
            </a:fld>
            <a:endParaRPr lang="en-US" altLang="zh-CN" smtClean="0">
              <a:latin typeface="Arial" pitchFamily="34" charset="0"/>
            </a:endParaRPr>
          </a:p>
        </p:txBody>
      </p:sp>
      <p:sp>
        <p:nvSpPr>
          <p:cNvPr id="199683" name="Rectangle 2"/>
          <p:cNvSpPr>
            <a:spLocks noGrp="1" noRot="1" noChangeAspect="1" noChangeArrowheads="1" noTextEdit="1"/>
          </p:cNvSpPr>
          <p:nvPr>
            <p:ph type="sldImg"/>
          </p:nvPr>
        </p:nvSpPr>
        <p:spPr>
          <a:solidFill>
            <a:srgbClr val="FFFFFF"/>
          </a:solidFill>
          <a:ln/>
        </p:spPr>
      </p:sp>
      <p:sp>
        <p:nvSpPr>
          <p:cNvPr id="19968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47</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0708" name="灯片编号占位符 3"/>
          <p:cNvSpPr>
            <a:spLocks noGrp="1"/>
          </p:cNvSpPr>
          <p:nvPr>
            <p:ph type="sldNum" sz="quarter" idx="5"/>
          </p:nvPr>
        </p:nvSpPr>
        <p:spPr>
          <a:noFill/>
        </p:spPr>
        <p:txBody>
          <a:bodyPr/>
          <a:lstStyle/>
          <a:p>
            <a:fld id="{23129FFB-E988-47B6-9AF9-FEFCE1E03D14}" type="slidenum">
              <a:rPr lang="en-US" altLang="zh-CN" smtClean="0">
                <a:latin typeface="Arial" pitchFamily="34" charset="0"/>
              </a:rPr>
              <a:pPr/>
              <a:t>48</a:t>
            </a:fld>
            <a:endParaRPr lang="en-US" altLang="zh-CN"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ln/>
        </p:spPr>
        <p:txBody>
          <a:bodyPr/>
          <a:lstStyle/>
          <a:p>
            <a:pPr eaLnBrk="1" hangingPunct="1"/>
            <a:endParaRPr lang="zh-CN" altLang="en-US" dirty="0" smtClean="0">
              <a:latin typeface="Arial" pitchFamily="34" charset="0"/>
            </a:endParaRPr>
          </a:p>
        </p:txBody>
      </p:sp>
      <p:sp>
        <p:nvSpPr>
          <p:cNvPr id="201732" name="灯片编号占位符 3"/>
          <p:cNvSpPr>
            <a:spLocks noGrp="1"/>
          </p:cNvSpPr>
          <p:nvPr>
            <p:ph type="sldNum" sz="quarter" idx="5"/>
          </p:nvPr>
        </p:nvSpPr>
        <p:spPr>
          <a:noFill/>
        </p:spPr>
        <p:txBody>
          <a:bodyPr/>
          <a:lstStyle/>
          <a:p>
            <a:fld id="{1AA33B95-3F95-4E4D-987A-7D3E6BDEFB5E}" type="slidenum">
              <a:rPr lang="en-US" altLang="zh-CN" smtClean="0">
                <a:latin typeface="Arial" pitchFamily="34" charset="0"/>
              </a:rPr>
              <a:pPr/>
              <a:t>49</a:t>
            </a:fld>
            <a:endParaRPr lang="en-US" altLang="zh-CN"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2756" name="灯片编号占位符 3"/>
          <p:cNvSpPr>
            <a:spLocks noGrp="1"/>
          </p:cNvSpPr>
          <p:nvPr>
            <p:ph type="sldNum" sz="quarter" idx="5"/>
          </p:nvPr>
        </p:nvSpPr>
        <p:spPr>
          <a:noFill/>
        </p:spPr>
        <p:txBody>
          <a:bodyPr/>
          <a:lstStyle/>
          <a:p>
            <a:fld id="{ACA3133E-4F92-409B-B905-DC93A2E99B26}" type="slidenum">
              <a:rPr lang="en-US" altLang="zh-CN" smtClean="0">
                <a:latin typeface="Arial" pitchFamily="34" charset="0"/>
              </a:rPr>
              <a:pPr/>
              <a:t>50</a:t>
            </a:fld>
            <a:endParaRPr lang="en-US" altLang="zh-CN"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CC8F3F41-A9F9-402A-9528-3A21749B00F3}" type="slidenum">
              <a:rPr lang="en-US" altLang="zh-CN" smtClean="0">
                <a:latin typeface="Arial" pitchFamily="34" charset="0"/>
              </a:rPr>
              <a:pPr/>
              <a:t>51</a:t>
            </a:fld>
            <a:endParaRPr lang="en-US" altLang="zh-CN" smtClean="0">
              <a:latin typeface="Arial" pitchFamily="34" charset="0"/>
            </a:endParaRPr>
          </a:p>
        </p:txBody>
      </p:sp>
      <p:sp>
        <p:nvSpPr>
          <p:cNvPr id="20377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203780" name="Rectangle 3"/>
          <p:cNvSpPr>
            <a:spLocks noGrp="1" noChangeArrowheads="1"/>
          </p:cNvSpPr>
          <p:nvPr>
            <p:ph type="body" idx="1"/>
          </p:nvPr>
        </p:nvSpPr>
        <p:spPr>
          <a:xfrm>
            <a:off x="914400" y="4343400"/>
            <a:ext cx="5029200" cy="444500"/>
          </a:xfrm>
          <a:solidFill>
            <a:srgbClr val="FFFFFF"/>
          </a:solidFill>
          <a:ln>
            <a:solidFill>
              <a:srgbClr val="000000"/>
            </a:solidFill>
          </a:ln>
        </p:spPr>
        <p:txBody>
          <a:bodyPr/>
          <a:lstStyle/>
          <a:p>
            <a:pPr eaLnBrk="1" hangingPunct="1"/>
            <a:endParaRPr lang="en-US" altLang="zh-CN" dirty="0"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4804" name="灯片编号占位符 3"/>
          <p:cNvSpPr>
            <a:spLocks noGrp="1"/>
          </p:cNvSpPr>
          <p:nvPr>
            <p:ph type="sldNum" sz="quarter" idx="5"/>
          </p:nvPr>
        </p:nvSpPr>
        <p:spPr>
          <a:noFill/>
        </p:spPr>
        <p:txBody>
          <a:bodyPr/>
          <a:lstStyle/>
          <a:p>
            <a:fld id="{F03A6094-9C36-49A1-865B-F7CCAA709174}" type="slidenum">
              <a:rPr lang="en-US" altLang="zh-CN" smtClean="0">
                <a:latin typeface="Arial" pitchFamily="34" charset="0"/>
              </a:rPr>
              <a:pPr/>
              <a:t>52</a:t>
            </a:fld>
            <a:endParaRPr lang="en-US" altLang="zh-CN"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205828" name="灯片编号占位符 3"/>
          <p:cNvSpPr>
            <a:spLocks noGrp="1"/>
          </p:cNvSpPr>
          <p:nvPr>
            <p:ph type="sldNum" sz="quarter" idx="5"/>
          </p:nvPr>
        </p:nvSpPr>
        <p:spPr>
          <a:noFill/>
        </p:spPr>
        <p:txBody>
          <a:bodyPr/>
          <a:lstStyle/>
          <a:p>
            <a:fld id="{26BCB3FD-36B2-42E2-B2CD-8CDDEA309A12}" type="slidenum">
              <a:rPr lang="en-US" altLang="zh-CN" smtClean="0">
                <a:latin typeface="Arial" pitchFamily="34" charset="0"/>
              </a:rPr>
              <a:pPr/>
              <a:t>53</a:t>
            </a:fld>
            <a:endParaRPr lang="en-US" altLang="zh-CN"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6852" name="灯片编号占位符 3"/>
          <p:cNvSpPr>
            <a:spLocks noGrp="1"/>
          </p:cNvSpPr>
          <p:nvPr>
            <p:ph type="sldNum" sz="quarter" idx="5"/>
          </p:nvPr>
        </p:nvSpPr>
        <p:spPr>
          <a:noFill/>
        </p:spPr>
        <p:txBody>
          <a:bodyPr/>
          <a:lstStyle/>
          <a:p>
            <a:fld id="{D15DBCDF-68EC-4256-8170-A5D143513289}" type="slidenum">
              <a:rPr lang="en-US" altLang="zh-CN" smtClean="0">
                <a:latin typeface="Arial" pitchFamily="34" charset="0"/>
              </a:rPr>
              <a:pPr/>
              <a:t>54</a:t>
            </a:fld>
            <a:endParaRPr lang="en-US" altLang="zh-CN"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2820" name="灯片编号占位符 3"/>
          <p:cNvSpPr>
            <a:spLocks noGrp="1"/>
          </p:cNvSpPr>
          <p:nvPr>
            <p:ph type="sldNum" sz="quarter" idx="5"/>
          </p:nvPr>
        </p:nvSpPr>
        <p:spPr>
          <a:noFill/>
        </p:spPr>
        <p:txBody>
          <a:bodyPr/>
          <a:lstStyle/>
          <a:p>
            <a:fld id="{278CD11B-6C40-4D59-9CCF-05201D609600}" type="slidenum">
              <a:rPr lang="en-US" altLang="zh-CN" smtClean="0">
                <a:latin typeface="Arial" pitchFamily="34" charset="0"/>
              </a:rPr>
              <a:pPr/>
              <a:t>5</a:t>
            </a:fld>
            <a:endParaRPr lang="en-US" altLang="zh-CN"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7876" name="灯片编号占位符 3"/>
          <p:cNvSpPr>
            <a:spLocks noGrp="1"/>
          </p:cNvSpPr>
          <p:nvPr>
            <p:ph type="sldNum" sz="quarter" idx="5"/>
          </p:nvPr>
        </p:nvSpPr>
        <p:spPr>
          <a:noFill/>
        </p:spPr>
        <p:txBody>
          <a:bodyPr/>
          <a:lstStyle/>
          <a:p>
            <a:fld id="{52018874-A745-473E-BFD1-3B101EE82D9F}" type="slidenum">
              <a:rPr lang="en-US" altLang="zh-CN" smtClean="0">
                <a:latin typeface="Arial" pitchFamily="34" charset="0"/>
              </a:rPr>
              <a:pPr/>
              <a:t>55</a:t>
            </a:fld>
            <a:endParaRPr lang="en-US" altLang="zh-CN"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08900" name="灯片编号占位符 3"/>
          <p:cNvSpPr>
            <a:spLocks noGrp="1"/>
          </p:cNvSpPr>
          <p:nvPr>
            <p:ph type="sldNum" sz="quarter" idx="5"/>
          </p:nvPr>
        </p:nvSpPr>
        <p:spPr>
          <a:noFill/>
        </p:spPr>
        <p:txBody>
          <a:bodyPr/>
          <a:lstStyle/>
          <a:p>
            <a:fld id="{1B7C7546-5BB3-4630-8D5A-5F2AEB7DB89F}" type="slidenum">
              <a:rPr lang="en-US" altLang="zh-CN" smtClean="0">
                <a:latin typeface="Arial" pitchFamily="34" charset="0"/>
              </a:rPr>
              <a:pPr/>
              <a:t>56</a:t>
            </a:fld>
            <a:endParaRPr lang="en-US" altLang="zh-CN"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9924" name="灯片编号占位符 3"/>
          <p:cNvSpPr>
            <a:spLocks noGrp="1"/>
          </p:cNvSpPr>
          <p:nvPr>
            <p:ph type="sldNum" sz="quarter" idx="5"/>
          </p:nvPr>
        </p:nvSpPr>
        <p:spPr>
          <a:noFill/>
        </p:spPr>
        <p:txBody>
          <a:bodyPr/>
          <a:lstStyle/>
          <a:p>
            <a:fld id="{1DDABFCC-6929-415A-BF91-A7E608976B76}" type="slidenum">
              <a:rPr lang="en-US" altLang="zh-CN" smtClean="0">
                <a:latin typeface="Arial" pitchFamily="34" charset="0"/>
              </a:rPr>
              <a:pPr/>
              <a:t>57</a:t>
            </a:fld>
            <a:endParaRPr lang="en-US" altLang="zh-CN"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10948" name="灯片编号占位符 3"/>
          <p:cNvSpPr>
            <a:spLocks noGrp="1"/>
          </p:cNvSpPr>
          <p:nvPr>
            <p:ph type="sldNum" sz="quarter" idx="5"/>
          </p:nvPr>
        </p:nvSpPr>
        <p:spPr>
          <a:noFill/>
        </p:spPr>
        <p:txBody>
          <a:bodyPr/>
          <a:lstStyle/>
          <a:p>
            <a:fld id="{C6CD5DFB-FEBA-45D9-881B-85EF8A0E36C7}" type="slidenum">
              <a:rPr lang="en-US" altLang="zh-CN" smtClean="0">
                <a:latin typeface="Arial" pitchFamily="34" charset="0"/>
              </a:rPr>
              <a:pPr/>
              <a:t>58</a:t>
            </a:fld>
            <a:endParaRPr lang="en-US" altLang="zh-CN"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p:spPr>
      </p:sp>
      <p:sp>
        <p:nvSpPr>
          <p:cNvPr id="2119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1972" name="灯片编号占位符 3"/>
          <p:cNvSpPr>
            <a:spLocks noGrp="1"/>
          </p:cNvSpPr>
          <p:nvPr>
            <p:ph type="sldNum" sz="quarter" idx="5"/>
          </p:nvPr>
        </p:nvSpPr>
        <p:spPr>
          <a:noFill/>
        </p:spPr>
        <p:txBody>
          <a:bodyPr/>
          <a:lstStyle/>
          <a:p>
            <a:fld id="{D7A49BF0-D663-406E-BE79-CD50D96CC0C2}" type="slidenum">
              <a:rPr lang="en-US" altLang="zh-CN" smtClean="0">
                <a:latin typeface="Arial" pitchFamily="34" charset="0"/>
              </a:rPr>
              <a:pPr/>
              <a:t>59</a:t>
            </a:fld>
            <a:endParaRPr lang="en-US" altLang="zh-CN"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a:ln/>
        </p:spPr>
        <p:txBody>
          <a:bodyPr/>
          <a:lstStyle/>
          <a:p>
            <a:pPr>
              <a:lnSpc>
                <a:spcPct val="120000"/>
              </a:lnSpc>
            </a:pPr>
            <a:endParaRPr lang="zh-CN" altLang="en-US" dirty="0" smtClean="0">
              <a:latin typeface="Arial" pitchFamily="34" charset="0"/>
            </a:endParaRPr>
          </a:p>
        </p:txBody>
      </p:sp>
      <p:sp>
        <p:nvSpPr>
          <p:cNvPr id="212996" name="灯片编号占位符 3"/>
          <p:cNvSpPr>
            <a:spLocks noGrp="1"/>
          </p:cNvSpPr>
          <p:nvPr>
            <p:ph type="sldNum" sz="quarter" idx="5"/>
          </p:nvPr>
        </p:nvSpPr>
        <p:spPr>
          <a:noFill/>
        </p:spPr>
        <p:txBody>
          <a:bodyPr/>
          <a:lstStyle/>
          <a:p>
            <a:fld id="{C8AA0ED9-7B01-4A86-BDD4-C8CBA20F491D}" type="slidenum">
              <a:rPr lang="en-US" altLang="zh-CN" smtClean="0">
                <a:latin typeface="Arial" pitchFamily="34" charset="0"/>
              </a:rPr>
              <a:pPr/>
              <a:t>60</a:t>
            </a:fld>
            <a:endParaRPr lang="en-US" altLang="zh-CN"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214020" name="灯片编号占位符 3"/>
          <p:cNvSpPr>
            <a:spLocks noGrp="1"/>
          </p:cNvSpPr>
          <p:nvPr>
            <p:ph type="sldNum" sz="quarter" idx="5"/>
          </p:nvPr>
        </p:nvSpPr>
        <p:spPr>
          <a:noFill/>
        </p:spPr>
        <p:txBody>
          <a:bodyPr/>
          <a:lstStyle/>
          <a:p>
            <a:fld id="{483470C9-8BAF-4BBC-9CE2-1DC203187085}" type="slidenum">
              <a:rPr lang="en-US" altLang="zh-CN" smtClean="0">
                <a:latin typeface="Arial" pitchFamily="34" charset="0"/>
              </a:rPr>
              <a:pPr/>
              <a:t>61</a:t>
            </a:fld>
            <a:endParaRPr lang="en-US" altLang="zh-CN"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5044" name="灯片编号占位符 3"/>
          <p:cNvSpPr>
            <a:spLocks noGrp="1"/>
          </p:cNvSpPr>
          <p:nvPr>
            <p:ph type="sldNum" sz="quarter" idx="5"/>
          </p:nvPr>
        </p:nvSpPr>
        <p:spPr>
          <a:noFill/>
        </p:spPr>
        <p:txBody>
          <a:bodyPr/>
          <a:lstStyle/>
          <a:p>
            <a:fld id="{8F2EF49D-9A4D-408E-9B2C-FF8F2810E57D}" type="slidenum">
              <a:rPr lang="en-US" altLang="zh-CN" smtClean="0">
                <a:latin typeface="Arial" pitchFamily="34" charset="0"/>
              </a:rPr>
              <a:pPr/>
              <a:t>62</a:t>
            </a:fld>
            <a:endParaRPr lang="en-US" altLang="zh-CN"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a:ln/>
        </p:spPr>
        <p:txBody>
          <a:bodyPr/>
          <a:lstStyle/>
          <a:p>
            <a:endParaRPr lang="en-US" altLang="zh-CN" b="1" dirty="0" smtClean="0">
              <a:solidFill>
                <a:srgbClr val="000000"/>
              </a:solidFill>
              <a:latin typeface="Times New Roman" pitchFamily="18" charset="0"/>
              <a:ea typeface="楷体_GB2312" pitchFamily="49" charset="-122"/>
            </a:endParaRPr>
          </a:p>
          <a:p>
            <a:endParaRPr lang="zh-CN" altLang="en-US" dirty="0" smtClean="0">
              <a:latin typeface="Arial" pitchFamily="34" charset="0"/>
            </a:endParaRPr>
          </a:p>
        </p:txBody>
      </p:sp>
      <p:sp>
        <p:nvSpPr>
          <p:cNvPr id="216068" name="灯片编号占位符 3"/>
          <p:cNvSpPr>
            <a:spLocks noGrp="1"/>
          </p:cNvSpPr>
          <p:nvPr>
            <p:ph type="sldNum" sz="quarter" idx="5"/>
          </p:nvPr>
        </p:nvSpPr>
        <p:spPr>
          <a:noFill/>
        </p:spPr>
        <p:txBody>
          <a:bodyPr/>
          <a:lstStyle/>
          <a:p>
            <a:fld id="{1FDE741A-285E-43B4-889A-BEC554B1EF8A}" type="slidenum">
              <a:rPr lang="en-US" altLang="zh-CN" smtClean="0">
                <a:latin typeface="Arial" pitchFamily="34" charset="0"/>
              </a:rPr>
              <a:pPr/>
              <a:t>63</a:t>
            </a:fld>
            <a:endParaRPr lang="en-US" altLang="zh-CN"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FF0000"/>
              </a:solidFill>
              <a:latin typeface="Arial" pitchFamily="34" charset="0"/>
            </a:endParaRPr>
          </a:p>
        </p:txBody>
      </p:sp>
      <p:sp>
        <p:nvSpPr>
          <p:cNvPr id="217092" name="灯片编号占位符 3"/>
          <p:cNvSpPr>
            <a:spLocks noGrp="1"/>
          </p:cNvSpPr>
          <p:nvPr>
            <p:ph type="sldNum" sz="quarter" idx="5"/>
          </p:nvPr>
        </p:nvSpPr>
        <p:spPr>
          <a:noFill/>
        </p:spPr>
        <p:txBody>
          <a:bodyPr/>
          <a:lstStyle/>
          <a:p>
            <a:fld id="{78333EB4-1029-40AC-B712-F1056611527B}" type="slidenum">
              <a:rPr lang="en-US" altLang="zh-CN" smtClean="0">
                <a:latin typeface="Arial" pitchFamily="34" charset="0"/>
              </a:rPr>
              <a:pPr/>
              <a:t>64</a:t>
            </a:fld>
            <a:endParaRPr lang="en-US"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3844" name="灯片编号占位符 3"/>
          <p:cNvSpPr>
            <a:spLocks noGrp="1"/>
          </p:cNvSpPr>
          <p:nvPr>
            <p:ph type="sldNum" sz="quarter" idx="5"/>
          </p:nvPr>
        </p:nvSpPr>
        <p:spPr>
          <a:noFill/>
        </p:spPr>
        <p:txBody>
          <a:bodyPr/>
          <a:lstStyle/>
          <a:p>
            <a:fld id="{7EC6D532-6C24-409F-A58B-8F8724853E43}" type="slidenum">
              <a:rPr lang="en-US" altLang="zh-CN" smtClean="0">
                <a:latin typeface="Arial" pitchFamily="34" charset="0"/>
              </a:rPr>
              <a:pPr/>
              <a:t>6</a:t>
            </a:fld>
            <a:endParaRPr lang="en-US" altLang="zh-CN"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18116" name="灯片编号占位符 3"/>
          <p:cNvSpPr>
            <a:spLocks noGrp="1"/>
          </p:cNvSpPr>
          <p:nvPr>
            <p:ph type="sldNum" sz="quarter" idx="5"/>
          </p:nvPr>
        </p:nvSpPr>
        <p:spPr>
          <a:noFill/>
        </p:spPr>
        <p:txBody>
          <a:bodyPr/>
          <a:lstStyle/>
          <a:p>
            <a:fld id="{369AF2AB-6882-4E18-BEA5-81AA0CD6C6A2}" type="slidenum">
              <a:rPr lang="en-US" altLang="zh-CN" smtClean="0">
                <a:latin typeface="Arial" pitchFamily="34" charset="0"/>
              </a:rPr>
              <a:pPr/>
              <a:t>65</a:t>
            </a:fld>
            <a:endParaRPr lang="en-US" altLang="zh-CN"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9140" name="灯片编号占位符 3"/>
          <p:cNvSpPr>
            <a:spLocks noGrp="1"/>
          </p:cNvSpPr>
          <p:nvPr>
            <p:ph type="sldNum" sz="quarter" idx="5"/>
          </p:nvPr>
        </p:nvSpPr>
        <p:spPr>
          <a:noFill/>
        </p:spPr>
        <p:txBody>
          <a:bodyPr/>
          <a:lstStyle/>
          <a:p>
            <a:fld id="{9E155DEF-E730-4A6B-A9BF-235BFDCA3B27}" type="slidenum">
              <a:rPr lang="en-US" altLang="zh-CN" smtClean="0">
                <a:latin typeface="Arial" pitchFamily="34" charset="0"/>
              </a:rPr>
              <a:pPr/>
              <a:t>67</a:t>
            </a:fld>
            <a:endParaRPr lang="en-US" altLang="zh-CN"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0164" name="灯片编号占位符 3"/>
          <p:cNvSpPr>
            <a:spLocks noGrp="1"/>
          </p:cNvSpPr>
          <p:nvPr>
            <p:ph type="sldNum" sz="quarter" idx="5"/>
          </p:nvPr>
        </p:nvSpPr>
        <p:spPr>
          <a:noFill/>
        </p:spPr>
        <p:txBody>
          <a:bodyPr/>
          <a:lstStyle/>
          <a:p>
            <a:fld id="{EE82E4D4-B1A5-462C-99B6-90742956230E}" type="slidenum">
              <a:rPr lang="en-US" altLang="zh-CN" smtClean="0">
                <a:latin typeface="Arial" pitchFamily="34" charset="0"/>
              </a:rPr>
              <a:pPr/>
              <a:t>68</a:t>
            </a:fld>
            <a:endParaRPr lang="en-US" altLang="zh-CN"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1188" name="灯片编号占位符 3"/>
          <p:cNvSpPr>
            <a:spLocks noGrp="1"/>
          </p:cNvSpPr>
          <p:nvPr>
            <p:ph type="sldNum" sz="quarter" idx="5"/>
          </p:nvPr>
        </p:nvSpPr>
        <p:spPr>
          <a:noFill/>
        </p:spPr>
        <p:txBody>
          <a:bodyPr/>
          <a:lstStyle/>
          <a:p>
            <a:fld id="{BAB24781-5372-4A48-914B-5E3BE348AB1D}" type="slidenum">
              <a:rPr lang="en-US" altLang="zh-CN" smtClean="0">
                <a:latin typeface="Arial" pitchFamily="34" charset="0"/>
              </a:rPr>
              <a:pPr/>
              <a:t>69</a:t>
            </a:fld>
            <a:endParaRPr lang="en-US" altLang="zh-CN"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4C568B13-23DE-4A7F-911F-95481447DE1F}" type="slidenum">
              <a:rPr lang="en-US" altLang="zh-CN" smtClean="0">
                <a:latin typeface="Arial" pitchFamily="34" charset="0"/>
              </a:rPr>
              <a:pPr/>
              <a:t>72</a:t>
            </a:fld>
            <a:endParaRPr lang="en-US" altLang="zh-CN" smtClean="0">
              <a:latin typeface="Arial" pitchFamily="34" charset="0"/>
            </a:endParaRPr>
          </a:p>
        </p:txBody>
      </p:sp>
      <p:sp>
        <p:nvSpPr>
          <p:cNvPr id="222211" name="Rectangle 2"/>
          <p:cNvSpPr>
            <a:spLocks noGrp="1" noRot="1" noChangeAspect="1" noChangeArrowheads="1" noTextEdit="1"/>
          </p:cNvSpPr>
          <p:nvPr>
            <p:ph type="sldImg"/>
          </p:nvPr>
        </p:nvSpPr>
        <p:spPr>
          <a:solidFill>
            <a:srgbClr val="FFFFFF"/>
          </a:solidFill>
          <a:ln/>
        </p:spPr>
      </p:sp>
      <p:sp>
        <p:nvSpPr>
          <p:cNvPr id="22221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3236" name="灯片编号占位符 3"/>
          <p:cNvSpPr>
            <a:spLocks noGrp="1"/>
          </p:cNvSpPr>
          <p:nvPr>
            <p:ph type="sldNum" sz="quarter" idx="5"/>
          </p:nvPr>
        </p:nvSpPr>
        <p:spPr>
          <a:noFill/>
        </p:spPr>
        <p:txBody>
          <a:bodyPr/>
          <a:lstStyle/>
          <a:p>
            <a:fld id="{F8E7C2C2-8E48-4682-B2F5-A2F39BDDABF9}" type="slidenum">
              <a:rPr lang="en-US" altLang="zh-CN" smtClean="0">
                <a:latin typeface="Arial" pitchFamily="34" charset="0"/>
              </a:rPr>
              <a:pPr/>
              <a:t>74</a:t>
            </a:fld>
            <a:endParaRPr lang="en-US" altLang="zh-CN"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4260" name="灯片编号占位符 3"/>
          <p:cNvSpPr>
            <a:spLocks noGrp="1"/>
          </p:cNvSpPr>
          <p:nvPr>
            <p:ph type="sldNum" sz="quarter" idx="5"/>
          </p:nvPr>
        </p:nvSpPr>
        <p:spPr>
          <a:noFill/>
        </p:spPr>
        <p:txBody>
          <a:bodyPr/>
          <a:lstStyle/>
          <a:p>
            <a:fld id="{4AA9CE39-C65C-487D-9889-ED8595AF9CFE}" type="slidenum">
              <a:rPr lang="en-US" altLang="zh-CN" smtClean="0">
                <a:latin typeface="Arial" pitchFamily="34" charset="0"/>
              </a:rPr>
              <a:pPr/>
              <a:t>75</a:t>
            </a:fld>
            <a:endParaRPr lang="en-US" altLang="zh-CN"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5284" name="灯片编号占位符 3"/>
          <p:cNvSpPr>
            <a:spLocks noGrp="1"/>
          </p:cNvSpPr>
          <p:nvPr>
            <p:ph type="sldNum" sz="quarter" idx="5"/>
          </p:nvPr>
        </p:nvSpPr>
        <p:spPr>
          <a:noFill/>
        </p:spPr>
        <p:txBody>
          <a:bodyPr/>
          <a:lstStyle/>
          <a:p>
            <a:fld id="{65F31BB5-A328-4D1C-829E-EFEF884B7A25}" type="slidenum">
              <a:rPr lang="en-US" altLang="zh-CN" smtClean="0">
                <a:latin typeface="Arial" pitchFamily="34" charset="0"/>
              </a:rPr>
              <a:pPr/>
              <a:t>78</a:t>
            </a:fld>
            <a:endParaRPr lang="en-US" altLang="zh-CN"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6308" name="灯片编号占位符 3"/>
          <p:cNvSpPr>
            <a:spLocks noGrp="1"/>
          </p:cNvSpPr>
          <p:nvPr>
            <p:ph type="sldNum" sz="quarter" idx="5"/>
          </p:nvPr>
        </p:nvSpPr>
        <p:spPr>
          <a:noFill/>
        </p:spPr>
        <p:txBody>
          <a:bodyPr/>
          <a:lstStyle/>
          <a:p>
            <a:fld id="{8890D6A9-D243-4B37-9669-B734FFA3695B}" type="slidenum">
              <a:rPr lang="en-US" altLang="zh-CN" smtClean="0">
                <a:latin typeface="Arial" pitchFamily="34" charset="0"/>
              </a:rPr>
              <a:pPr/>
              <a:t>79</a:t>
            </a:fld>
            <a:endParaRPr lang="en-US" altLang="zh-CN"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27332" name="灯片编号占位符 3"/>
          <p:cNvSpPr>
            <a:spLocks noGrp="1"/>
          </p:cNvSpPr>
          <p:nvPr>
            <p:ph type="sldNum" sz="quarter" idx="5"/>
          </p:nvPr>
        </p:nvSpPr>
        <p:spPr>
          <a:noFill/>
        </p:spPr>
        <p:txBody>
          <a:bodyPr/>
          <a:lstStyle/>
          <a:p>
            <a:fld id="{B4EA654B-24B4-416E-A066-84EDDF87731B}" type="slidenum">
              <a:rPr lang="en-US" altLang="zh-CN" smtClean="0">
                <a:latin typeface="Arial" pitchFamily="34" charset="0"/>
              </a:rPr>
              <a:pPr/>
              <a:t>80</a:t>
            </a:fld>
            <a:endParaRPr lang="en-US"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4868" name="灯片编号占位符 3"/>
          <p:cNvSpPr>
            <a:spLocks noGrp="1"/>
          </p:cNvSpPr>
          <p:nvPr>
            <p:ph type="sldNum" sz="quarter" idx="5"/>
          </p:nvPr>
        </p:nvSpPr>
        <p:spPr>
          <a:noFill/>
        </p:spPr>
        <p:txBody>
          <a:bodyPr/>
          <a:lstStyle/>
          <a:p>
            <a:fld id="{3D74E0B6-1CB7-4D42-A16D-9F4E2191E718}" type="slidenum">
              <a:rPr lang="en-US" altLang="zh-CN" smtClean="0">
                <a:latin typeface="Arial" pitchFamily="34" charset="0"/>
              </a:rPr>
              <a:pPr/>
              <a:t>7</a:t>
            </a:fld>
            <a:endParaRPr lang="en-US" altLang="zh-CN"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a:ln/>
        </p:spPr>
        <p:txBody>
          <a:bodyPr/>
          <a:lstStyle/>
          <a:p>
            <a:endParaRPr lang="en-US" altLang="zh-CN" baseline="-25000" dirty="0" smtClean="0">
              <a:latin typeface="Arial" pitchFamily="34" charset="0"/>
            </a:endParaRPr>
          </a:p>
          <a:p>
            <a:endParaRPr lang="zh-CN" altLang="en-US" baseline="-25000" dirty="0" smtClean="0">
              <a:latin typeface="Arial" pitchFamily="34" charset="0"/>
            </a:endParaRPr>
          </a:p>
          <a:p>
            <a:endParaRPr lang="zh-CN" altLang="en-US" baseline="-25000" dirty="0" smtClean="0">
              <a:latin typeface="Arial" pitchFamily="34" charset="0"/>
            </a:endParaRPr>
          </a:p>
          <a:p>
            <a:endParaRPr lang="zh-CN" altLang="en-US" dirty="0" smtClean="0">
              <a:latin typeface="Arial" pitchFamily="34" charset="0"/>
            </a:endParaRPr>
          </a:p>
          <a:p>
            <a:endParaRPr lang="zh-CN" altLang="en-US" dirty="0" smtClean="0">
              <a:latin typeface="Arial" pitchFamily="34" charset="0"/>
            </a:endParaRPr>
          </a:p>
        </p:txBody>
      </p:sp>
      <p:sp>
        <p:nvSpPr>
          <p:cNvPr id="232452" name="灯片编号占位符 3"/>
          <p:cNvSpPr>
            <a:spLocks noGrp="1"/>
          </p:cNvSpPr>
          <p:nvPr>
            <p:ph type="sldNum" sz="quarter" idx="5"/>
          </p:nvPr>
        </p:nvSpPr>
        <p:spPr>
          <a:noFill/>
        </p:spPr>
        <p:txBody>
          <a:bodyPr/>
          <a:lstStyle/>
          <a:p>
            <a:fld id="{E73C6498-9E7D-4E0E-80ED-17382DF8A054}" type="slidenum">
              <a:rPr lang="en-US" altLang="zh-CN" smtClean="0">
                <a:latin typeface="Arial" pitchFamily="34" charset="0"/>
              </a:rPr>
              <a:pPr/>
              <a:t>81</a:t>
            </a:fld>
            <a:endParaRPr lang="en-US" altLang="zh-CN"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a:ln/>
        </p:spPr>
      </p:sp>
      <p:sp>
        <p:nvSpPr>
          <p:cNvPr id="2375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37572" name="灯片编号占位符 3"/>
          <p:cNvSpPr>
            <a:spLocks noGrp="1"/>
          </p:cNvSpPr>
          <p:nvPr>
            <p:ph type="sldNum" sz="quarter" idx="5"/>
          </p:nvPr>
        </p:nvSpPr>
        <p:spPr>
          <a:noFill/>
        </p:spPr>
        <p:txBody>
          <a:bodyPr/>
          <a:lstStyle/>
          <a:p>
            <a:fld id="{D385B268-3917-414F-9F89-C1AF62510396}" type="slidenum">
              <a:rPr lang="en-US" altLang="zh-CN" smtClean="0">
                <a:latin typeface="Arial" pitchFamily="34" charset="0"/>
              </a:rPr>
              <a:pPr/>
              <a:t>82</a:t>
            </a:fld>
            <a:endParaRPr lang="en-US" altLang="zh-CN"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8356" name="灯片编号占位符 3"/>
          <p:cNvSpPr>
            <a:spLocks noGrp="1"/>
          </p:cNvSpPr>
          <p:nvPr>
            <p:ph type="sldNum" sz="quarter" idx="5"/>
          </p:nvPr>
        </p:nvSpPr>
        <p:spPr>
          <a:noFill/>
        </p:spPr>
        <p:txBody>
          <a:bodyPr/>
          <a:lstStyle/>
          <a:p>
            <a:fld id="{F7A0B3D0-E870-43A9-B0B5-C6B5567F0793}" type="slidenum">
              <a:rPr lang="en-US" altLang="zh-CN" smtClean="0">
                <a:latin typeface="Arial" pitchFamily="34" charset="0"/>
              </a:rPr>
              <a:pPr/>
              <a:t>83</a:t>
            </a:fld>
            <a:endParaRPr lang="en-US" altLang="zh-CN"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ln/>
        </p:spPr>
        <p:txBody>
          <a:bodyPr/>
          <a:lstStyle/>
          <a:p>
            <a:pPr>
              <a:defRPr/>
            </a:pPr>
            <a:endParaRPr lang="zh-CN" altLang="en-US" dirty="0" smtClean="0">
              <a:latin typeface="Arial" pitchFamily="34" charset="0"/>
            </a:endParaRPr>
          </a:p>
          <a:p>
            <a:pPr>
              <a:defRPr/>
            </a:pPr>
            <a:endParaRPr lang="zh-CN" altLang="en-US" dirty="0" smtClean="0">
              <a:latin typeface="Arial" pitchFamily="34" charset="0"/>
            </a:endParaRPr>
          </a:p>
          <a:p>
            <a:pPr>
              <a:defRPr/>
            </a:pPr>
            <a:endParaRPr lang="zh-CN" altLang="en-US" dirty="0" smtClean="0">
              <a:latin typeface="Arial" pitchFamily="34" charset="0"/>
            </a:endParaRPr>
          </a:p>
          <a:p>
            <a:pPr>
              <a:defRPr/>
            </a:pPr>
            <a:endParaRPr lang="zh-CN" altLang="en-US" dirty="0" smtClean="0">
              <a:latin typeface="Arial" pitchFamily="34" charset="0"/>
            </a:endParaRPr>
          </a:p>
        </p:txBody>
      </p:sp>
      <p:sp>
        <p:nvSpPr>
          <p:cNvPr id="239620" name="灯片编号占位符 3"/>
          <p:cNvSpPr>
            <a:spLocks noGrp="1"/>
          </p:cNvSpPr>
          <p:nvPr>
            <p:ph type="sldNum" sz="quarter" idx="5"/>
          </p:nvPr>
        </p:nvSpPr>
        <p:spPr>
          <a:noFill/>
        </p:spPr>
        <p:txBody>
          <a:bodyPr/>
          <a:lstStyle/>
          <a:p>
            <a:fld id="{1168510F-2E55-4A27-8E80-1A44B94E7C3F}" type="slidenum">
              <a:rPr lang="en-US" altLang="zh-CN" smtClean="0">
                <a:latin typeface="Arial" pitchFamily="34" charset="0"/>
              </a:rPr>
              <a:pPr/>
              <a:t>84</a:t>
            </a:fld>
            <a:endParaRPr lang="en-US" altLang="zh-CN"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ln/>
        </p:spPr>
      </p:sp>
      <p:sp>
        <p:nvSpPr>
          <p:cNvPr id="2406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0644" name="灯片编号占位符 3"/>
          <p:cNvSpPr>
            <a:spLocks noGrp="1"/>
          </p:cNvSpPr>
          <p:nvPr>
            <p:ph type="sldNum" sz="quarter" idx="5"/>
          </p:nvPr>
        </p:nvSpPr>
        <p:spPr>
          <a:noFill/>
        </p:spPr>
        <p:txBody>
          <a:bodyPr/>
          <a:lstStyle/>
          <a:p>
            <a:fld id="{72A0FED4-941B-40D6-8FA0-1F95240D38B6}" type="slidenum">
              <a:rPr lang="en-US" altLang="zh-CN" smtClean="0">
                <a:latin typeface="Arial" pitchFamily="34" charset="0"/>
              </a:rPr>
              <a:pPr/>
              <a:t>85</a:t>
            </a:fld>
            <a:endParaRPr lang="en-US" altLang="zh-CN"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86</a:t>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p:spPr>
      </p:sp>
      <p:sp>
        <p:nvSpPr>
          <p:cNvPr id="24269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2692" name="灯片编号占位符 3"/>
          <p:cNvSpPr>
            <a:spLocks noGrp="1"/>
          </p:cNvSpPr>
          <p:nvPr>
            <p:ph type="sldNum" sz="quarter" idx="5"/>
          </p:nvPr>
        </p:nvSpPr>
        <p:spPr>
          <a:noFill/>
        </p:spPr>
        <p:txBody>
          <a:bodyPr/>
          <a:lstStyle/>
          <a:p>
            <a:fld id="{C5E2E0EF-D1AE-4DF7-9EA4-989E064CAA9E}" type="slidenum">
              <a:rPr lang="en-US" altLang="zh-CN" smtClean="0">
                <a:latin typeface="Arial" pitchFamily="34" charset="0"/>
              </a:rPr>
              <a:pPr/>
              <a:t>88</a:t>
            </a:fld>
            <a:endParaRPr lang="en-US" altLang="zh-CN"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3716" name="灯片编号占位符 3"/>
          <p:cNvSpPr>
            <a:spLocks noGrp="1"/>
          </p:cNvSpPr>
          <p:nvPr>
            <p:ph type="sldNum" sz="quarter" idx="5"/>
          </p:nvPr>
        </p:nvSpPr>
        <p:spPr>
          <a:noFill/>
        </p:spPr>
        <p:txBody>
          <a:bodyPr/>
          <a:lstStyle/>
          <a:p>
            <a:fld id="{D46DEB98-DB75-4BB3-BDB8-CE6C1E4FE959}" type="slidenum">
              <a:rPr lang="en-US" altLang="zh-CN" smtClean="0">
                <a:latin typeface="Arial" pitchFamily="34" charset="0"/>
              </a:rPr>
              <a:pPr/>
              <a:t>89</a:t>
            </a:fld>
            <a:endParaRPr lang="en-US" altLang="zh-CN"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marL="342900" indent="-342900">
              <a:lnSpc>
                <a:spcPct val="120000"/>
              </a:lnSpc>
              <a:spcBef>
                <a:spcPct val="0"/>
              </a:spcBef>
              <a:defRPr/>
            </a:pPr>
            <a:endParaRPr lang="zh-CN" altLang="en-US" dirty="0"/>
          </a:p>
        </p:txBody>
      </p:sp>
      <p:sp>
        <p:nvSpPr>
          <p:cNvPr id="244740" name="灯片编号占位符 3"/>
          <p:cNvSpPr>
            <a:spLocks noGrp="1"/>
          </p:cNvSpPr>
          <p:nvPr>
            <p:ph type="sldNum" sz="quarter" idx="5"/>
          </p:nvPr>
        </p:nvSpPr>
        <p:spPr>
          <a:noFill/>
        </p:spPr>
        <p:txBody>
          <a:bodyPr/>
          <a:lstStyle/>
          <a:p>
            <a:fld id="{CFB7359F-1C03-4791-B177-BCE45FA7366D}" type="slidenum">
              <a:rPr lang="en-US" altLang="zh-CN" smtClean="0">
                <a:latin typeface="Arial" pitchFamily="34" charset="0"/>
              </a:rPr>
              <a:pPr/>
              <a:t>90</a:t>
            </a:fld>
            <a:endParaRPr lang="en-US" altLang="zh-CN"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5764" name="灯片编号占位符 3"/>
          <p:cNvSpPr>
            <a:spLocks noGrp="1"/>
          </p:cNvSpPr>
          <p:nvPr>
            <p:ph type="sldNum" sz="quarter" idx="5"/>
          </p:nvPr>
        </p:nvSpPr>
        <p:spPr>
          <a:noFill/>
        </p:spPr>
        <p:txBody>
          <a:bodyPr/>
          <a:lstStyle/>
          <a:p>
            <a:fld id="{E75BD8F2-24FE-488C-9B88-0700509A5038}" type="slidenum">
              <a:rPr lang="en-US" altLang="zh-CN" smtClean="0">
                <a:latin typeface="Arial" pitchFamily="34" charset="0"/>
              </a:rPr>
              <a:pPr/>
              <a:t>91</a:t>
            </a:fld>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p:spPr>
        <p:txBody>
          <a:bodyPr/>
          <a:lstStyle/>
          <a:p>
            <a:pPr algn="ctr"/>
            <a:endParaRPr lang="en-US" altLang="zh-CN" dirty="0" smtClean="0">
              <a:latin typeface="Arial" pitchFamily="34" charset="0"/>
            </a:endParaRPr>
          </a:p>
        </p:txBody>
      </p:sp>
      <p:sp>
        <p:nvSpPr>
          <p:cNvPr id="165892" name="灯片编号占位符 3"/>
          <p:cNvSpPr>
            <a:spLocks noGrp="1"/>
          </p:cNvSpPr>
          <p:nvPr>
            <p:ph type="sldNum" sz="quarter" idx="5"/>
          </p:nvPr>
        </p:nvSpPr>
        <p:spPr>
          <a:noFill/>
        </p:spPr>
        <p:txBody>
          <a:bodyPr/>
          <a:lstStyle/>
          <a:p>
            <a:fld id="{96A0D81B-7C07-450A-BC6C-FE88C1815878}" type="slidenum">
              <a:rPr lang="en-US" altLang="zh-CN" smtClean="0">
                <a:latin typeface="Arial" pitchFamily="34" charset="0"/>
              </a:rPr>
              <a:pPr/>
              <a:t>8</a:t>
            </a:fld>
            <a:endParaRPr lang="en-US" altLang="zh-CN" smtClean="0">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6788" name="灯片编号占位符 3"/>
          <p:cNvSpPr>
            <a:spLocks noGrp="1"/>
          </p:cNvSpPr>
          <p:nvPr>
            <p:ph type="sldNum" sz="quarter" idx="5"/>
          </p:nvPr>
        </p:nvSpPr>
        <p:spPr>
          <a:noFill/>
        </p:spPr>
        <p:txBody>
          <a:bodyPr/>
          <a:lstStyle/>
          <a:p>
            <a:fld id="{F1B2860C-3623-4008-AB8A-C507070CCBC8}" type="slidenum">
              <a:rPr lang="en-US" altLang="zh-CN" smtClean="0">
                <a:latin typeface="Arial" pitchFamily="34" charset="0"/>
              </a:rPr>
              <a:pPr/>
              <a:t>93</a:t>
            </a:fld>
            <a:endParaRPr lang="en-US" altLang="zh-CN"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7812" name="灯片编号占位符 3"/>
          <p:cNvSpPr>
            <a:spLocks noGrp="1"/>
          </p:cNvSpPr>
          <p:nvPr>
            <p:ph type="sldNum" sz="quarter" idx="5"/>
          </p:nvPr>
        </p:nvSpPr>
        <p:spPr>
          <a:noFill/>
        </p:spPr>
        <p:txBody>
          <a:bodyPr/>
          <a:lstStyle/>
          <a:p>
            <a:fld id="{9AA4807A-DFDA-4E20-8ED1-3F89F839A76D}" type="slidenum">
              <a:rPr lang="en-US" altLang="zh-CN" smtClean="0">
                <a:latin typeface="Arial" pitchFamily="34" charset="0"/>
              </a:rPr>
              <a:pPr/>
              <a:t>97</a:t>
            </a:fld>
            <a:endParaRPr lang="en-US" altLang="zh-CN"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6E5D353D-5DA5-41D0-8E15-69E2E86AD080}" type="slidenum">
              <a:rPr lang="en-US" altLang="zh-CN" smtClean="0">
                <a:latin typeface="Arial" pitchFamily="34" charset="0"/>
              </a:rPr>
              <a:pPr/>
              <a:t>99</a:t>
            </a:fld>
            <a:endParaRPr lang="en-US" altLang="zh-CN" smtClean="0">
              <a:latin typeface="Arial" pitchFamily="34"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endParaRPr lang="zh-CN" altLang="zh-CN"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9860" name="灯片编号占位符 3"/>
          <p:cNvSpPr>
            <a:spLocks noGrp="1"/>
          </p:cNvSpPr>
          <p:nvPr>
            <p:ph type="sldNum" sz="quarter" idx="5"/>
          </p:nvPr>
        </p:nvSpPr>
        <p:spPr>
          <a:noFill/>
        </p:spPr>
        <p:txBody>
          <a:bodyPr/>
          <a:lstStyle/>
          <a:p>
            <a:fld id="{18D3F799-900B-4ED1-9215-CEB4677CD3CB}" type="slidenum">
              <a:rPr lang="en-US" altLang="zh-CN" smtClean="0">
                <a:latin typeface="Arial" pitchFamily="34" charset="0"/>
              </a:rPr>
              <a:pPr/>
              <a:t>100</a:t>
            </a:fld>
            <a:endParaRPr lang="en-US" altLang="zh-CN" smtClean="0">
              <a:latin typeface="Arial"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101</a:t>
            </a:fld>
            <a:endParaRPr lang="en-US"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103</a:t>
            </a:fld>
            <a:endParaRPr lang="en-US"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50884" name="灯片编号占位符 3"/>
          <p:cNvSpPr>
            <a:spLocks noGrp="1"/>
          </p:cNvSpPr>
          <p:nvPr>
            <p:ph type="sldNum" sz="quarter" idx="5"/>
          </p:nvPr>
        </p:nvSpPr>
        <p:spPr>
          <a:noFill/>
        </p:spPr>
        <p:txBody>
          <a:bodyPr/>
          <a:lstStyle/>
          <a:p>
            <a:fld id="{C67D3EDD-393E-4674-83C6-5D414C4A4C40}" type="slidenum">
              <a:rPr lang="en-US" altLang="zh-CN" smtClean="0">
                <a:latin typeface="Arial" pitchFamily="34" charset="0"/>
              </a:rPr>
              <a:pPr/>
              <a:t>104</a:t>
            </a:fld>
            <a:endParaRPr lang="en-US" altLang="zh-CN"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1908" name="灯片编号占位符 3"/>
          <p:cNvSpPr>
            <a:spLocks noGrp="1"/>
          </p:cNvSpPr>
          <p:nvPr>
            <p:ph type="sldNum" sz="quarter" idx="5"/>
          </p:nvPr>
        </p:nvSpPr>
        <p:spPr>
          <a:noFill/>
        </p:spPr>
        <p:txBody>
          <a:bodyPr/>
          <a:lstStyle/>
          <a:p>
            <a:fld id="{BFCE1960-2AFA-4CA6-B4C8-8D8A20A985EC}" type="slidenum">
              <a:rPr lang="en-US" altLang="zh-CN" smtClean="0">
                <a:latin typeface="Arial" pitchFamily="34" charset="0"/>
              </a:rPr>
              <a:pPr/>
              <a:t>106</a:t>
            </a:fld>
            <a:endParaRPr lang="en-US" altLang="zh-CN"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2932" name="灯片编号占位符 3"/>
          <p:cNvSpPr>
            <a:spLocks noGrp="1"/>
          </p:cNvSpPr>
          <p:nvPr>
            <p:ph type="sldNum" sz="quarter" idx="5"/>
          </p:nvPr>
        </p:nvSpPr>
        <p:spPr>
          <a:noFill/>
        </p:spPr>
        <p:txBody>
          <a:bodyPr/>
          <a:lstStyle/>
          <a:p>
            <a:fld id="{214C625D-242B-467E-8B71-8DE0A605C535}" type="slidenum">
              <a:rPr lang="en-US" altLang="zh-CN" smtClean="0">
                <a:latin typeface="Arial" pitchFamily="34" charset="0"/>
              </a:rPr>
              <a:pPr/>
              <a:t>107</a:t>
            </a:fld>
            <a:endParaRPr lang="en-US" altLang="zh-CN"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3956" name="灯片编号占位符 3"/>
          <p:cNvSpPr>
            <a:spLocks noGrp="1"/>
          </p:cNvSpPr>
          <p:nvPr>
            <p:ph type="sldNum" sz="quarter" idx="5"/>
          </p:nvPr>
        </p:nvSpPr>
        <p:spPr>
          <a:noFill/>
        </p:spPr>
        <p:txBody>
          <a:bodyPr/>
          <a:lstStyle/>
          <a:p>
            <a:fld id="{AD85BE49-4981-4E50-91E7-6FA3B46026EE}" type="slidenum">
              <a:rPr lang="en-US" altLang="zh-CN" smtClean="0">
                <a:latin typeface="Arial" pitchFamily="34" charset="0"/>
              </a:rPr>
              <a:pPr/>
              <a:t>109</a:t>
            </a:fld>
            <a:endParaRPr lang="en-US" altLang="zh-CN"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6916" name="灯片编号占位符 3"/>
          <p:cNvSpPr>
            <a:spLocks noGrp="1"/>
          </p:cNvSpPr>
          <p:nvPr>
            <p:ph type="sldNum" sz="quarter" idx="5"/>
          </p:nvPr>
        </p:nvSpPr>
        <p:spPr>
          <a:noFill/>
        </p:spPr>
        <p:txBody>
          <a:bodyPr/>
          <a:lstStyle/>
          <a:p>
            <a:fld id="{711EFD70-0F9D-4E9E-AA7A-383EF3099E24}" type="slidenum">
              <a:rPr lang="en-US" altLang="zh-CN" smtClean="0">
                <a:latin typeface="Arial" pitchFamily="34" charset="0"/>
              </a:rPr>
              <a:pPr/>
              <a:t>9</a:t>
            </a:fld>
            <a:endParaRPr lang="en-US" altLang="zh-CN"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4980" name="灯片编号占位符 3"/>
          <p:cNvSpPr>
            <a:spLocks noGrp="1"/>
          </p:cNvSpPr>
          <p:nvPr>
            <p:ph type="sldNum" sz="quarter" idx="5"/>
          </p:nvPr>
        </p:nvSpPr>
        <p:spPr>
          <a:noFill/>
        </p:spPr>
        <p:txBody>
          <a:bodyPr/>
          <a:lstStyle/>
          <a:p>
            <a:fld id="{BB29B3B0-8B50-4E07-ACC1-BEB1E383EB08}" type="slidenum">
              <a:rPr lang="en-US" altLang="zh-CN" smtClean="0">
                <a:latin typeface="Arial" pitchFamily="34" charset="0"/>
              </a:rPr>
              <a:pPr/>
              <a:t>110</a:t>
            </a:fld>
            <a:endParaRPr lang="en-US" altLang="zh-CN"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p:spPr>
      </p:sp>
      <p:sp>
        <p:nvSpPr>
          <p:cNvPr id="25600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6004" name="灯片编号占位符 3"/>
          <p:cNvSpPr>
            <a:spLocks noGrp="1"/>
          </p:cNvSpPr>
          <p:nvPr>
            <p:ph type="sldNum" sz="quarter" idx="5"/>
          </p:nvPr>
        </p:nvSpPr>
        <p:spPr>
          <a:noFill/>
        </p:spPr>
        <p:txBody>
          <a:bodyPr/>
          <a:lstStyle/>
          <a:p>
            <a:fld id="{DED48147-06CC-4257-86F9-5825FB2EAA19}" type="slidenum">
              <a:rPr lang="en-US" altLang="zh-CN" smtClean="0">
                <a:latin typeface="Arial" pitchFamily="34" charset="0"/>
              </a:rPr>
              <a:pPr/>
              <a:t>112</a:t>
            </a:fld>
            <a:endParaRPr lang="en-US" altLang="zh-CN"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7028" name="灯片编号占位符 3"/>
          <p:cNvSpPr>
            <a:spLocks noGrp="1"/>
          </p:cNvSpPr>
          <p:nvPr>
            <p:ph type="sldNum" sz="quarter" idx="5"/>
          </p:nvPr>
        </p:nvSpPr>
        <p:spPr>
          <a:noFill/>
        </p:spPr>
        <p:txBody>
          <a:bodyPr/>
          <a:lstStyle/>
          <a:p>
            <a:fld id="{6D370F86-ACEC-43CF-B5D1-77D75E8A015A}" type="slidenum">
              <a:rPr lang="en-US" altLang="zh-CN" smtClean="0">
                <a:latin typeface="Arial" pitchFamily="34" charset="0"/>
              </a:rPr>
              <a:pPr/>
              <a:t>113</a:t>
            </a:fld>
            <a:endParaRPr lang="en-US" altLang="zh-CN"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a:ln/>
        </p:spPr>
        <p:txBody>
          <a:bodyPr/>
          <a:lstStyle/>
          <a:p>
            <a:endParaRPr lang="en-US" altLang="zh-CN" baseline="-25000" dirty="0" smtClean="0">
              <a:latin typeface="Arial" pitchFamily="34" charset="0"/>
            </a:endParaRPr>
          </a:p>
          <a:p>
            <a:endParaRPr lang="zh-CN" altLang="en-US" baseline="-25000" dirty="0" smtClean="0">
              <a:latin typeface="Arial" pitchFamily="34" charset="0"/>
            </a:endParaRPr>
          </a:p>
          <a:p>
            <a:endParaRPr lang="zh-CN" altLang="en-US" baseline="-25000" dirty="0" smtClean="0">
              <a:latin typeface="Arial" pitchFamily="34" charset="0"/>
            </a:endParaRPr>
          </a:p>
          <a:p>
            <a:endParaRPr lang="zh-CN" altLang="en-US" dirty="0" smtClean="0">
              <a:latin typeface="Arial" pitchFamily="34" charset="0"/>
            </a:endParaRPr>
          </a:p>
          <a:p>
            <a:endParaRPr lang="zh-CN" altLang="en-US" dirty="0" smtClean="0">
              <a:latin typeface="Arial" pitchFamily="34" charset="0"/>
            </a:endParaRPr>
          </a:p>
        </p:txBody>
      </p:sp>
      <p:sp>
        <p:nvSpPr>
          <p:cNvPr id="232452" name="灯片编号占位符 3"/>
          <p:cNvSpPr>
            <a:spLocks noGrp="1"/>
          </p:cNvSpPr>
          <p:nvPr>
            <p:ph type="sldNum" sz="quarter" idx="5"/>
          </p:nvPr>
        </p:nvSpPr>
        <p:spPr>
          <a:noFill/>
        </p:spPr>
        <p:txBody>
          <a:bodyPr/>
          <a:lstStyle/>
          <a:p>
            <a:fld id="{E73C6498-9E7D-4E0E-80ED-17382DF8A054}" type="slidenum">
              <a:rPr lang="en-US" altLang="zh-CN" smtClean="0">
                <a:latin typeface="Arial" pitchFamily="34" charset="0"/>
              </a:rPr>
              <a:pPr/>
              <a:t>114</a:t>
            </a:fld>
            <a:endParaRPr lang="en-US" altLang="zh-CN"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52932" name="灯片编号占位符 3"/>
          <p:cNvSpPr>
            <a:spLocks noGrp="1"/>
          </p:cNvSpPr>
          <p:nvPr>
            <p:ph type="sldNum" sz="quarter" idx="5"/>
          </p:nvPr>
        </p:nvSpPr>
        <p:spPr>
          <a:noFill/>
        </p:spPr>
        <p:txBody>
          <a:bodyPr/>
          <a:lstStyle/>
          <a:p>
            <a:fld id="{45C84F7C-D028-4E59-A2E4-4524A32D0E0A}" type="slidenum">
              <a:rPr lang="en-US" altLang="zh-CN" smtClean="0">
                <a:latin typeface="Arial" pitchFamily="34" charset="0"/>
              </a:rPr>
              <a:pPr/>
              <a:t>116</a:t>
            </a:fld>
            <a:endParaRPr lang="en-US" altLang="zh-CN"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120</a:t>
            </a:fld>
            <a:endParaRPr lang="en-US"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58052" name="灯片编号占位符 3"/>
          <p:cNvSpPr>
            <a:spLocks noGrp="1"/>
          </p:cNvSpPr>
          <p:nvPr>
            <p:ph type="sldNum" sz="quarter" idx="5"/>
          </p:nvPr>
        </p:nvSpPr>
        <p:spPr>
          <a:noFill/>
        </p:spPr>
        <p:txBody>
          <a:bodyPr/>
          <a:lstStyle/>
          <a:p>
            <a:fld id="{8C56828F-D70E-467D-9E1D-752FAF9019B5}" type="slidenum">
              <a:rPr lang="en-US" altLang="zh-CN" smtClean="0">
                <a:latin typeface="Arial" pitchFamily="34" charset="0"/>
              </a:rPr>
              <a:pPr/>
              <a:t>121</a:t>
            </a:fld>
            <a:endParaRPr lang="en-US" altLang="zh-CN"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122</a:t>
            </a:fld>
            <a:endParaRPr lang="en-US"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a:ln/>
        </p:spPr>
        <p:txBody>
          <a:bodyPr/>
          <a:lstStyle/>
          <a:p>
            <a:endParaRPr lang="en-US" altLang="zh-CN" b="1" dirty="0" smtClean="0">
              <a:solidFill>
                <a:srgbClr val="CC0000"/>
              </a:solidFill>
              <a:latin typeface="Times New Roman" pitchFamily="18" charset="0"/>
              <a:ea typeface="黑体" pitchFamily="49" charset="-122"/>
            </a:endParaRPr>
          </a:p>
          <a:p>
            <a:endParaRPr lang="en-US" altLang="zh-CN" b="1" dirty="0" smtClean="0">
              <a:solidFill>
                <a:srgbClr val="CC0000"/>
              </a:solidFill>
              <a:latin typeface="Times New Roman" pitchFamily="18" charset="0"/>
              <a:ea typeface="黑体" pitchFamily="49" charset="-122"/>
            </a:endParaRPr>
          </a:p>
          <a:p>
            <a:endParaRPr lang="zh-CN" altLang="en-US" b="1" dirty="0" smtClean="0">
              <a:solidFill>
                <a:srgbClr val="CC0000"/>
              </a:solidFill>
              <a:latin typeface="Times New Roman" pitchFamily="18" charset="0"/>
              <a:ea typeface="黑体" pitchFamily="49" charset="-122"/>
            </a:endParaRPr>
          </a:p>
          <a:p>
            <a:endParaRPr lang="zh-CN" altLang="en-US" dirty="0" smtClean="0">
              <a:latin typeface="Arial" pitchFamily="34" charset="0"/>
            </a:endParaRPr>
          </a:p>
        </p:txBody>
      </p:sp>
      <p:sp>
        <p:nvSpPr>
          <p:cNvPr id="260100" name="灯片编号占位符 3"/>
          <p:cNvSpPr>
            <a:spLocks noGrp="1"/>
          </p:cNvSpPr>
          <p:nvPr>
            <p:ph type="sldNum" sz="quarter" idx="5"/>
          </p:nvPr>
        </p:nvSpPr>
        <p:spPr>
          <a:noFill/>
        </p:spPr>
        <p:txBody>
          <a:bodyPr/>
          <a:lstStyle/>
          <a:p>
            <a:fld id="{49346C86-8A61-4B8A-93E4-0B9BE6D9FE84}" type="slidenum">
              <a:rPr lang="en-US" altLang="zh-CN" smtClean="0">
                <a:latin typeface="Arial" pitchFamily="34" charset="0"/>
              </a:rPr>
              <a:pPr/>
              <a:t>125</a:t>
            </a:fld>
            <a:endParaRPr lang="en-US" altLang="zh-CN"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smtClean="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126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038D1674-9B0A-4B74-866F-201B95AF6F30}" type="datetime1">
              <a:rPr lang="zh-CN" altLang="en-US"/>
              <a:pPr>
                <a:defRPr/>
              </a:pPr>
              <a:t>2019-10-16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54BB5054-5BB6-44F5-9699-4589389FE542}"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D864FD2-14C8-459D-AB11-94D1F76BF07E}" type="datetime1">
              <a:rPr lang="zh-CN" altLang="en-US"/>
              <a:pPr>
                <a:defRPr/>
              </a:pPr>
              <a:t>2019-10-16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EBE827A6-4405-4972-B683-DC52FE2672D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B3560B8-BD1D-4998-89D2-D1DFFD03E6E1}" type="datetime1">
              <a:rPr lang="zh-CN" altLang="en-US"/>
              <a:pPr>
                <a:defRPr/>
              </a:pPr>
              <a:t>2019-10-16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9E786D12-DEBC-4EFF-935A-26E85051368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701974" y="71258"/>
            <a:ext cx="7887463" cy="646783"/>
          </a:xfrm>
        </p:spPr>
        <p:txBody>
          <a:bodyPr>
            <a:normAutofit/>
          </a:bodyPr>
          <a:lstStyle>
            <a:lvl1pPr algn="l">
              <a:defRPr sz="3000" b="1">
                <a:solidFill>
                  <a:schemeClr val="tx2"/>
                </a:solidFill>
                <a:latin typeface="Arial Narrow" panose="020B060602020203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285750" y="6381750"/>
            <a:ext cx="2133600" cy="476250"/>
          </a:xfrm>
        </p:spPr>
        <p:txBody>
          <a:bodyPr/>
          <a:lstStyle>
            <a:lvl1pPr>
              <a:defRPr/>
            </a:lvl1pPr>
          </a:lstStyle>
          <a:p>
            <a:pPr>
              <a:defRPr/>
            </a:pPr>
            <a:fld id="{4102BAB1-32E0-4245-90E5-749D4DF740D1}" type="datetimeFigureOut">
              <a:rPr lang="zh-CN" altLang="en-US"/>
              <a:pPr>
                <a:defRPr/>
              </a:pPr>
              <a:t>2019-10-16</a:t>
            </a:fld>
            <a:endParaRPr lang="zh-CN" altLang="en-US" dirty="0"/>
          </a:p>
        </p:txBody>
      </p:sp>
      <p:sp>
        <p:nvSpPr>
          <p:cNvPr id="4" name="页脚占位符 3"/>
          <p:cNvSpPr>
            <a:spLocks noGrp="1"/>
          </p:cNvSpPr>
          <p:nvPr>
            <p:ph type="ftr" sz="quarter" idx="11"/>
          </p:nvPr>
        </p:nvSpPr>
        <p:spPr>
          <a:xfrm>
            <a:off x="3579813" y="6246813"/>
            <a:ext cx="2895600" cy="476250"/>
          </a:xfrm>
        </p:spPr>
        <p:txBody>
          <a:bodyPr/>
          <a:lstStyle>
            <a:lvl1pPr>
              <a:defRPr/>
            </a:lvl1pPr>
          </a:lstStyle>
          <a:p>
            <a:pPr>
              <a:defRPr/>
            </a:pP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mediaAndTx">
  <p:cSld name="标题，媒体剪辑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媒体占位符 2"/>
          <p:cNvSpPr>
            <a:spLocks noGrp="1"/>
          </p:cNvSpPr>
          <p:nvPr>
            <p:ph type="media" sz="half" idx="1"/>
          </p:nvPr>
        </p:nvSpPr>
        <p:spPr>
          <a:xfrm>
            <a:off x="685800" y="1981200"/>
            <a:ext cx="3810000" cy="4114800"/>
          </a:xfrm>
        </p:spPr>
        <p:txBody>
          <a:bodyPr/>
          <a:lstStyle/>
          <a:p>
            <a:pPr lvl="0"/>
            <a:endParaRPr lang="zh-CN" altLang="en-US" noProof="0" smtClean="0"/>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23DCDDF-A0D3-42B4-9C68-1B8031C1813D}" type="slidenum">
              <a:rPr lang="en-US" altLang="zh-CN"/>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01974" y="71258"/>
            <a:ext cx="7887463" cy="646783"/>
          </a:xfrm>
        </p:spPr>
        <p:txBody>
          <a:bodyPr>
            <a:normAutofit/>
          </a:bodyPr>
          <a:lstStyle>
            <a:lvl1pPr algn="l">
              <a:defRPr sz="3200" b="1">
                <a:solidFill>
                  <a:schemeClr val="accent6">
                    <a:lumMod val="75000"/>
                  </a:schemeClr>
                </a:solidFill>
                <a:latin typeface="Arial Narrow" panose="020B060602020203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3D4D822-6CBE-4AB9-9D58-85DAF3E46284}" type="datetime1">
              <a:rPr lang="zh-CN" altLang="en-US"/>
              <a:pPr>
                <a:defRPr/>
              </a:pPr>
              <a:t>2019-10-16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2AE06D8E-C270-4F14-97F2-31DDBE71C1A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24B3FF44-C6CC-43A3-8352-2E830DEAF0A0}" type="datetime1">
              <a:rPr lang="zh-CN" altLang="en-US"/>
              <a:pPr>
                <a:defRPr/>
              </a:pPr>
              <a:t>2019-10-16</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FF39F465-BC21-43CE-9F26-CBF77C7765A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1858149C-D202-407A-BE92-F0538738FE7D}" type="datetime1">
              <a:rPr lang="zh-CN" altLang="en-US"/>
              <a:pPr>
                <a:defRPr/>
              </a:pPr>
              <a:t>2019-10-16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213A1D45-9330-4FEC-BC4B-5626F0556770}"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C92F764-FF23-41D2-A364-B4175A626467}" type="datetime1">
              <a:rPr lang="zh-CN" altLang="en-US"/>
              <a:pPr>
                <a:defRPr/>
              </a:pPr>
              <a:t>2019-10-16</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9" name="Rectangle 6"/>
          <p:cNvSpPr>
            <a:spLocks noGrp="1" noChangeArrowheads="1"/>
          </p:cNvSpPr>
          <p:nvPr>
            <p:ph type="sldNum" sz="quarter" idx="12"/>
          </p:nvPr>
        </p:nvSpPr>
        <p:spPr>
          <a:ln/>
        </p:spPr>
        <p:txBody>
          <a:bodyPr/>
          <a:lstStyle>
            <a:lvl1pPr>
              <a:defRPr/>
            </a:lvl1pPr>
          </a:lstStyle>
          <a:p>
            <a:pPr>
              <a:defRPr/>
            </a:pPr>
            <a:fld id="{2088262F-AC60-49EF-A56D-0346C6C9F26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9E73CF64-1D2D-4003-A3CA-B326E1AAD9C8}" type="datetime1">
              <a:rPr lang="zh-CN" altLang="en-US"/>
              <a:pPr>
                <a:defRPr/>
              </a:pPr>
              <a:t>2019-10-16</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5" name="Rectangle 6"/>
          <p:cNvSpPr>
            <a:spLocks noGrp="1" noChangeArrowheads="1"/>
          </p:cNvSpPr>
          <p:nvPr>
            <p:ph type="sldNum" sz="quarter" idx="12"/>
          </p:nvPr>
        </p:nvSpPr>
        <p:spPr>
          <a:ln/>
        </p:spPr>
        <p:txBody>
          <a:bodyPr/>
          <a:lstStyle>
            <a:lvl1pPr>
              <a:defRPr/>
            </a:lvl1pPr>
          </a:lstStyle>
          <a:p>
            <a:pPr>
              <a:defRPr/>
            </a:pPr>
            <a:fld id="{ACD81BB9-4873-4711-A41D-1027359DB345}"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5C7C3AE-C983-4100-8D37-7D6C5E22284F}" type="datetime1">
              <a:rPr lang="zh-CN" altLang="en-US"/>
              <a:pPr>
                <a:defRPr/>
              </a:pPr>
              <a:t>2019-10-16</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4" name="Rectangle 6"/>
          <p:cNvSpPr>
            <a:spLocks noGrp="1" noChangeArrowheads="1"/>
          </p:cNvSpPr>
          <p:nvPr>
            <p:ph type="sldNum" sz="quarter" idx="12"/>
          </p:nvPr>
        </p:nvSpPr>
        <p:spPr>
          <a:ln/>
        </p:spPr>
        <p:txBody>
          <a:bodyPr/>
          <a:lstStyle>
            <a:lvl1pPr>
              <a:defRPr/>
            </a:lvl1pPr>
          </a:lstStyle>
          <a:p>
            <a:pPr>
              <a:defRPr/>
            </a:pPr>
            <a:fld id="{B2B0B17E-204E-4169-8594-6C48C50667C3}"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5D211E1-9229-42CD-BF7B-65DA92EAC5D0}" type="datetime1">
              <a:rPr lang="zh-CN" altLang="en-US"/>
              <a:pPr>
                <a:defRPr/>
              </a:pPr>
              <a:t>2019-10-16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A19BEB6F-75BC-4516-9F17-5B05D2CB8CB8}"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7728F5B-5F5A-441B-9406-CEBBD3B2AB6F}" type="datetime1">
              <a:rPr lang="zh-CN" altLang="en-US"/>
              <a:pPr>
                <a:defRPr/>
              </a:pPr>
              <a:t>2019-10-16</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F655A69A-3C03-4E47-8877-3BFB5F767256}"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366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04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b="0">
                <a:solidFill>
                  <a:srgbClr val="009900"/>
                </a:solidFill>
                <a:latin typeface="Arial" charset="0"/>
                <a:ea typeface="楷体_GB2312" pitchFamily="49" charset="-122"/>
              </a:defRPr>
            </a:lvl1pPr>
          </a:lstStyle>
          <a:p>
            <a:pPr>
              <a:defRPr/>
            </a:pPr>
            <a:fld id="{3F994E5E-9796-4661-9449-662E3E1EB6AA}" type="datetime1">
              <a:rPr lang="zh-CN" altLang="en-US"/>
              <a:pPr>
                <a:defRPr/>
              </a:pPr>
              <a:t>2019-10-16</a:t>
            </a:fld>
            <a:endParaRPr lang="en-US" altLang="zh-CN"/>
          </a:p>
        </p:txBody>
      </p:sp>
      <p:sp>
        <p:nvSpPr>
          <p:cNvPr id="604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0">
                <a:solidFill>
                  <a:srgbClr val="009900"/>
                </a:solidFill>
                <a:latin typeface="Arial" charset="0"/>
                <a:ea typeface="楷体_GB2312" pitchFamily="49" charset="-122"/>
              </a:defRPr>
            </a:lvl1pPr>
          </a:lstStyle>
          <a:p>
            <a:pPr>
              <a:defRPr/>
            </a:pPr>
            <a:r>
              <a:rPr lang="en-US" altLang="zh-CN"/>
              <a:t>电工电子教研室</a:t>
            </a:r>
          </a:p>
        </p:txBody>
      </p:sp>
      <p:sp>
        <p:nvSpPr>
          <p:cNvPr id="604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b="0">
                <a:solidFill>
                  <a:srgbClr val="009900"/>
                </a:solidFill>
                <a:latin typeface="Arial" charset="0"/>
                <a:ea typeface="楷体_GB2312" pitchFamily="49" charset="-122"/>
              </a:defRPr>
            </a:lvl1pPr>
          </a:lstStyle>
          <a:p>
            <a:pPr>
              <a:defRPr/>
            </a:pPr>
            <a:fld id="{7327AE47-33B6-4A27-A280-4972300F42A6}" type="slidenum">
              <a:rPr lang="en-US" altLang="zh-CN"/>
              <a:pPr>
                <a:defRPr/>
              </a:pPr>
              <a:t>‹#›</a:t>
            </a:fld>
            <a:endParaRPr lang="en-US" altLang="zh-CN"/>
          </a:p>
        </p:txBody>
      </p:sp>
      <p:pic>
        <p:nvPicPr>
          <p:cNvPr id="113671" name="Picture 7"/>
          <p:cNvPicPr>
            <a:picLocks noChangeAspect="1" noChangeArrowheads="1"/>
          </p:cNvPicPr>
          <p:nvPr/>
        </p:nvPicPr>
        <p:blipFill>
          <a:blip r:embed="rId16"/>
          <a:srcRect/>
          <a:stretch>
            <a:fillRect/>
          </a:stretch>
        </p:blipFill>
        <p:spPr bwMode="auto">
          <a:xfrm>
            <a:off x="7354888" y="41275"/>
            <a:ext cx="1739900" cy="474663"/>
          </a:xfrm>
          <a:prstGeom prst="rect">
            <a:avLst/>
          </a:prstGeom>
          <a:noFill/>
          <a:ln w="12700" algn="ctr">
            <a:noFill/>
            <a:miter lim="800000"/>
            <a:headEnd/>
            <a:tailEnd/>
          </a:ln>
        </p:spPr>
      </p:pic>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7" r:id="rId12"/>
    <p:sldLayoutId id="2147484019" r:id="rId13"/>
    <p:sldLayoutId id="2147484020" r:id="rId14"/>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0.xml"/><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0.bin"/><Relationship Id="rId5" Type="http://schemas.openxmlformats.org/officeDocument/2006/relationships/oleObject" Target="../embeddings/oleObject39.bin"/><Relationship Id="rId10" Type="http://schemas.openxmlformats.org/officeDocument/2006/relationships/oleObject" Target="../embeddings/oleObject44.bin"/><Relationship Id="rId4" Type="http://schemas.openxmlformats.org/officeDocument/2006/relationships/oleObject" Target="../embeddings/oleObject38.bin"/><Relationship Id="rId9" Type="http://schemas.openxmlformats.org/officeDocument/2006/relationships/oleObject" Target="../embeddings/oleObject43.bin"/></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1314.bin"/><Relationship Id="rId13" Type="http://schemas.openxmlformats.org/officeDocument/2006/relationships/oleObject" Target="../embeddings/oleObject1319.bin"/><Relationship Id="rId18" Type="http://schemas.openxmlformats.org/officeDocument/2006/relationships/oleObject" Target="../embeddings/oleObject1324.bin"/><Relationship Id="rId26" Type="http://schemas.openxmlformats.org/officeDocument/2006/relationships/oleObject" Target="../embeddings/oleObject1332.bin"/><Relationship Id="rId3" Type="http://schemas.openxmlformats.org/officeDocument/2006/relationships/notesSlide" Target="../notesSlides/notesSlide83.xml"/><Relationship Id="rId21" Type="http://schemas.openxmlformats.org/officeDocument/2006/relationships/oleObject" Target="../embeddings/oleObject1327.bin"/><Relationship Id="rId7" Type="http://schemas.openxmlformats.org/officeDocument/2006/relationships/oleObject" Target="../embeddings/oleObject1313.bin"/><Relationship Id="rId12" Type="http://schemas.openxmlformats.org/officeDocument/2006/relationships/oleObject" Target="../embeddings/oleObject1318.bin"/><Relationship Id="rId17" Type="http://schemas.openxmlformats.org/officeDocument/2006/relationships/oleObject" Target="../embeddings/oleObject1323.bin"/><Relationship Id="rId25" Type="http://schemas.openxmlformats.org/officeDocument/2006/relationships/oleObject" Target="../embeddings/oleObject1331.bin"/><Relationship Id="rId2" Type="http://schemas.openxmlformats.org/officeDocument/2006/relationships/slideLayout" Target="../slideLayouts/slideLayout7.xml"/><Relationship Id="rId16" Type="http://schemas.openxmlformats.org/officeDocument/2006/relationships/oleObject" Target="../embeddings/oleObject1322.bin"/><Relationship Id="rId20" Type="http://schemas.openxmlformats.org/officeDocument/2006/relationships/oleObject" Target="../embeddings/oleObject1326.bin"/><Relationship Id="rId1" Type="http://schemas.openxmlformats.org/officeDocument/2006/relationships/vmlDrawing" Target="../drawings/vmlDrawing78.vml"/><Relationship Id="rId6" Type="http://schemas.openxmlformats.org/officeDocument/2006/relationships/oleObject" Target="../embeddings/oleObject1312.bin"/><Relationship Id="rId11" Type="http://schemas.openxmlformats.org/officeDocument/2006/relationships/oleObject" Target="../embeddings/oleObject1317.bin"/><Relationship Id="rId24" Type="http://schemas.openxmlformats.org/officeDocument/2006/relationships/oleObject" Target="../embeddings/oleObject1330.bin"/><Relationship Id="rId5" Type="http://schemas.openxmlformats.org/officeDocument/2006/relationships/oleObject" Target="../embeddings/oleObject1311.bin"/><Relationship Id="rId15" Type="http://schemas.openxmlformats.org/officeDocument/2006/relationships/oleObject" Target="../embeddings/oleObject1321.bin"/><Relationship Id="rId23" Type="http://schemas.openxmlformats.org/officeDocument/2006/relationships/oleObject" Target="../embeddings/oleObject1329.bin"/><Relationship Id="rId10" Type="http://schemas.openxmlformats.org/officeDocument/2006/relationships/oleObject" Target="../embeddings/oleObject1316.bin"/><Relationship Id="rId19" Type="http://schemas.openxmlformats.org/officeDocument/2006/relationships/oleObject" Target="../embeddings/oleObject1325.bin"/><Relationship Id="rId4" Type="http://schemas.openxmlformats.org/officeDocument/2006/relationships/oleObject" Target="../embeddings/oleObject1310.bin"/><Relationship Id="rId9" Type="http://schemas.openxmlformats.org/officeDocument/2006/relationships/oleObject" Target="../embeddings/oleObject1315.bin"/><Relationship Id="rId14" Type="http://schemas.openxmlformats.org/officeDocument/2006/relationships/oleObject" Target="../embeddings/oleObject1320.bin"/><Relationship Id="rId22" Type="http://schemas.openxmlformats.org/officeDocument/2006/relationships/oleObject" Target="../embeddings/oleObject1328.bin"/><Relationship Id="rId27" Type="http://schemas.openxmlformats.org/officeDocument/2006/relationships/oleObject" Target="../embeddings/oleObject1333.bin"/></Relationships>
</file>

<file path=ppt/slides/_rels/slide101.xml.rels><?xml version="1.0" encoding="UTF-8" standalone="yes"?>
<Relationships xmlns="http://schemas.openxmlformats.org/package/2006/relationships"><Relationship Id="rId8" Type="http://schemas.openxmlformats.org/officeDocument/2006/relationships/oleObject" Target="../embeddings/oleObject1337.bin"/><Relationship Id="rId3" Type="http://schemas.openxmlformats.org/officeDocument/2006/relationships/notesSlide" Target="../notesSlides/notesSlide84.xml"/><Relationship Id="rId7" Type="http://schemas.openxmlformats.org/officeDocument/2006/relationships/oleObject" Target="../embeddings/oleObject1336.bin"/><Relationship Id="rId2" Type="http://schemas.openxmlformats.org/officeDocument/2006/relationships/slideLayout" Target="../slideLayouts/slideLayout12.xml"/><Relationship Id="rId1" Type="http://schemas.openxmlformats.org/officeDocument/2006/relationships/vmlDrawing" Target="../drawings/vmlDrawing79.vml"/><Relationship Id="rId6" Type="http://schemas.openxmlformats.org/officeDocument/2006/relationships/oleObject" Target="../embeddings/oleObject1335.bin"/><Relationship Id="rId5" Type="http://schemas.openxmlformats.org/officeDocument/2006/relationships/oleObject" Target="../embeddings/oleObject1334.bin"/><Relationship Id="rId4" Type="http://schemas.openxmlformats.org/officeDocument/2006/relationships/image" Target="../media/image815.png"/><Relationship Id="rId9" Type="http://schemas.openxmlformats.org/officeDocument/2006/relationships/oleObject" Target="../embeddings/oleObject1338.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339.bin"/><Relationship Id="rId2" Type="http://schemas.openxmlformats.org/officeDocument/2006/relationships/slideLayout" Target="../slideLayouts/slideLayout12.xml"/><Relationship Id="rId1" Type="http://schemas.openxmlformats.org/officeDocument/2006/relationships/vmlDrawing" Target="../drawings/vmlDrawing80.vml"/><Relationship Id="rId5" Type="http://schemas.openxmlformats.org/officeDocument/2006/relationships/oleObject" Target="../embeddings/oleObject1340.bin"/><Relationship Id="rId4" Type="http://schemas.openxmlformats.org/officeDocument/2006/relationships/image" Target="../media/image815.png"/></Relationships>
</file>

<file path=ppt/slides/_rels/slide103.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343.bin"/><Relationship Id="rId3" Type="http://schemas.openxmlformats.org/officeDocument/2006/relationships/notesSlide" Target="../notesSlides/notesSlide86.xml"/><Relationship Id="rId7" Type="http://schemas.openxmlformats.org/officeDocument/2006/relationships/oleObject" Target="../embeddings/oleObject1342.bin"/><Relationship Id="rId2" Type="http://schemas.openxmlformats.org/officeDocument/2006/relationships/slideLayout" Target="../slideLayouts/slideLayout12.xml"/><Relationship Id="rId1" Type="http://schemas.openxmlformats.org/officeDocument/2006/relationships/vmlDrawing" Target="../drawings/vmlDrawing81.vml"/><Relationship Id="rId6" Type="http://schemas.openxmlformats.org/officeDocument/2006/relationships/oleObject" Target="../embeddings/oleObject1341.bin"/><Relationship Id="rId5" Type="http://schemas.openxmlformats.org/officeDocument/2006/relationships/image" Target="../media/image822.png"/><Relationship Id="rId4" Type="http://schemas.openxmlformats.org/officeDocument/2006/relationships/image" Target="../media/image821.png"/><Relationship Id="rId9" Type="http://schemas.openxmlformats.org/officeDocument/2006/relationships/slide" Target="slide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3" Type="http://schemas.openxmlformats.org/officeDocument/2006/relationships/oleObject" Target="../embeddings/oleObject1353.bin"/><Relationship Id="rId18" Type="http://schemas.openxmlformats.org/officeDocument/2006/relationships/oleObject" Target="../embeddings/oleObject1358.bin"/><Relationship Id="rId26" Type="http://schemas.openxmlformats.org/officeDocument/2006/relationships/oleObject" Target="../embeddings/oleObject1366.bin"/><Relationship Id="rId39" Type="http://schemas.openxmlformats.org/officeDocument/2006/relationships/oleObject" Target="../embeddings/oleObject1379.bin"/><Relationship Id="rId21" Type="http://schemas.openxmlformats.org/officeDocument/2006/relationships/oleObject" Target="../embeddings/oleObject1361.bin"/><Relationship Id="rId34" Type="http://schemas.openxmlformats.org/officeDocument/2006/relationships/oleObject" Target="../embeddings/oleObject1374.bin"/><Relationship Id="rId42" Type="http://schemas.openxmlformats.org/officeDocument/2006/relationships/oleObject" Target="../embeddings/oleObject1382.bin"/><Relationship Id="rId47" Type="http://schemas.openxmlformats.org/officeDocument/2006/relationships/oleObject" Target="../embeddings/oleObject1387.bin"/><Relationship Id="rId50" Type="http://schemas.openxmlformats.org/officeDocument/2006/relationships/oleObject" Target="../embeddings/oleObject1390.bin"/><Relationship Id="rId55" Type="http://schemas.openxmlformats.org/officeDocument/2006/relationships/oleObject" Target="../embeddings/oleObject1395.bin"/><Relationship Id="rId7" Type="http://schemas.openxmlformats.org/officeDocument/2006/relationships/oleObject" Target="../embeddings/oleObject1347.bin"/><Relationship Id="rId12" Type="http://schemas.openxmlformats.org/officeDocument/2006/relationships/oleObject" Target="../embeddings/oleObject1352.bin"/><Relationship Id="rId17" Type="http://schemas.openxmlformats.org/officeDocument/2006/relationships/oleObject" Target="../embeddings/oleObject1357.bin"/><Relationship Id="rId25" Type="http://schemas.openxmlformats.org/officeDocument/2006/relationships/oleObject" Target="../embeddings/oleObject1365.bin"/><Relationship Id="rId33" Type="http://schemas.openxmlformats.org/officeDocument/2006/relationships/oleObject" Target="../embeddings/oleObject1373.bin"/><Relationship Id="rId38" Type="http://schemas.openxmlformats.org/officeDocument/2006/relationships/oleObject" Target="../embeddings/oleObject1378.bin"/><Relationship Id="rId46" Type="http://schemas.openxmlformats.org/officeDocument/2006/relationships/oleObject" Target="../embeddings/oleObject1386.bin"/><Relationship Id="rId2" Type="http://schemas.openxmlformats.org/officeDocument/2006/relationships/slideLayout" Target="../slideLayouts/slideLayout7.xml"/><Relationship Id="rId16" Type="http://schemas.openxmlformats.org/officeDocument/2006/relationships/oleObject" Target="../embeddings/oleObject1356.bin"/><Relationship Id="rId20" Type="http://schemas.openxmlformats.org/officeDocument/2006/relationships/oleObject" Target="../embeddings/oleObject1360.bin"/><Relationship Id="rId29" Type="http://schemas.openxmlformats.org/officeDocument/2006/relationships/oleObject" Target="../embeddings/oleObject1369.bin"/><Relationship Id="rId41" Type="http://schemas.openxmlformats.org/officeDocument/2006/relationships/oleObject" Target="../embeddings/oleObject1381.bin"/><Relationship Id="rId54" Type="http://schemas.openxmlformats.org/officeDocument/2006/relationships/oleObject" Target="../embeddings/oleObject1394.bin"/><Relationship Id="rId1" Type="http://schemas.openxmlformats.org/officeDocument/2006/relationships/vmlDrawing" Target="../drawings/vmlDrawing82.vml"/><Relationship Id="rId6" Type="http://schemas.openxmlformats.org/officeDocument/2006/relationships/oleObject" Target="../embeddings/oleObject1346.bin"/><Relationship Id="rId11" Type="http://schemas.openxmlformats.org/officeDocument/2006/relationships/oleObject" Target="../embeddings/oleObject1351.bin"/><Relationship Id="rId24" Type="http://schemas.openxmlformats.org/officeDocument/2006/relationships/oleObject" Target="../embeddings/oleObject1364.bin"/><Relationship Id="rId32" Type="http://schemas.openxmlformats.org/officeDocument/2006/relationships/oleObject" Target="../embeddings/oleObject1372.bin"/><Relationship Id="rId37" Type="http://schemas.openxmlformats.org/officeDocument/2006/relationships/oleObject" Target="../embeddings/oleObject1377.bin"/><Relationship Id="rId40" Type="http://schemas.openxmlformats.org/officeDocument/2006/relationships/oleObject" Target="../embeddings/oleObject1380.bin"/><Relationship Id="rId45" Type="http://schemas.openxmlformats.org/officeDocument/2006/relationships/oleObject" Target="../embeddings/oleObject1385.bin"/><Relationship Id="rId53" Type="http://schemas.openxmlformats.org/officeDocument/2006/relationships/oleObject" Target="../embeddings/oleObject1393.bin"/><Relationship Id="rId58" Type="http://schemas.openxmlformats.org/officeDocument/2006/relationships/oleObject" Target="../embeddings/oleObject1398.bin"/><Relationship Id="rId5" Type="http://schemas.openxmlformats.org/officeDocument/2006/relationships/oleObject" Target="../embeddings/oleObject1345.bin"/><Relationship Id="rId15" Type="http://schemas.openxmlformats.org/officeDocument/2006/relationships/oleObject" Target="../embeddings/oleObject1355.bin"/><Relationship Id="rId23" Type="http://schemas.openxmlformats.org/officeDocument/2006/relationships/oleObject" Target="../embeddings/oleObject1363.bin"/><Relationship Id="rId28" Type="http://schemas.openxmlformats.org/officeDocument/2006/relationships/oleObject" Target="../embeddings/oleObject1368.bin"/><Relationship Id="rId36" Type="http://schemas.openxmlformats.org/officeDocument/2006/relationships/oleObject" Target="../embeddings/oleObject1376.bin"/><Relationship Id="rId49" Type="http://schemas.openxmlformats.org/officeDocument/2006/relationships/oleObject" Target="../embeddings/oleObject1389.bin"/><Relationship Id="rId57" Type="http://schemas.openxmlformats.org/officeDocument/2006/relationships/oleObject" Target="../embeddings/oleObject1397.bin"/><Relationship Id="rId10" Type="http://schemas.openxmlformats.org/officeDocument/2006/relationships/oleObject" Target="../embeddings/oleObject1350.bin"/><Relationship Id="rId19" Type="http://schemas.openxmlformats.org/officeDocument/2006/relationships/oleObject" Target="../embeddings/oleObject1359.bin"/><Relationship Id="rId31" Type="http://schemas.openxmlformats.org/officeDocument/2006/relationships/oleObject" Target="../embeddings/oleObject1371.bin"/><Relationship Id="rId44" Type="http://schemas.openxmlformats.org/officeDocument/2006/relationships/oleObject" Target="../embeddings/oleObject1384.bin"/><Relationship Id="rId52" Type="http://schemas.openxmlformats.org/officeDocument/2006/relationships/oleObject" Target="../embeddings/oleObject1392.bin"/><Relationship Id="rId4" Type="http://schemas.openxmlformats.org/officeDocument/2006/relationships/oleObject" Target="../embeddings/oleObject1344.bin"/><Relationship Id="rId9" Type="http://schemas.openxmlformats.org/officeDocument/2006/relationships/oleObject" Target="../embeddings/oleObject1349.bin"/><Relationship Id="rId14" Type="http://schemas.openxmlformats.org/officeDocument/2006/relationships/oleObject" Target="../embeddings/oleObject1354.bin"/><Relationship Id="rId22" Type="http://schemas.openxmlformats.org/officeDocument/2006/relationships/oleObject" Target="../embeddings/oleObject1362.bin"/><Relationship Id="rId27" Type="http://schemas.openxmlformats.org/officeDocument/2006/relationships/oleObject" Target="../embeddings/oleObject1367.bin"/><Relationship Id="rId30" Type="http://schemas.openxmlformats.org/officeDocument/2006/relationships/oleObject" Target="../embeddings/oleObject1370.bin"/><Relationship Id="rId35" Type="http://schemas.openxmlformats.org/officeDocument/2006/relationships/oleObject" Target="../embeddings/oleObject1375.bin"/><Relationship Id="rId43" Type="http://schemas.openxmlformats.org/officeDocument/2006/relationships/oleObject" Target="../embeddings/oleObject1383.bin"/><Relationship Id="rId48" Type="http://schemas.openxmlformats.org/officeDocument/2006/relationships/oleObject" Target="../embeddings/oleObject1388.bin"/><Relationship Id="rId56" Type="http://schemas.openxmlformats.org/officeDocument/2006/relationships/oleObject" Target="../embeddings/oleObject1396.bin"/><Relationship Id="rId8" Type="http://schemas.openxmlformats.org/officeDocument/2006/relationships/oleObject" Target="../embeddings/oleObject1348.bin"/><Relationship Id="rId51" Type="http://schemas.openxmlformats.org/officeDocument/2006/relationships/oleObject" Target="../embeddings/oleObject1391.bin"/><Relationship Id="rId3" Type="http://schemas.openxmlformats.org/officeDocument/2006/relationships/notesSlide" Target="../notesSlides/notesSlide87.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403.bin"/><Relationship Id="rId13" Type="http://schemas.openxmlformats.org/officeDocument/2006/relationships/oleObject" Target="../embeddings/oleObject1408.bin"/><Relationship Id="rId18" Type="http://schemas.openxmlformats.org/officeDocument/2006/relationships/oleObject" Target="../embeddings/oleObject1413.bin"/><Relationship Id="rId26" Type="http://schemas.openxmlformats.org/officeDocument/2006/relationships/oleObject" Target="../embeddings/oleObject1421.bin"/><Relationship Id="rId39" Type="http://schemas.openxmlformats.org/officeDocument/2006/relationships/oleObject" Target="../embeddings/oleObject1434.bin"/><Relationship Id="rId3" Type="http://schemas.openxmlformats.org/officeDocument/2006/relationships/notesSlide" Target="../notesSlides/notesSlide88.xml"/><Relationship Id="rId21" Type="http://schemas.openxmlformats.org/officeDocument/2006/relationships/oleObject" Target="../embeddings/oleObject1416.bin"/><Relationship Id="rId34" Type="http://schemas.openxmlformats.org/officeDocument/2006/relationships/oleObject" Target="../embeddings/oleObject1429.bin"/><Relationship Id="rId7" Type="http://schemas.openxmlformats.org/officeDocument/2006/relationships/oleObject" Target="../embeddings/oleObject1402.bin"/><Relationship Id="rId12" Type="http://schemas.openxmlformats.org/officeDocument/2006/relationships/oleObject" Target="../embeddings/oleObject1407.bin"/><Relationship Id="rId17" Type="http://schemas.openxmlformats.org/officeDocument/2006/relationships/oleObject" Target="../embeddings/oleObject1412.bin"/><Relationship Id="rId25" Type="http://schemas.openxmlformats.org/officeDocument/2006/relationships/oleObject" Target="../embeddings/oleObject1420.bin"/><Relationship Id="rId33" Type="http://schemas.openxmlformats.org/officeDocument/2006/relationships/oleObject" Target="../embeddings/oleObject1428.bin"/><Relationship Id="rId38" Type="http://schemas.openxmlformats.org/officeDocument/2006/relationships/oleObject" Target="../embeddings/oleObject1433.bin"/><Relationship Id="rId2" Type="http://schemas.openxmlformats.org/officeDocument/2006/relationships/slideLayout" Target="../slideLayouts/slideLayout7.xml"/><Relationship Id="rId16" Type="http://schemas.openxmlformats.org/officeDocument/2006/relationships/oleObject" Target="../embeddings/oleObject1411.bin"/><Relationship Id="rId20" Type="http://schemas.openxmlformats.org/officeDocument/2006/relationships/oleObject" Target="../embeddings/oleObject1415.bin"/><Relationship Id="rId29" Type="http://schemas.openxmlformats.org/officeDocument/2006/relationships/oleObject" Target="../embeddings/oleObject1424.bin"/><Relationship Id="rId1" Type="http://schemas.openxmlformats.org/officeDocument/2006/relationships/vmlDrawing" Target="../drawings/vmlDrawing83.vml"/><Relationship Id="rId6" Type="http://schemas.openxmlformats.org/officeDocument/2006/relationships/oleObject" Target="../embeddings/oleObject1401.bin"/><Relationship Id="rId11" Type="http://schemas.openxmlformats.org/officeDocument/2006/relationships/oleObject" Target="../embeddings/oleObject1406.bin"/><Relationship Id="rId24" Type="http://schemas.openxmlformats.org/officeDocument/2006/relationships/oleObject" Target="../embeddings/oleObject1419.bin"/><Relationship Id="rId32" Type="http://schemas.openxmlformats.org/officeDocument/2006/relationships/oleObject" Target="../embeddings/oleObject1427.bin"/><Relationship Id="rId37" Type="http://schemas.openxmlformats.org/officeDocument/2006/relationships/oleObject" Target="../embeddings/oleObject1432.bin"/><Relationship Id="rId5" Type="http://schemas.openxmlformats.org/officeDocument/2006/relationships/oleObject" Target="../embeddings/oleObject1400.bin"/><Relationship Id="rId15" Type="http://schemas.openxmlformats.org/officeDocument/2006/relationships/oleObject" Target="../embeddings/oleObject1410.bin"/><Relationship Id="rId23" Type="http://schemas.openxmlformats.org/officeDocument/2006/relationships/oleObject" Target="../embeddings/oleObject1418.bin"/><Relationship Id="rId28" Type="http://schemas.openxmlformats.org/officeDocument/2006/relationships/oleObject" Target="../embeddings/oleObject1423.bin"/><Relationship Id="rId36" Type="http://schemas.openxmlformats.org/officeDocument/2006/relationships/oleObject" Target="../embeddings/oleObject1431.bin"/><Relationship Id="rId10" Type="http://schemas.openxmlformats.org/officeDocument/2006/relationships/oleObject" Target="../embeddings/oleObject1405.bin"/><Relationship Id="rId19" Type="http://schemas.openxmlformats.org/officeDocument/2006/relationships/oleObject" Target="../embeddings/oleObject1414.bin"/><Relationship Id="rId31" Type="http://schemas.openxmlformats.org/officeDocument/2006/relationships/oleObject" Target="../embeddings/oleObject1426.bin"/><Relationship Id="rId4" Type="http://schemas.openxmlformats.org/officeDocument/2006/relationships/oleObject" Target="../embeddings/oleObject1399.bin"/><Relationship Id="rId9" Type="http://schemas.openxmlformats.org/officeDocument/2006/relationships/oleObject" Target="../embeddings/oleObject1404.bin"/><Relationship Id="rId14" Type="http://schemas.openxmlformats.org/officeDocument/2006/relationships/oleObject" Target="../embeddings/oleObject1409.bin"/><Relationship Id="rId22" Type="http://schemas.openxmlformats.org/officeDocument/2006/relationships/oleObject" Target="../embeddings/oleObject1417.bin"/><Relationship Id="rId27" Type="http://schemas.openxmlformats.org/officeDocument/2006/relationships/oleObject" Target="../embeddings/oleObject1422.bin"/><Relationship Id="rId30" Type="http://schemas.openxmlformats.org/officeDocument/2006/relationships/oleObject" Target="../embeddings/oleObject1425.bin"/><Relationship Id="rId35" Type="http://schemas.openxmlformats.org/officeDocument/2006/relationships/oleObject" Target="../embeddings/oleObject1430.bin"/></Relationships>
</file>

<file path=ppt/slides/_rels/slide108.xml.rels><?xml version="1.0" encoding="UTF-8" standalone="yes"?>
<Relationships xmlns="http://schemas.openxmlformats.org/package/2006/relationships"><Relationship Id="rId8" Type="http://schemas.openxmlformats.org/officeDocument/2006/relationships/oleObject" Target="../embeddings/oleObject1440.bin"/><Relationship Id="rId13" Type="http://schemas.openxmlformats.org/officeDocument/2006/relationships/oleObject" Target="../embeddings/oleObject1445.bin"/><Relationship Id="rId18" Type="http://schemas.openxmlformats.org/officeDocument/2006/relationships/oleObject" Target="../embeddings/oleObject1450.bin"/><Relationship Id="rId26" Type="http://schemas.openxmlformats.org/officeDocument/2006/relationships/oleObject" Target="../embeddings/oleObject1458.bin"/><Relationship Id="rId39" Type="http://schemas.openxmlformats.org/officeDocument/2006/relationships/oleObject" Target="../embeddings/oleObject1471.bin"/><Relationship Id="rId3" Type="http://schemas.openxmlformats.org/officeDocument/2006/relationships/oleObject" Target="../embeddings/oleObject1435.bin"/><Relationship Id="rId21" Type="http://schemas.openxmlformats.org/officeDocument/2006/relationships/oleObject" Target="../embeddings/oleObject1453.bin"/><Relationship Id="rId34" Type="http://schemas.openxmlformats.org/officeDocument/2006/relationships/oleObject" Target="../embeddings/oleObject1466.bin"/><Relationship Id="rId42" Type="http://schemas.openxmlformats.org/officeDocument/2006/relationships/oleObject" Target="../embeddings/oleObject1474.bin"/><Relationship Id="rId7" Type="http://schemas.openxmlformats.org/officeDocument/2006/relationships/oleObject" Target="../embeddings/oleObject1439.bin"/><Relationship Id="rId12" Type="http://schemas.openxmlformats.org/officeDocument/2006/relationships/oleObject" Target="../embeddings/oleObject1444.bin"/><Relationship Id="rId17" Type="http://schemas.openxmlformats.org/officeDocument/2006/relationships/oleObject" Target="../embeddings/oleObject1449.bin"/><Relationship Id="rId25" Type="http://schemas.openxmlformats.org/officeDocument/2006/relationships/oleObject" Target="../embeddings/oleObject1457.bin"/><Relationship Id="rId33" Type="http://schemas.openxmlformats.org/officeDocument/2006/relationships/oleObject" Target="../embeddings/oleObject1465.bin"/><Relationship Id="rId38" Type="http://schemas.openxmlformats.org/officeDocument/2006/relationships/oleObject" Target="../embeddings/oleObject1470.bin"/><Relationship Id="rId46" Type="http://schemas.openxmlformats.org/officeDocument/2006/relationships/image" Target="../media/image836.png"/><Relationship Id="rId2" Type="http://schemas.openxmlformats.org/officeDocument/2006/relationships/slideLayout" Target="../slideLayouts/slideLayout7.xml"/><Relationship Id="rId16" Type="http://schemas.openxmlformats.org/officeDocument/2006/relationships/oleObject" Target="../embeddings/oleObject1448.bin"/><Relationship Id="rId20" Type="http://schemas.openxmlformats.org/officeDocument/2006/relationships/oleObject" Target="../embeddings/oleObject1452.bin"/><Relationship Id="rId29" Type="http://schemas.openxmlformats.org/officeDocument/2006/relationships/oleObject" Target="../embeddings/oleObject1461.bin"/><Relationship Id="rId41" Type="http://schemas.openxmlformats.org/officeDocument/2006/relationships/oleObject" Target="../embeddings/oleObject1473.bin"/><Relationship Id="rId1" Type="http://schemas.openxmlformats.org/officeDocument/2006/relationships/vmlDrawing" Target="../drawings/vmlDrawing84.vml"/><Relationship Id="rId6" Type="http://schemas.openxmlformats.org/officeDocument/2006/relationships/oleObject" Target="../embeddings/oleObject1438.bin"/><Relationship Id="rId11" Type="http://schemas.openxmlformats.org/officeDocument/2006/relationships/oleObject" Target="../embeddings/oleObject1443.bin"/><Relationship Id="rId24" Type="http://schemas.openxmlformats.org/officeDocument/2006/relationships/oleObject" Target="../embeddings/oleObject1456.bin"/><Relationship Id="rId32" Type="http://schemas.openxmlformats.org/officeDocument/2006/relationships/oleObject" Target="../embeddings/oleObject1464.bin"/><Relationship Id="rId37" Type="http://schemas.openxmlformats.org/officeDocument/2006/relationships/oleObject" Target="../embeddings/oleObject1469.bin"/><Relationship Id="rId40" Type="http://schemas.openxmlformats.org/officeDocument/2006/relationships/oleObject" Target="../embeddings/oleObject1472.bin"/><Relationship Id="rId45" Type="http://schemas.openxmlformats.org/officeDocument/2006/relationships/oleObject" Target="../embeddings/oleObject1477.bin"/><Relationship Id="rId5" Type="http://schemas.openxmlformats.org/officeDocument/2006/relationships/oleObject" Target="../embeddings/oleObject1437.bin"/><Relationship Id="rId15" Type="http://schemas.openxmlformats.org/officeDocument/2006/relationships/oleObject" Target="../embeddings/oleObject1447.bin"/><Relationship Id="rId23" Type="http://schemas.openxmlformats.org/officeDocument/2006/relationships/oleObject" Target="../embeddings/oleObject1455.bin"/><Relationship Id="rId28" Type="http://schemas.openxmlformats.org/officeDocument/2006/relationships/oleObject" Target="../embeddings/oleObject1460.bin"/><Relationship Id="rId36" Type="http://schemas.openxmlformats.org/officeDocument/2006/relationships/oleObject" Target="../embeddings/oleObject1468.bin"/><Relationship Id="rId10" Type="http://schemas.openxmlformats.org/officeDocument/2006/relationships/oleObject" Target="../embeddings/oleObject1442.bin"/><Relationship Id="rId19" Type="http://schemas.openxmlformats.org/officeDocument/2006/relationships/oleObject" Target="../embeddings/oleObject1451.bin"/><Relationship Id="rId31" Type="http://schemas.openxmlformats.org/officeDocument/2006/relationships/oleObject" Target="../embeddings/oleObject1463.bin"/><Relationship Id="rId44" Type="http://schemas.openxmlformats.org/officeDocument/2006/relationships/oleObject" Target="../embeddings/oleObject1476.bin"/><Relationship Id="rId4" Type="http://schemas.openxmlformats.org/officeDocument/2006/relationships/oleObject" Target="../embeddings/oleObject1436.bin"/><Relationship Id="rId9" Type="http://schemas.openxmlformats.org/officeDocument/2006/relationships/oleObject" Target="../embeddings/oleObject1441.bin"/><Relationship Id="rId14" Type="http://schemas.openxmlformats.org/officeDocument/2006/relationships/oleObject" Target="../embeddings/oleObject1446.bin"/><Relationship Id="rId22" Type="http://schemas.openxmlformats.org/officeDocument/2006/relationships/oleObject" Target="../embeddings/oleObject1454.bin"/><Relationship Id="rId27" Type="http://schemas.openxmlformats.org/officeDocument/2006/relationships/oleObject" Target="../embeddings/oleObject1459.bin"/><Relationship Id="rId30" Type="http://schemas.openxmlformats.org/officeDocument/2006/relationships/oleObject" Target="../embeddings/oleObject1462.bin"/><Relationship Id="rId35" Type="http://schemas.openxmlformats.org/officeDocument/2006/relationships/oleObject" Target="../embeddings/oleObject1467.bin"/><Relationship Id="rId43" Type="http://schemas.openxmlformats.org/officeDocument/2006/relationships/oleObject" Target="../embeddings/oleObject1475.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482.bin"/><Relationship Id="rId13" Type="http://schemas.openxmlformats.org/officeDocument/2006/relationships/oleObject" Target="../embeddings/oleObject1487.bin"/><Relationship Id="rId18" Type="http://schemas.openxmlformats.org/officeDocument/2006/relationships/oleObject" Target="../embeddings/oleObject1492.bin"/><Relationship Id="rId26" Type="http://schemas.openxmlformats.org/officeDocument/2006/relationships/oleObject" Target="../embeddings/oleObject1500.bin"/><Relationship Id="rId3" Type="http://schemas.openxmlformats.org/officeDocument/2006/relationships/notesSlide" Target="../notesSlides/notesSlide89.xml"/><Relationship Id="rId21" Type="http://schemas.openxmlformats.org/officeDocument/2006/relationships/oleObject" Target="../embeddings/oleObject1495.bin"/><Relationship Id="rId7" Type="http://schemas.openxmlformats.org/officeDocument/2006/relationships/oleObject" Target="../embeddings/oleObject1481.bin"/><Relationship Id="rId12" Type="http://schemas.openxmlformats.org/officeDocument/2006/relationships/oleObject" Target="../embeddings/oleObject1486.bin"/><Relationship Id="rId17" Type="http://schemas.openxmlformats.org/officeDocument/2006/relationships/oleObject" Target="../embeddings/oleObject1491.bin"/><Relationship Id="rId25" Type="http://schemas.openxmlformats.org/officeDocument/2006/relationships/oleObject" Target="../embeddings/oleObject1499.bin"/><Relationship Id="rId2" Type="http://schemas.openxmlformats.org/officeDocument/2006/relationships/slideLayout" Target="../slideLayouts/slideLayout7.xml"/><Relationship Id="rId16" Type="http://schemas.openxmlformats.org/officeDocument/2006/relationships/oleObject" Target="../embeddings/oleObject1490.bin"/><Relationship Id="rId20" Type="http://schemas.openxmlformats.org/officeDocument/2006/relationships/oleObject" Target="../embeddings/oleObject1494.bin"/><Relationship Id="rId29" Type="http://schemas.openxmlformats.org/officeDocument/2006/relationships/oleObject" Target="../embeddings/oleObject1503.bin"/><Relationship Id="rId1" Type="http://schemas.openxmlformats.org/officeDocument/2006/relationships/vmlDrawing" Target="../drawings/vmlDrawing85.vml"/><Relationship Id="rId6" Type="http://schemas.openxmlformats.org/officeDocument/2006/relationships/oleObject" Target="../embeddings/oleObject1480.bin"/><Relationship Id="rId11" Type="http://schemas.openxmlformats.org/officeDocument/2006/relationships/oleObject" Target="../embeddings/oleObject1485.bin"/><Relationship Id="rId24" Type="http://schemas.openxmlformats.org/officeDocument/2006/relationships/oleObject" Target="../embeddings/oleObject1498.bin"/><Relationship Id="rId32" Type="http://schemas.openxmlformats.org/officeDocument/2006/relationships/oleObject" Target="../embeddings/oleObject1506.bin"/><Relationship Id="rId5" Type="http://schemas.openxmlformats.org/officeDocument/2006/relationships/oleObject" Target="../embeddings/oleObject1479.bin"/><Relationship Id="rId15" Type="http://schemas.openxmlformats.org/officeDocument/2006/relationships/oleObject" Target="../embeddings/oleObject1489.bin"/><Relationship Id="rId23" Type="http://schemas.openxmlformats.org/officeDocument/2006/relationships/oleObject" Target="../embeddings/oleObject1497.bin"/><Relationship Id="rId28" Type="http://schemas.openxmlformats.org/officeDocument/2006/relationships/oleObject" Target="../embeddings/oleObject1502.bin"/><Relationship Id="rId10" Type="http://schemas.openxmlformats.org/officeDocument/2006/relationships/oleObject" Target="../embeddings/oleObject1484.bin"/><Relationship Id="rId19" Type="http://schemas.openxmlformats.org/officeDocument/2006/relationships/oleObject" Target="../embeddings/oleObject1493.bin"/><Relationship Id="rId31" Type="http://schemas.openxmlformats.org/officeDocument/2006/relationships/oleObject" Target="../embeddings/oleObject1505.bin"/><Relationship Id="rId4" Type="http://schemas.openxmlformats.org/officeDocument/2006/relationships/oleObject" Target="../embeddings/oleObject1478.bin"/><Relationship Id="rId9" Type="http://schemas.openxmlformats.org/officeDocument/2006/relationships/oleObject" Target="../embeddings/oleObject1483.bin"/><Relationship Id="rId14" Type="http://schemas.openxmlformats.org/officeDocument/2006/relationships/oleObject" Target="../embeddings/oleObject1488.bin"/><Relationship Id="rId22" Type="http://schemas.openxmlformats.org/officeDocument/2006/relationships/oleObject" Target="../embeddings/oleObject1496.bin"/><Relationship Id="rId27" Type="http://schemas.openxmlformats.org/officeDocument/2006/relationships/oleObject" Target="../embeddings/oleObject1501.bin"/><Relationship Id="rId30" Type="http://schemas.openxmlformats.org/officeDocument/2006/relationships/oleObject" Target="../embeddings/oleObject150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11.xml"/><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511.bin"/><Relationship Id="rId13" Type="http://schemas.openxmlformats.org/officeDocument/2006/relationships/oleObject" Target="../embeddings/oleObject1516.bin"/><Relationship Id="rId18" Type="http://schemas.openxmlformats.org/officeDocument/2006/relationships/oleObject" Target="../embeddings/oleObject1521.bin"/><Relationship Id="rId26" Type="http://schemas.openxmlformats.org/officeDocument/2006/relationships/oleObject" Target="../embeddings/oleObject1529.bin"/><Relationship Id="rId3" Type="http://schemas.openxmlformats.org/officeDocument/2006/relationships/notesSlide" Target="../notesSlides/notesSlide90.xml"/><Relationship Id="rId21" Type="http://schemas.openxmlformats.org/officeDocument/2006/relationships/oleObject" Target="../embeddings/oleObject1524.bin"/><Relationship Id="rId34" Type="http://schemas.openxmlformats.org/officeDocument/2006/relationships/oleObject" Target="../embeddings/oleObject1537.bin"/><Relationship Id="rId7" Type="http://schemas.openxmlformats.org/officeDocument/2006/relationships/oleObject" Target="../embeddings/oleObject1510.bin"/><Relationship Id="rId12" Type="http://schemas.openxmlformats.org/officeDocument/2006/relationships/oleObject" Target="../embeddings/oleObject1515.bin"/><Relationship Id="rId17" Type="http://schemas.openxmlformats.org/officeDocument/2006/relationships/oleObject" Target="../embeddings/oleObject1520.bin"/><Relationship Id="rId25" Type="http://schemas.openxmlformats.org/officeDocument/2006/relationships/oleObject" Target="../embeddings/oleObject1528.bin"/><Relationship Id="rId33" Type="http://schemas.openxmlformats.org/officeDocument/2006/relationships/oleObject" Target="../embeddings/oleObject1536.bin"/><Relationship Id="rId38" Type="http://schemas.openxmlformats.org/officeDocument/2006/relationships/oleObject" Target="../embeddings/oleObject1541.bin"/><Relationship Id="rId2" Type="http://schemas.openxmlformats.org/officeDocument/2006/relationships/slideLayout" Target="../slideLayouts/slideLayout7.xml"/><Relationship Id="rId16" Type="http://schemas.openxmlformats.org/officeDocument/2006/relationships/oleObject" Target="../embeddings/oleObject1519.bin"/><Relationship Id="rId20" Type="http://schemas.openxmlformats.org/officeDocument/2006/relationships/oleObject" Target="../embeddings/oleObject1523.bin"/><Relationship Id="rId29" Type="http://schemas.openxmlformats.org/officeDocument/2006/relationships/oleObject" Target="../embeddings/oleObject1532.bin"/><Relationship Id="rId1" Type="http://schemas.openxmlformats.org/officeDocument/2006/relationships/vmlDrawing" Target="../drawings/vmlDrawing86.vml"/><Relationship Id="rId6" Type="http://schemas.openxmlformats.org/officeDocument/2006/relationships/oleObject" Target="../embeddings/oleObject1509.bin"/><Relationship Id="rId11" Type="http://schemas.openxmlformats.org/officeDocument/2006/relationships/oleObject" Target="../embeddings/oleObject1514.bin"/><Relationship Id="rId24" Type="http://schemas.openxmlformats.org/officeDocument/2006/relationships/oleObject" Target="../embeddings/oleObject1527.bin"/><Relationship Id="rId32" Type="http://schemas.openxmlformats.org/officeDocument/2006/relationships/oleObject" Target="../embeddings/oleObject1535.bin"/><Relationship Id="rId37" Type="http://schemas.openxmlformats.org/officeDocument/2006/relationships/oleObject" Target="../embeddings/oleObject1540.bin"/><Relationship Id="rId5" Type="http://schemas.openxmlformats.org/officeDocument/2006/relationships/oleObject" Target="../embeddings/oleObject1508.bin"/><Relationship Id="rId15" Type="http://schemas.openxmlformats.org/officeDocument/2006/relationships/oleObject" Target="../embeddings/oleObject1518.bin"/><Relationship Id="rId23" Type="http://schemas.openxmlformats.org/officeDocument/2006/relationships/oleObject" Target="../embeddings/oleObject1526.bin"/><Relationship Id="rId28" Type="http://schemas.openxmlformats.org/officeDocument/2006/relationships/oleObject" Target="../embeddings/oleObject1531.bin"/><Relationship Id="rId36" Type="http://schemas.openxmlformats.org/officeDocument/2006/relationships/oleObject" Target="../embeddings/oleObject1539.bin"/><Relationship Id="rId10" Type="http://schemas.openxmlformats.org/officeDocument/2006/relationships/oleObject" Target="../embeddings/oleObject1513.bin"/><Relationship Id="rId19" Type="http://schemas.openxmlformats.org/officeDocument/2006/relationships/oleObject" Target="../embeddings/oleObject1522.bin"/><Relationship Id="rId31" Type="http://schemas.openxmlformats.org/officeDocument/2006/relationships/oleObject" Target="../embeddings/oleObject1534.bin"/><Relationship Id="rId4" Type="http://schemas.openxmlformats.org/officeDocument/2006/relationships/oleObject" Target="../embeddings/oleObject1507.bin"/><Relationship Id="rId9" Type="http://schemas.openxmlformats.org/officeDocument/2006/relationships/oleObject" Target="../embeddings/oleObject1512.bin"/><Relationship Id="rId14" Type="http://schemas.openxmlformats.org/officeDocument/2006/relationships/oleObject" Target="../embeddings/oleObject1517.bin"/><Relationship Id="rId22" Type="http://schemas.openxmlformats.org/officeDocument/2006/relationships/oleObject" Target="../embeddings/oleObject1525.bin"/><Relationship Id="rId27" Type="http://schemas.openxmlformats.org/officeDocument/2006/relationships/oleObject" Target="../embeddings/oleObject1530.bin"/><Relationship Id="rId30" Type="http://schemas.openxmlformats.org/officeDocument/2006/relationships/oleObject" Target="../embeddings/oleObject1533.bin"/><Relationship Id="rId35" Type="http://schemas.openxmlformats.org/officeDocument/2006/relationships/oleObject" Target="../embeddings/oleObject1538.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547.bin"/><Relationship Id="rId13" Type="http://schemas.openxmlformats.org/officeDocument/2006/relationships/oleObject" Target="../embeddings/oleObject1552.bin"/><Relationship Id="rId18" Type="http://schemas.openxmlformats.org/officeDocument/2006/relationships/oleObject" Target="../embeddings/oleObject1557.bin"/><Relationship Id="rId26" Type="http://schemas.openxmlformats.org/officeDocument/2006/relationships/oleObject" Target="../embeddings/oleObject1565.bin"/><Relationship Id="rId39" Type="http://schemas.openxmlformats.org/officeDocument/2006/relationships/oleObject" Target="../embeddings/oleObject1578.bin"/><Relationship Id="rId3" Type="http://schemas.openxmlformats.org/officeDocument/2006/relationships/oleObject" Target="../embeddings/oleObject1542.bin"/><Relationship Id="rId21" Type="http://schemas.openxmlformats.org/officeDocument/2006/relationships/oleObject" Target="../embeddings/oleObject1560.bin"/><Relationship Id="rId34" Type="http://schemas.openxmlformats.org/officeDocument/2006/relationships/oleObject" Target="../embeddings/oleObject1573.bin"/><Relationship Id="rId42" Type="http://schemas.openxmlformats.org/officeDocument/2006/relationships/oleObject" Target="../embeddings/oleObject1581.bin"/><Relationship Id="rId7" Type="http://schemas.openxmlformats.org/officeDocument/2006/relationships/oleObject" Target="../embeddings/oleObject1546.bin"/><Relationship Id="rId12" Type="http://schemas.openxmlformats.org/officeDocument/2006/relationships/oleObject" Target="../embeddings/oleObject1551.bin"/><Relationship Id="rId17" Type="http://schemas.openxmlformats.org/officeDocument/2006/relationships/oleObject" Target="../embeddings/oleObject1556.bin"/><Relationship Id="rId25" Type="http://schemas.openxmlformats.org/officeDocument/2006/relationships/oleObject" Target="../embeddings/oleObject1564.bin"/><Relationship Id="rId33" Type="http://schemas.openxmlformats.org/officeDocument/2006/relationships/oleObject" Target="../embeddings/oleObject1572.bin"/><Relationship Id="rId38" Type="http://schemas.openxmlformats.org/officeDocument/2006/relationships/oleObject" Target="../embeddings/oleObject1577.bin"/><Relationship Id="rId46" Type="http://schemas.openxmlformats.org/officeDocument/2006/relationships/oleObject" Target="../embeddings/oleObject1585.bin"/><Relationship Id="rId2" Type="http://schemas.openxmlformats.org/officeDocument/2006/relationships/slideLayout" Target="../slideLayouts/slideLayout7.xml"/><Relationship Id="rId16" Type="http://schemas.openxmlformats.org/officeDocument/2006/relationships/oleObject" Target="../embeddings/oleObject1555.bin"/><Relationship Id="rId20" Type="http://schemas.openxmlformats.org/officeDocument/2006/relationships/oleObject" Target="../embeddings/oleObject1559.bin"/><Relationship Id="rId29" Type="http://schemas.openxmlformats.org/officeDocument/2006/relationships/oleObject" Target="../embeddings/oleObject1568.bin"/><Relationship Id="rId41" Type="http://schemas.openxmlformats.org/officeDocument/2006/relationships/oleObject" Target="../embeddings/oleObject1580.bin"/><Relationship Id="rId1" Type="http://schemas.openxmlformats.org/officeDocument/2006/relationships/vmlDrawing" Target="../drawings/vmlDrawing87.vml"/><Relationship Id="rId6" Type="http://schemas.openxmlformats.org/officeDocument/2006/relationships/oleObject" Target="../embeddings/oleObject1545.bin"/><Relationship Id="rId11" Type="http://schemas.openxmlformats.org/officeDocument/2006/relationships/oleObject" Target="../embeddings/oleObject1550.bin"/><Relationship Id="rId24" Type="http://schemas.openxmlformats.org/officeDocument/2006/relationships/oleObject" Target="../embeddings/oleObject1563.bin"/><Relationship Id="rId32" Type="http://schemas.openxmlformats.org/officeDocument/2006/relationships/oleObject" Target="../embeddings/oleObject1571.bin"/><Relationship Id="rId37" Type="http://schemas.openxmlformats.org/officeDocument/2006/relationships/oleObject" Target="../embeddings/oleObject1576.bin"/><Relationship Id="rId40" Type="http://schemas.openxmlformats.org/officeDocument/2006/relationships/oleObject" Target="../embeddings/oleObject1579.bin"/><Relationship Id="rId45" Type="http://schemas.openxmlformats.org/officeDocument/2006/relationships/oleObject" Target="../embeddings/oleObject1584.bin"/><Relationship Id="rId5" Type="http://schemas.openxmlformats.org/officeDocument/2006/relationships/oleObject" Target="../embeddings/oleObject1544.bin"/><Relationship Id="rId15" Type="http://schemas.openxmlformats.org/officeDocument/2006/relationships/oleObject" Target="../embeddings/oleObject1554.bin"/><Relationship Id="rId23" Type="http://schemas.openxmlformats.org/officeDocument/2006/relationships/oleObject" Target="../embeddings/oleObject1562.bin"/><Relationship Id="rId28" Type="http://schemas.openxmlformats.org/officeDocument/2006/relationships/oleObject" Target="../embeddings/oleObject1567.bin"/><Relationship Id="rId36" Type="http://schemas.openxmlformats.org/officeDocument/2006/relationships/oleObject" Target="../embeddings/oleObject1575.bin"/><Relationship Id="rId10" Type="http://schemas.openxmlformats.org/officeDocument/2006/relationships/oleObject" Target="../embeddings/oleObject1549.bin"/><Relationship Id="rId19" Type="http://schemas.openxmlformats.org/officeDocument/2006/relationships/oleObject" Target="../embeddings/oleObject1558.bin"/><Relationship Id="rId31" Type="http://schemas.openxmlformats.org/officeDocument/2006/relationships/oleObject" Target="../embeddings/oleObject1570.bin"/><Relationship Id="rId44" Type="http://schemas.openxmlformats.org/officeDocument/2006/relationships/oleObject" Target="../embeddings/oleObject1583.bin"/><Relationship Id="rId4" Type="http://schemas.openxmlformats.org/officeDocument/2006/relationships/oleObject" Target="../embeddings/oleObject1543.bin"/><Relationship Id="rId9" Type="http://schemas.openxmlformats.org/officeDocument/2006/relationships/oleObject" Target="../embeddings/oleObject1548.bin"/><Relationship Id="rId14" Type="http://schemas.openxmlformats.org/officeDocument/2006/relationships/oleObject" Target="../embeddings/oleObject1553.bin"/><Relationship Id="rId22" Type="http://schemas.openxmlformats.org/officeDocument/2006/relationships/oleObject" Target="../embeddings/oleObject1561.bin"/><Relationship Id="rId27" Type="http://schemas.openxmlformats.org/officeDocument/2006/relationships/oleObject" Target="../embeddings/oleObject1566.bin"/><Relationship Id="rId30" Type="http://schemas.openxmlformats.org/officeDocument/2006/relationships/oleObject" Target="../embeddings/oleObject1569.bin"/><Relationship Id="rId35" Type="http://schemas.openxmlformats.org/officeDocument/2006/relationships/oleObject" Target="../embeddings/oleObject1574.bin"/><Relationship Id="rId43" Type="http://schemas.openxmlformats.org/officeDocument/2006/relationships/oleObject" Target="../embeddings/oleObject1582.bin"/></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88.vml"/><Relationship Id="rId6" Type="http://schemas.openxmlformats.org/officeDocument/2006/relationships/oleObject" Target="../embeddings/oleObject1588.bin"/><Relationship Id="rId5" Type="http://schemas.openxmlformats.org/officeDocument/2006/relationships/oleObject" Target="../embeddings/oleObject1587.bin"/><Relationship Id="rId4" Type="http://schemas.openxmlformats.org/officeDocument/2006/relationships/oleObject" Target="../embeddings/oleObject1586.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3" Type="http://schemas.openxmlformats.org/officeDocument/2006/relationships/oleObject" Target="../embeddings/oleObject1598.bin"/><Relationship Id="rId18" Type="http://schemas.openxmlformats.org/officeDocument/2006/relationships/oleObject" Target="../embeddings/oleObject1603.bin"/><Relationship Id="rId26" Type="http://schemas.openxmlformats.org/officeDocument/2006/relationships/oleObject" Target="../embeddings/oleObject1611.bin"/><Relationship Id="rId39" Type="http://schemas.openxmlformats.org/officeDocument/2006/relationships/oleObject" Target="../embeddings/oleObject1624.bin"/><Relationship Id="rId3" Type="http://schemas.openxmlformats.org/officeDocument/2006/relationships/notesSlide" Target="../notesSlides/notesSlide93.xml"/><Relationship Id="rId21" Type="http://schemas.openxmlformats.org/officeDocument/2006/relationships/oleObject" Target="../embeddings/oleObject1606.bin"/><Relationship Id="rId34" Type="http://schemas.openxmlformats.org/officeDocument/2006/relationships/oleObject" Target="../embeddings/oleObject1619.bin"/><Relationship Id="rId42" Type="http://schemas.openxmlformats.org/officeDocument/2006/relationships/oleObject" Target="../embeddings/oleObject1627.bin"/><Relationship Id="rId47" Type="http://schemas.openxmlformats.org/officeDocument/2006/relationships/oleObject" Target="../embeddings/oleObject1632.bin"/><Relationship Id="rId50" Type="http://schemas.openxmlformats.org/officeDocument/2006/relationships/oleObject" Target="../embeddings/oleObject1635.bin"/><Relationship Id="rId7" Type="http://schemas.openxmlformats.org/officeDocument/2006/relationships/oleObject" Target="../embeddings/oleObject1592.bin"/><Relationship Id="rId12" Type="http://schemas.openxmlformats.org/officeDocument/2006/relationships/oleObject" Target="../embeddings/oleObject1597.bin"/><Relationship Id="rId17" Type="http://schemas.openxmlformats.org/officeDocument/2006/relationships/oleObject" Target="../embeddings/oleObject1602.bin"/><Relationship Id="rId25" Type="http://schemas.openxmlformats.org/officeDocument/2006/relationships/oleObject" Target="../embeddings/oleObject1610.bin"/><Relationship Id="rId33" Type="http://schemas.openxmlformats.org/officeDocument/2006/relationships/oleObject" Target="../embeddings/oleObject1618.bin"/><Relationship Id="rId38" Type="http://schemas.openxmlformats.org/officeDocument/2006/relationships/oleObject" Target="../embeddings/oleObject1623.bin"/><Relationship Id="rId46" Type="http://schemas.openxmlformats.org/officeDocument/2006/relationships/oleObject" Target="../embeddings/oleObject1631.bin"/><Relationship Id="rId2" Type="http://schemas.openxmlformats.org/officeDocument/2006/relationships/slideLayout" Target="../slideLayouts/slideLayout7.xml"/><Relationship Id="rId16" Type="http://schemas.openxmlformats.org/officeDocument/2006/relationships/oleObject" Target="../embeddings/oleObject1601.bin"/><Relationship Id="rId20" Type="http://schemas.openxmlformats.org/officeDocument/2006/relationships/oleObject" Target="../embeddings/oleObject1605.bin"/><Relationship Id="rId29" Type="http://schemas.openxmlformats.org/officeDocument/2006/relationships/oleObject" Target="../embeddings/oleObject1614.bin"/><Relationship Id="rId41" Type="http://schemas.openxmlformats.org/officeDocument/2006/relationships/oleObject" Target="../embeddings/oleObject1626.bin"/><Relationship Id="rId54" Type="http://schemas.openxmlformats.org/officeDocument/2006/relationships/oleObject" Target="../embeddings/oleObject1639.bin"/><Relationship Id="rId1" Type="http://schemas.openxmlformats.org/officeDocument/2006/relationships/vmlDrawing" Target="../drawings/vmlDrawing89.vml"/><Relationship Id="rId6" Type="http://schemas.openxmlformats.org/officeDocument/2006/relationships/oleObject" Target="../embeddings/oleObject1591.bin"/><Relationship Id="rId11" Type="http://schemas.openxmlformats.org/officeDocument/2006/relationships/oleObject" Target="../embeddings/oleObject1596.bin"/><Relationship Id="rId24" Type="http://schemas.openxmlformats.org/officeDocument/2006/relationships/oleObject" Target="../embeddings/oleObject1609.bin"/><Relationship Id="rId32" Type="http://schemas.openxmlformats.org/officeDocument/2006/relationships/oleObject" Target="../embeddings/oleObject1617.bin"/><Relationship Id="rId37" Type="http://schemas.openxmlformats.org/officeDocument/2006/relationships/oleObject" Target="../embeddings/oleObject1622.bin"/><Relationship Id="rId40" Type="http://schemas.openxmlformats.org/officeDocument/2006/relationships/oleObject" Target="../embeddings/oleObject1625.bin"/><Relationship Id="rId45" Type="http://schemas.openxmlformats.org/officeDocument/2006/relationships/oleObject" Target="../embeddings/oleObject1630.bin"/><Relationship Id="rId53" Type="http://schemas.openxmlformats.org/officeDocument/2006/relationships/oleObject" Target="../embeddings/oleObject1638.bin"/><Relationship Id="rId5" Type="http://schemas.openxmlformats.org/officeDocument/2006/relationships/oleObject" Target="../embeddings/oleObject1590.bin"/><Relationship Id="rId15" Type="http://schemas.openxmlformats.org/officeDocument/2006/relationships/oleObject" Target="../embeddings/oleObject1600.bin"/><Relationship Id="rId23" Type="http://schemas.openxmlformats.org/officeDocument/2006/relationships/oleObject" Target="../embeddings/oleObject1608.bin"/><Relationship Id="rId28" Type="http://schemas.openxmlformats.org/officeDocument/2006/relationships/oleObject" Target="../embeddings/oleObject1613.bin"/><Relationship Id="rId36" Type="http://schemas.openxmlformats.org/officeDocument/2006/relationships/oleObject" Target="../embeddings/oleObject1621.bin"/><Relationship Id="rId49" Type="http://schemas.openxmlformats.org/officeDocument/2006/relationships/oleObject" Target="../embeddings/oleObject1634.bin"/><Relationship Id="rId10" Type="http://schemas.openxmlformats.org/officeDocument/2006/relationships/oleObject" Target="../embeddings/oleObject1595.bin"/><Relationship Id="rId19" Type="http://schemas.openxmlformats.org/officeDocument/2006/relationships/oleObject" Target="../embeddings/oleObject1604.bin"/><Relationship Id="rId31" Type="http://schemas.openxmlformats.org/officeDocument/2006/relationships/oleObject" Target="../embeddings/oleObject1616.bin"/><Relationship Id="rId44" Type="http://schemas.openxmlformats.org/officeDocument/2006/relationships/oleObject" Target="../embeddings/oleObject1629.bin"/><Relationship Id="rId52" Type="http://schemas.openxmlformats.org/officeDocument/2006/relationships/oleObject" Target="../embeddings/oleObject1637.bin"/><Relationship Id="rId4" Type="http://schemas.openxmlformats.org/officeDocument/2006/relationships/oleObject" Target="../embeddings/oleObject1589.bin"/><Relationship Id="rId9" Type="http://schemas.openxmlformats.org/officeDocument/2006/relationships/oleObject" Target="../embeddings/oleObject1594.bin"/><Relationship Id="rId14" Type="http://schemas.openxmlformats.org/officeDocument/2006/relationships/oleObject" Target="../embeddings/oleObject1599.bin"/><Relationship Id="rId22" Type="http://schemas.openxmlformats.org/officeDocument/2006/relationships/oleObject" Target="../embeddings/oleObject1607.bin"/><Relationship Id="rId27" Type="http://schemas.openxmlformats.org/officeDocument/2006/relationships/oleObject" Target="../embeddings/oleObject1612.bin"/><Relationship Id="rId30" Type="http://schemas.openxmlformats.org/officeDocument/2006/relationships/oleObject" Target="../embeddings/oleObject1615.bin"/><Relationship Id="rId35" Type="http://schemas.openxmlformats.org/officeDocument/2006/relationships/oleObject" Target="../embeddings/oleObject1620.bin"/><Relationship Id="rId43" Type="http://schemas.openxmlformats.org/officeDocument/2006/relationships/oleObject" Target="../embeddings/oleObject1628.bin"/><Relationship Id="rId48" Type="http://schemas.openxmlformats.org/officeDocument/2006/relationships/oleObject" Target="../embeddings/oleObject1633.bin"/><Relationship Id="rId8" Type="http://schemas.openxmlformats.org/officeDocument/2006/relationships/oleObject" Target="../embeddings/oleObject1593.bin"/><Relationship Id="rId51" Type="http://schemas.openxmlformats.org/officeDocument/2006/relationships/oleObject" Target="../embeddings/oleObject1636.bin"/></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645.bin"/><Relationship Id="rId13" Type="http://schemas.openxmlformats.org/officeDocument/2006/relationships/oleObject" Target="../embeddings/oleObject1650.bin"/><Relationship Id="rId3" Type="http://schemas.openxmlformats.org/officeDocument/2006/relationships/oleObject" Target="../embeddings/oleObject1640.bin"/><Relationship Id="rId7" Type="http://schemas.openxmlformats.org/officeDocument/2006/relationships/oleObject" Target="../embeddings/oleObject1644.bin"/><Relationship Id="rId12" Type="http://schemas.openxmlformats.org/officeDocument/2006/relationships/oleObject" Target="../embeddings/oleObject1649.bin"/><Relationship Id="rId2" Type="http://schemas.openxmlformats.org/officeDocument/2006/relationships/slideLayout" Target="../slideLayouts/slideLayout2.xml"/><Relationship Id="rId1" Type="http://schemas.openxmlformats.org/officeDocument/2006/relationships/vmlDrawing" Target="../drawings/vmlDrawing90.vml"/><Relationship Id="rId6" Type="http://schemas.openxmlformats.org/officeDocument/2006/relationships/oleObject" Target="../embeddings/oleObject1643.bin"/><Relationship Id="rId11" Type="http://schemas.openxmlformats.org/officeDocument/2006/relationships/oleObject" Target="../embeddings/oleObject1648.bin"/><Relationship Id="rId5" Type="http://schemas.openxmlformats.org/officeDocument/2006/relationships/oleObject" Target="../embeddings/oleObject1642.bin"/><Relationship Id="rId10" Type="http://schemas.openxmlformats.org/officeDocument/2006/relationships/oleObject" Target="../embeddings/oleObject1647.bin"/><Relationship Id="rId4" Type="http://schemas.openxmlformats.org/officeDocument/2006/relationships/oleObject" Target="../embeddings/oleObject1641.bin"/><Relationship Id="rId9" Type="http://schemas.openxmlformats.org/officeDocument/2006/relationships/oleObject" Target="../embeddings/oleObject1646.bin"/></Relationships>
</file>

<file path=ppt/slides/_rels/slide116.xml.rels><?xml version="1.0" encoding="UTF-8" standalone="yes"?>
<Relationships xmlns="http://schemas.openxmlformats.org/package/2006/relationships"><Relationship Id="rId13" Type="http://schemas.openxmlformats.org/officeDocument/2006/relationships/oleObject" Target="../embeddings/oleObject1660.bin"/><Relationship Id="rId18" Type="http://schemas.openxmlformats.org/officeDocument/2006/relationships/oleObject" Target="../embeddings/oleObject1665.bin"/><Relationship Id="rId26" Type="http://schemas.openxmlformats.org/officeDocument/2006/relationships/oleObject" Target="../embeddings/oleObject1673.bin"/><Relationship Id="rId39" Type="http://schemas.openxmlformats.org/officeDocument/2006/relationships/oleObject" Target="../embeddings/oleObject1686.bin"/><Relationship Id="rId21" Type="http://schemas.openxmlformats.org/officeDocument/2006/relationships/oleObject" Target="../embeddings/oleObject1668.bin"/><Relationship Id="rId34" Type="http://schemas.openxmlformats.org/officeDocument/2006/relationships/oleObject" Target="../embeddings/oleObject1681.bin"/><Relationship Id="rId42" Type="http://schemas.openxmlformats.org/officeDocument/2006/relationships/oleObject" Target="../embeddings/oleObject1689.bin"/><Relationship Id="rId47" Type="http://schemas.openxmlformats.org/officeDocument/2006/relationships/oleObject" Target="../embeddings/oleObject1694.bin"/><Relationship Id="rId50" Type="http://schemas.openxmlformats.org/officeDocument/2006/relationships/oleObject" Target="../embeddings/oleObject1697.bin"/><Relationship Id="rId55" Type="http://schemas.openxmlformats.org/officeDocument/2006/relationships/oleObject" Target="../embeddings/oleObject1702.bin"/><Relationship Id="rId7" Type="http://schemas.openxmlformats.org/officeDocument/2006/relationships/oleObject" Target="../embeddings/oleObject1654.bin"/><Relationship Id="rId2" Type="http://schemas.openxmlformats.org/officeDocument/2006/relationships/slideLayout" Target="../slideLayouts/slideLayout7.xml"/><Relationship Id="rId16" Type="http://schemas.openxmlformats.org/officeDocument/2006/relationships/oleObject" Target="../embeddings/oleObject1663.bin"/><Relationship Id="rId20" Type="http://schemas.openxmlformats.org/officeDocument/2006/relationships/oleObject" Target="../embeddings/oleObject1667.bin"/><Relationship Id="rId29" Type="http://schemas.openxmlformats.org/officeDocument/2006/relationships/oleObject" Target="../embeddings/oleObject1676.bin"/><Relationship Id="rId41" Type="http://schemas.openxmlformats.org/officeDocument/2006/relationships/oleObject" Target="../embeddings/oleObject1688.bin"/><Relationship Id="rId54" Type="http://schemas.openxmlformats.org/officeDocument/2006/relationships/oleObject" Target="../embeddings/oleObject1701.bin"/><Relationship Id="rId1" Type="http://schemas.openxmlformats.org/officeDocument/2006/relationships/vmlDrawing" Target="../drawings/vmlDrawing91.vml"/><Relationship Id="rId6" Type="http://schemas.openxmlformats.org/officeDocument/2006/relationships/oleObject" Target="../embeddings/oleObject1653.bin"/><Relationship Id="rId11" Type="http://schemas.openxmlformats.org/officeDocument/2006/relationships/oleObject" Target="../embeddings/oleObject1658.bin"/><Relationship Id="rId24" Type="http://schemas.openxmlformats.org/officeDocument/2006/relationships/oleObject" Target="../embeddings/oleObject1671.bin"/><Relationship Id="rId32" Type="http://schemas.openxmlformats.org/officeDocument/2006/relationships/oleObject" Target="../embeddings/oleObject1679.bin"/><Relationship Id="rId37" Type="http://schemas.openxmlformats.org/officeDocument/2006/relationships/oleObject" Target="../embeddings/oleObject1684.bin"/><Relationship Id="rId40" Type="http://schemas.openxmlformats.org/officeDocument/2006/relationships/oleObject" Target="../embeddings/oleObject1687.bin"/><Relationship Id="rId45" Type="http://schemas.openxmlformats.org/officeDocument/2006/relationships/oleObject" Target="../embeddings/oleObject1692.bin"/><Relationship Id="rId53" Type="http://schemas.openxmlformats.org/officeDocument/2006/relationships/oleObject" Target="../embeddings/oleObject1700.bin"/><Relationship Id="rId58" Type="http://schemas.openxmlformats.org/officeDocument/2006/relationships/oleObject" Target="../embeddings/oleObject1705.bin"/><Relationship Id="rId5" Type="http://schemas.openxmlformats.org/officeDocument/2006/relationships/oleObject" Target="../embeddings/oleObject1652.bin"/><Relationship Id="rId15" Type="http://schemas.openxmlformats.org/officeDocument/2006/relationships/oleObject" Target="../embeddings/oleObject1662.bin"/><Relationship Id="rId23" Type="http://schemas.openxmlformats.org/officeDocument/2006/relationships/oleObject" Target="../embeddings/oleObject1670.bin"/><Relationship Id="rId28" Type="http://schemas.openxmlformats.org/officeDocument/2006/relationships/oleObject" Target="../embeddings/oleObject1675.bin"/><Relationship Id="rId36" Type="http://schemas.openxmlformats.org/officeDocument/2006/relationships/oleObject" Target="../embeddings/oleObject1683.bin"/><Relationship Id="rId49" Type="http://schemas.openxmlformats.org/officeDocument/2006/relationships/oleObject" Target="../embeddings/oleObject1696.bin"/><Relationship Id="rId57" Type="http://schemas.openxmlformats.org/officeDocument/2006/relationships/oleObject" Target="../embeddings/oleObject1704.bin"/><Relationship Id="rId61" Type="http://schemas.openxmlformats.org/officeDocument/2006/relationships/oleObject" Target="../embeddings/oleObject1708.bin"/><Relationship Id="rId10" Type="http://schemas.openxmlformats.org/officeDocument/2006/relationships/oleObject" Target="../embeddings/oleObject1657.bin"/><Relationship Id="rId19" Type="http://schemas.openxmlformats.org/officeDocument/2006/relationships/oleObject" Target="../embeddings/oleObject1666.bin"/><Relationship Id="rId31" Type="http://schemas.openxmlformats.org/officeDocument/2006/relationships/oleObject" Target="../embeddings/oleObject1678.bin"/><Relationship Id="rId44" Type="http://schemas.openxmlformats.org/officeDocument/2006/relationships/oleObject" Target="../embeddings/oleObject1691.bin"/><Relationship Id="rId52" Type="http://schemas.openxmlformats.org/officeDocument/2006/relationships/oleObject" Target="../embeddings/oleObject1699.bin"/><Relationship Id="rId60" Type="http://schemas.openxmlformats.org/officeDocument/2006/relationships/oleObject" Target="../embeddings/oleObject1707.bin"/><Relationship Id="rId4" Type="http://schemas.openxmlformats.org/officeDocument/2006/relationships/oleObject" Target="../embeddings/oleObject1651.bin"/><Relationship Id="rId9" Type="http://schemas.openxmlformats.org/officeDocument/2006/relationships/oleObject" Target="../embeddings/oleObject1656.bin"/><Relationship Id="rId14" Type="http://schemas.openxmlformats.org/officeDocument/2006/relationships/oleObject" Target="../embeddings/oleObject1661.bin"/><Relationship Id="rId22" Type="http://schemas.openxmlformats.org/officeDocument/2006/relationships/oleObject" Target="../embeddings/oleObject1669.bin"/><Relationship Id="rId27" Type="http://schemas.openxmlformats.org/officeDocument/2006/relationships/oleObject" Target="../embeddings/oleObject1674.bin"/><Relationship Id="rId30" Type="http://schemas.openxmlformats.org/officeDocument/2006/relationships/oleObject" Target="../embeddings/oleObject1677.bin"/><Relationship Id="rId35" Type="http://schemas.openxmlformats.org/officeDocument/2006/relationships/oleObject" Target="../embeddings/oleObject1682.bin"/><Relationship Id="rId43" Type="http://schemas.openxmlformats.org/officeDocument/2006/relationships/oleObject" Target="../embeddings/oleObject1690.bin"/><Relationship Id="rId48" Type="http://schemas.openxmlformats.org/officeDocument/2006/relationships/oleObject" Target="../embeddings/oleObject1695.bin"/><Relationship Id="rId56" Type="http://schemas.openxmlformats.org/officeDocument/2006/relationships/oleObject" Target="../embeddings/oleObject1703.bin"/><Relationship Id="rId8" Type="http://schemas.openxmlformats.org/officeDocument/2006/relationships/oleObject" Target="../embeddings/oleObject1655.bin"/><Relationship Id="rId51" Type="http://schemas.openxmlformats.org/officeDocument/2006/relationships/oleObject" Target="../embeddings/oleObject1698.bin"/><Relationship Id="rId3" Type="http://schemas.openxmlformats.org/officeDocument/2006/relationships/notesSlide" Target="../notesSlides/notesSlide94.xml"/><Relationship Id="rId12" Type="http://schemas.openxmlformats.org/officeDocument/2006/relationships/oleObject" Target="../embeddings/oleObject1659.bin"/><Relationship Id="rId17" Type="http://schemas.openxmlformats.org/officeDocument/2006/relationships/oleObject" Target="../embeddings/oleObject1664.bin"/><Relationship Id="rId25" Type="http://schemas.openxmlformats.org/officeDocument/2006/relationships/oleObject" Target="../embeddings/oleObject1672.bin"/><Relationship Id="rId33" Type="http://schemas.openxmlformats.org/officeDocument/2006/relationships/oleObject" Target="../embeddings/oleObject1680.bin"/><Relationship Id="rId38" Type="http://schemas.openxmlformats.org/officeDocument/2006/relationships/oleObject" Target="../embeddings/oleObject1685.bin"/><Relationship Id="rId46" Type="http://schemas.openxmlformats.org/officeDocument/2006/relationships/oleObject" Target="../embeddings/oleObject1693.bin"/><Relationship Id="rId59" Type="http://schemas.openxmlformats.org/officeDocument/2006/relationships/oleObject" Target="../embeddings/oleObject1706.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714.bin"/><Relationship Id="rId13" Type="http://schemas.openxmlformats.org/officeDocument/2006/relationships/oleObject" Target="../embeddings/oleObject1719.bin"/><Relationship Id="rId18" Type="http://schemas.openxmlformats.org/officeDocument/2006/relationships/oleObject" Target="../embeddings/oleObject1724.bin"/><Relationship Id="rId26" Type="http://schemas.openxmlformats.org/officeDocument/2006/relationships/oleObject" Target="../embeddings/oleObject1732.bin"/><Relationship Id="rId39" Type="http://schemas.openxmlformats.org/officeDocument/2006/relationships/oleObject" Target="../embeddings/oleObject1745.bin"/><Relationship Id="rId3" Type="http://schemas.openxmlformats.org/officeDocument/2006/relationships/oleObject" Target="../embeddings/oleObject1709.bin"/><Relationship Id="rId21" Type="http://schemas.openxmlformats.org/officeDocument/2006/relationships/oleObject" Target="../embeddings/oleObject1727.bin"/><Relationship Id="rId34" Type="http://schemas.openxmlformats.org/officeDocument/2006/relationships/oleObject" Target="../embeddings/oleObject1740.bin"/><Relationship Id="rId42" Type="http://schemas.openxmlformats.org/officeDocument/2006/relationships/oleObject" Target="../embeddings/oleObject1748.bin"/><Relationship Id="rId7" Type="http://schemas.openxmlformats.org/officeDocument/2006/relationships/oleObject" Target="../embeddings/oleObject1713.bin"/><Relationship Id="rId12" Type="http://schemas.openxmlformats.org/officeDocument/2006/relationships/oleObject" Target="../embeddings/oleObject1718.bin"/><Relationship Id="rId17" Type="http://schemas.openxmlformats.org/officeDocument/2006/relationships/oleObject" Target="../embeddings/oleObject1723.bin"/><Relationship Id="rId25" Type="http://schemas.openxmlformats.org/officeDocument/2006/relationships/oleObject" Target="../embeddings/oleObject1731.bin"/><Relationship Id="rId33" Type="http://schemas.openxmlformats.org/officeDocument/2006/relationships/oleObject" Target="../embeddings/oleObject1739.bin"/><Relationship Id="rId38" Type="http://schemas.openxmlformats.org/officeDocument/2006/relationships/oleObject" Target="../embeddings/oleObject1744.bin"/><Relationship Id="rId2" Type="http://schemas.openxmlformats.org/officeDocument/2006/relationships/slideLayout" Target="../slideLayouts/slideLayout7.xml"/><Relationship Id="rId16" Type="http://schemas.openxmlformats.org/officeDocument/2006/relationships/oleObject" Target="../embeddings/oleObject1722.bin"/><Relationship Id="rId20" Type="http://schemas.openxmlformats.org/officeDocument/2006/relationships/oleObject" Target="../embeddings/oleObject1726.bin"/><Relationship Id="rId29" Type="http://schemas.openxmlformats.org/officeDocument/2006/relationships/oleObject" Target="../embeddings/oleObject1735.bin"/><Relationship Id="rId41" Type="http://schemas.openxmlformats.org/officeDocument/2006/relationships/oleObject" Target="../embeddings/oleObject1747.bin"/><Relationship Id="rId1" Type="http://schemas.openxmlformats.org/officeDocument/2006/relationships/vmlDrawing" Target="../drawings/vmlDrawing92.vml"/><Relationship Id="rId6" Type="http://schemas.openxmlformats.org/officeDocument/2006/relationships/oleObject" Target="../embeddings/oleObject1712.bin"/><Relationship Id="rId11" Type="http://schemas.openxmlformats.org/officeDocument/2006/relationships/oleObject" Target="../embeddings/oleObject1717.bin"/><Relationship Id="rId24" Type="http://schemas.openxmlformats.org/officeDocument/2006/relationships/oleObject" Target="../embeddings/oleObject1730.bin"/><Relationship Id="rId32" Type="http://schemas.openxmlformats.org/officeDocument/2006/relationships/oleObject" Target="../embeddings/oleObject1738.bin"/><Relationship Id="rId37" Type="http://schemas.openxmlformats.org/officeDocument/2006/relationships/oleObject" Target="../embeddings/oleObject1743.bin"/><Relationship Id="rId40" Type="http://schemas.openxmlformats.org/officeDocument/2006/relationships/oleObject" Target="../embeddings/oleObject1746.bin"/><Relationship Id="rId5" Type="http://schemas.openxmlformats.org/officeDocument/2006/relationships/oleObject" Target="../embeddings/oleObject1711.bin"/><Relationship Id="rId15" Type="http://schemas.openxmlformats.org/officeDocument/2006/relationships/oleObject" Target="../embeddings/oleObject1721.bin"/><Relationship Id="rId23" Type="http://schemas.openxmlformats.org/officeDocument/2006/relationships/oleObject" Target="../embeddings/oleObject1729.bin"/><Relationship Id="rId28" Type="http://schemas.openxmlformats.org/officeDocument/2006/relationships/oleObject" Target="../embeddings/oleObject1734.bin"/><Relationship Id="rId36" Type="http://schemas.openxmlformats.org/officeDocument/2006/relationships/oleObject" Target="../embeddings/oleObject1742.bin"/><Relationship Id="rId10" Type="http://schemas.openxmlformats.org/officeDocument/2006/relationships/oleObject" Target="../embeddings/oleObject1716.bin"/><Relationship Id="rId19" Type="http://schemas.openxmlformats.org/officeDocument/2006/relationships/oleObject" Target="../embeddings/oleObject1725.bin"/><Relationship Id="rId31" Type="http://schemas.openxmlformats.org/officeDocument/2006/relationships/oleObject" Target="../embeddings/oleObject1737.bin"/><Relationship Id="rId4" Type="http://schemas.openxmlformats.org/officeDocument/2006/relationships/oleObject" Target="../embeddings/oleObject1710.bin"/><Relationship Id="rId9" Type="http://schemas.openxmlformats.org/officeDocument/2006/relationships/oleObject" Target="../embeddings/oleObject1715.bin"/><Relationship Id="rId14" Type="http://schemas.openxmlformats.org/officeDocument/2006/relationships/oleObject" Target="../embeddings/oleObject1720.bin"/><Relationship Id="rId22" Type="http://schemas.openxmlformats.org/officeDocument/2006/relationships/oleObject" Target="../embeddings/oleObject1728.bin"/><Relationship Id="rId27" Type="http://schemas.openxmlformats.org/officeDocument/2006/relationships/oleObject" Target="../embeddings/oleObject1733.bin"/><Relationship Id="rId30" Type="http://schemas.openxmlformats.org/officeDocument/2006/relationships/oleObject" Target="../embeddings/oleObject1736.bin"/><Relationship Id="rId35" Type="http://schemas.openxmlformats.org/officeDocument/2006/relationships/oleObject" Target="../embeddings/oleObject1741.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754.bin"/><Relationship Id="rId13" Type="http://schemas.openxmlformats.org/officeDocument/2006/relationships/oleObject" Target="../embeddings/oleObject1759.bin"/><Relationship Id="rId18" Type="http://schemas.openxmlformats.org/officeDocument/2006/relationships/oleObject" Target="../embeddings/oleObject1764.bin"/><Relationship Id="rId26" Type="http://schemas.openxmlformats.org/officeDocument/2006/relationships/oleObject" Target="../embeddings/oleObject1772.bin"/><Relationship Id="rId3" Type="http://schemas.openxmlformats.org/officeDocument/2006/relationships/oleObject" Target="../embeddings/oleObject1749.bin"/><Relationship Id="rId21" Type="http://schemas.openxmlformats.org/officeDocument/2006/relationships/oleObject" Target="../embeddings/oleObject1767.bin"/><Relationship Id="rId7" Type="http://schemas.openxmlformats.org/officeDocument/2006/relationships/oleObject" Target="../embeddings/oleObject1753.bin"/><Relationship Id="rId12" Type="http://schemas.openxmlformats.org/officeDocument/2006/relationships/oleObject" Target="../embeddings/oleObject1758.bin"/><Relationship Id="rId17" Type="http://schemas.openxmlformats.org/officeDocument/2006/relationships/oleObject" Target="../embeddings/oleObject1763.bin"/><Relationship Id="rId25" Type="http://schemas.openxmlformats.org/officeDocument/2006/relationships/oleObject" Target="../embeddings/oleObject1771.bin"/><Relationship Id="rId2" Type="http://schemas.openxmlformats.org/officeDocument/2006/relationships/slideLayout" Target="../slideLayouts/slideLayout7.xml"/><Relationship Id="rId16" Type="http://schemas.openxmlformats.org/officeDocument/2006/relationships/oleObject" Target="../embeddings/oleObject1762.bin"/><Relationship Id="rId20" Type="http://schemas.openxmlformats.org/officeDocument/2006/relationships/oleObject" Target="../embeddings/oleObject1766.bin"/><Relationship Id="rId29" Type="http://schemas.openxmlformats.org/officeDocument/2006/relationships/oleObject" Target="../embeddings/oleObject1775.bin"/><Relationship Id="rId1" Type="http://schemas.openxmlformats.org/officeDocument/2006/relationships/vmlDrawing" Target="../drawings/vmlDrawing93.vml"/><Relationship Id="rId6" Type="http://schemas.openxmlformats.org/officeDocument/2006/relationships/oleObject" Target="../embeddings/oleObject1752.bin"/><Relationship Id="rId11" Type="http://schemas.openxmlformats.org/officeDocument/2006/relationships/oleObject" Target="../embeddings/oleObject1757.bin"/><Relationship Id="rId24" Type="http://schemas.openxmlformats.org/officeDocument/2006/relationships/oleObject" Target="../embeddings/oleObject1770.bin"/><Relationship Id="rId5" Type="http://schemas.openxmlformats.org/officeDocument/2006/relationships/oleObject" Target="../embeddings/oleObject1751.bin"/><Relationship Id="rId15" Type="http://schemas.openxmlformats.org/officeDocument/2006/relationships/oleObject" Target="../embeddings/oleObject1761.bin"/><Relationship Id="rId23" Type="http://schemas.openxmlformats.org/officeDocument/2006/relationships/oleObject" Target="../embeddings/oleObject1769.bin"/><Relationship Id="rId28" Type="http://schemas.openxmlformats.org/officeDocument/2006/relationships/oleObject" Target="../embeddings/oleObject1774.bin"/><Relationship Id="rId10" Type="http://schemas.openxmlformats.org/officeDocument/2006/relationships/oleObject" Target="../embeddings/oleObject1756.bin"/><Relationship Id="rId19" Type="http://schemas.openxmlformats.org/officeDocument/2006/relationships/oleObject" Target="../embeddings/oleObject1765.bin"/><Relationship Id="rId4" Type="http://schemas.openxmlformats.org/officeDocument/2006/relationships/oleObject" Target="../embeddings/oleObject1750.bin"/><Relationship Id="rId9" Type="http://schemas.openxmlformats.org/officeDocument/2006/relationships/oleObject" Target="../embeddings/oleObject1755.bin"/><Relationship Id="rId14" Type="http://schemas.openxmlformats.org/officeDocument/2006/relationships/oleObject" Target="../embeddings/oleObject1760.bin"/><Relationship Id="rId22" Type="http://schemas.openxmlformats.org/officeDocument/2006/relationships/oleObject" Target="../embeddings/oleObject1768.bin"/><Relationship Id="rId27" Type="http://schemas.openxmlformats.org/officeDocument/2006/relationships/oleObject" Target="../embeddings/oleObject1773.bin"/><Relationship Id="rId30" Type="http://schemas.openxmlformats.org/officeDocument/2006/relationships/oleObject" Target="../embeddings/oleObject1776.bin"/></Relationships>
</file>

<file path=ppt/slides/_rels/slide119.xml.rels><?xml version="1.0" encoding="UTF-8" standalone="yes"?>
<Relationships xmlns="http://schemas.openxmlformats.org/package/2006/relationships"><Relationship Id="rId13" Type="http://schemas.openxmlformats.org/officeDocument/2006/relationships/oleObject" Target="../embeddings/oleObject1787.bin"/><Relationship Id="rId18" Type="http://schemas.openxmlformats.org/officeDocument/2006/relationships/oleObject" Target="../embeddings/oleObject1792.bin"/><Relationship Id="rId26" Type="http://schemas.openxmlformats.org/officeDocument/2006/relationships/oleObject" Target="../embeddings/oleObject1800.bin"/><Relationship Id="rId39" Type="http://schemas.openxmlformats.org/officeDocument/2006/relationships/oleObject" Target="../embeddings/oleObject1813.bin"/><Relationship Id="rId21" Type="http://schemas.openxmlformats.org/officeDocument/2006/relationships/oleObject" Target="../embeddings/oleObject1795.bin"/><Relationship Id="rId34" Type="http://schemas.openxmlformats.org/officeDocument/2006/relationships/oleObject" Target="../embeddings/oleObject1808.bin"/><Relationship Id="rId42" Type="http://schemas.openxmlformats.org/officeDocument/2006/relationships/oleObject" Target="../embeddings/oleObject1816.bin"/><Relationship Id="rId47" Type="http://schemas.openxmlformats.org/officeDocument/2006/relationships/oleObject" Target="../embeddings/oleObject1821.bin"/><Relationship Id="rId50" Type="http://schemas.openxmlformats.org/officeDocument/2006/relationships/oleObject" Target="../embeddings/oleObject1824.bin"/><Relationship Id="rId55" Type="http://schemas.openxmlformats.org/officeDocument/2006/relationships/oleObject" Target="../embeddings/oleObject1829.bin"/><Relationship Id="rId63" Type="http://schemas.openxmlformats.org/officeDocument/2006/relationships/oleObject" Target="../embeddings/oleObject1837.bin"/><Relationship Id="rId7" Type="http://schemas.openxmlformats.org/officeDocument/2006/relationships/oleObject" Target="../embeddings/oleObject1781.bin"/><Relationship Id="rId2" Type="http://schemas.openxmlformats.org/officeDocument/2006/relationships/slideLayout" Target="../slideLayouts/slideLayout7.xml"/><Relationship Id="rId16" Type="http://schemas.openxmlformats.org/officeDocument/2006/relationships/oleObject" Target="../embeddings/oleObject1790.bin"/><Relationship Id="rId20" Type="http://schemas.openxmlformats.org/officeDocument/2006/relationships/oleObject" Target="../embeddings/oleObject1794.bin"/><Relationship Id="rId29" Type="http://schemas.openxmlformats.org/officeDocument/2006/relationships/oleObject" Target="../embeddings/oleObject1803.bin"/><Relationship Id="rId41" Type="http://schemas.openxmlformats.org/officeDocument/2006/relationships/oleObject" Target="../embeddings/oleObject1815.bin"/><Relationship Id="rId54" Type="http://schemas.openxmlformats.org/officeDocument/2006/relationships/oleObject" Target="../embeddings/oleObject1828.bin"/><Relationship Id="rId62" Type="http://schemas.openxmlformats.org/officeDocument/2006/relationships/oleObject" Target="../embeddings/oleObject1836.bin"/><Relationship Id="rId1" Type="http://schemas.openxmlformats.org/officeDocument/2006/relationships/vmlDrawing" Target="../drawings/vmlDrawing94.vml"/><Relationship Id="rId6" Type="http://schemas.openxmlformats.org/officeDocument/2006/relationships/oleObject" Target="../embeddings/oleObject1780.bin"/><Relationship Id="rId11" Type="http://schemas.openxmlformats.org/officeDocument/2006/relationships/oleObject" Target="../embeddings/oleObject1785.bin"/><Relationship Id="rId24" Type="http://schemas.openxmlformats.org/officeDocument/2006/relationships/oleObject" Target="../embeddings/oleObject1798.bin"/><Relationship Id="rId32" Type="http://schemas.openxmlformats.org/officeDocument/2006/relationships/oleObject" Target="../embeddings/oleObject1806.bin"/><Relationship Id="rId37" Type="http://schemas.openxmlformats.org/officeDocument/2006/relationships/oleObject" Target="../embeddings/oleObject1811.bin"/><Relationship Id="rId40" Type="http://schemas.openxmlformats.org/officeDocument/2006/relationships/oleObject" Target="../embeddings/oleObject1814.bin"/><Relationship Id="rId45" Type="http://schemas.openxmlformats.org/officeDocument/2006/relationships/oleObject" Target="../embeddings/oleObject1819.bin"/><Relationship Id="rId53" Type="http://schemas.openxmlformats.org/officeDocument/2006/relationships/oleObject" Target="../embeddings/oleObject1827.bin"/><Relationship Id="rId58" Type="http://schemas.openxmlformats.org/officeDocument/2006/relationships/oleObject" Target="../embeddings/oleObject1832.bin"/><Relationship Id="rId5" Type="http://schemas.openxmlformats.org/officeDocument/2006/relationships/oleObject" Target="../embeddings/oleObject1779.bin"/><Relationship Id="rId15" Type="http://schemas.openxmlformats.org/officeDocument/2006/relationships/oleObject" Target="../embeddings/oleObject1789.bin"/><Relationship Id="rId23" Type="http://schemas.openxmlformats.org/officeDocument/2006/relationships/oleObject" Target="../embeddings/oleObject1797.bin"/><Relationship Id="rId28" Type="http://schemas.openxmlformats.org/officeDocument/2006/relationships/oleObject" Target="../embeddings/oleObject1802.bin"/><Relationship Id="rId36" Type="http://schemas.openxmlformats.org/officeDocument/2006/relationships/oleObject" Target="../embeddings/oleObject1810.bin"/><Relationship Id="rId49" Type="http://schemas.openxmlformats.org/officeDocument/2006/relationships/oleObject" Target="../embeddings/oleObject1823.bin"/><Relationship Id="rId57" Type="http://schemas.openxmlformats.org/officeDocument/2006/relationships/oleObject" Target="../embeddings/oleObject1831.bin"/><Relationship Id="rId61" Type="http://schemas.openxmlformats.org/officeDocument/2006/relationships/oleObject" Target="../embeddings/oleObject1835.bin"/><Relationship Id="rId10" Type="http://schemas.openxmlformats.org/officeDocument/2006/relationships/oleObject" Target="../embeddings/oleObject1784.bin"/><Relationship Id="rId19" Type="http://schemas.openxmlformats.org/officeDocument/2006/relationships/oleObject" Target="../embeddings/oleObject1793.bin"/><Relationship Id="rId31" Type="http://schemas.openxmlformats.org/officeDocument/2006/relationships/oleObject" Target="../embeddings/oleObject1805.bin"/><Relationship Id="rId44" Type="http://schemas.openxmlformats.org/officeDocument/2006/relationships/oleObject" Target="../embeddings/oleObject1818.bin"/><Relationship Id="rId52" Type="http://schemas.openxmlformats.org/officeDocument/2006/relationships/oleObject" Target="../embeddings/oleObject1826.bin"/><Relationship Id="rId60" Type="http://schemas.openxmlformats.org/officeDocument/2006/relationships/oleObject" Target="../embeddings/oleObject1834.bin"/><Relationship Id="rId65" Type="http://schemas.openxmlformats.org/officeDocument/2006/relationships/oleObject" Target="../embeddings/oleObject1839.bin"/><Relationship Id="rId4" Type="http://schemas.openxmlformats.org/officeDocument/2006/relationships/oleObject" Target="../embeddings/oleObject1778.bin"/><Relationship Id="rId9" Type="http://schemas.openxmlformats.org/officeDocument/2006/relationships/oleObject" Target="../embeddings/oleObject1783.bin"/><Relationship Id="rId14" Type="http://schemas.openxmlformats.org/officeDocument/2006/relationships/oleObject" Target="../embeddings/oleObject1788.bin"/><Relationship Id="rId22" Type="http://schemas.openxmlformats.org/officeDocument/2006/relationships/oleObject" Target="../embeddings/oleObject1796.bin"/><Relationship Id="rId27" Type="http://schemas.openxmlformats.org/officeDocument/2006/relationships/oleObject" Target="../embeddings/oleObject1801.bin"/><Relationship Id="rId30" Type="http://schemas.openxmlformats.org/officeDocument/2006/relationships/oleObject" Target="../embeddings/oleObject1804.bin"/><Relationship Id="rId35" Type="http://schemas.openxmlformats.org/officeDocument/2006/relationships/oleObject" Target="../embeddings/oleObject1809.bin"/><Relationship Id="rId43" Type="http://schemas.openxmlformats.org/officeDocument/2006/relationships/oleObject" Target="../embeddings/oleObject1817.bin"/><Relationship Id="rId48" Type="http://schemas.openxmlformats.org/officeDocument/2006/relationships/oleObject" Target="../embeddings/oleObject1822.bin"/><Relationship Id="rId56" Type="http://schemas.openxmlformats.org/officeDocument/2006/relationships/oleObject" Target="../embeddings/oleObject1830.bin"/><Relationship Id="rId64" Type="http://schemas.openxmlformats.org/officeDocument/2006/relationships/oleObject" Target="../embeddings/oleObject1838.bin"/><Relationship Id="rId8" Type="http://schemas.openxmlformats.org/officeDocument/2006/relationships/oleObject" Target="../embeddings/oleObject1782.bin"/><Relationship Id="rId51" Type="http://schemas.openxmlformats.org/officeDocument/2006/relationships/oleObject" Target="../embeddings/oleObject1825.bin"/><Relationship Id="rId3" Type="http://schemas.openxmlformats.org/officeDocument/2006/relationships/oleObject" Target="../embeddings/oleObject1777.bin"/><Relationship Id="rId12" Type="http://schemas.openxmlformats.org/officeDocument/2006/relationships/oleObject" Target="../embeddings/oleObject1786.bin"/><Relationship Id="rId17" Type="http://schemas.openxmlformats.org/officeDocument/2006/relationships/oleObject" Target="../embeddings/oleObject1791.bin"/><Relationship Id="rId25" Type="http://schemas.openxmlformats.org/officeDocument/2006/relationships/oleObject" Target="../embeddings/oleObject1799.bin"/><Relationship Id="rId33" Type="http://schemas.openxmlformats.org/officeDocument/2006/relationships/oleObject" Target="../embeddings/oleObject1807.bin"/><Relationship Id="rId38" Type="http://schemas.openxmlformats.org/officeDocument/2006/relationships/oleObject" Target="../embeddings/oleObject1812.bin"/><Relationship Id="rId46" Type="http://schemas.openxmlformats.org/officeDocument/2006/relationships/oleObject" Target="../embeddings/oleObject1820.bin"/><Relationship Id="rId59" Type="http://schemas.openxmlformats.org/officeDocument/2006/relationships/oleObject" Target="../embeddings/oleObject183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2.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844.bin"/><Relationship Id="rId13" Type="http://schemas.openxmlformats.org/officeDocument/2006/relationships/oleObject" Target="../embeddings/oleObject1849.bin"/><Relationship Id="rId18" Type="http://schemas.openxmlformats.org/officeDocument/2006/relationships/oleObject" Target="../embeddings/oleObject1854.bin"/><Relationship Id="rId26" Type="http://schemas.openxmlformats.org/officeDocument/2006/relationships/oleObject" Target="../embeddings/oleObject1862.bin"/><Relationship Id="rId39" Type="http://schemas.openxmlformats.org/officeDocument/2006/relationships/oleObject" Target="../embeddings/oleObject1875.bin"/><Relationship Id="rId3" Type="http://schemas.openxmlformats.org/officeDocument/2006/relationships/notesSlide" Target="../notesSlides/notesSlide95.xml"/><Relationship Id="rId21" Type="http://schemas.openxmlformats.org/officeDocument/2006/relationships/oleObject" Target="../embeddings/oleObject1857.bin"/><Relationship Id="rId34" Type="http://schemas.openxmlformats.org/officeDocument/2006/relationships/oleObject" Target="../embeddings/oleObject1870.bin"/><Relationship Id="rId7" Type="http://schemas.openxmlformats.org/officeDocument/2006/relationships/oleObject" Target="../embeddings/oleObject1843.bin"/><Relationship Id="rId12" Type="http://schemas.openxmlformats.org/officeDocument/2006/relationships/oleObject" Target="../embeddings/oleObject1848.bin"/><Relationship Id="rId17" Type="http://schemas.openxmlformats.org/officeDocument/2006/relationships/oleObject" Target="../embeddings/oleObject1853.bin"/><Relationship Id="rId25" Type="http://schemas.openxmlformats.org/officeDocument/2006/relationships/oleObject" Target="../embeddings/oleObject1861.bin"/><Relationship Id="rId33" Type="http://schemas.openxmlformats.org/officeDocument/2006/relationships/oleObject" Target="../embeddings/oleObject1869.bin"/><Relationship Id="rId38" Type="http://schemas.openxmlformats.org/officeDocument/2006/relationships/oleObject" Target="../embeddings/oleObject1874.bin"/><Relationship Id="rId2" Type="http://schemas.openxmlformats.org/officeDocument/2006/relationships/slideLayout" Target="../slideLayouts/slideLayout7.xml"/><Relationship Id="rId16" Type="http://schemas.openxmlformats.org/officeDocument/2006/relationships/oleObject" Target="../embeddings/oleObject1852.bin"/><Relationship Id="rId20" Type="http://schemas.openxmlformats.org/officeDocument/2006/relationships/oleObject" Target="../embeddings/oleObject1856.bin"/><Relationship Id="rId29" Type="http://schemas.openxmlformats.org/officeDocument/2006/relationships/oleObject" Target="../embeddings/oleObject1865.bin"/><Relationship Id="rId1" Type="http://schemas.openxmlformats.org/officeDocument/2006/relationships/vmlDrawing" Target="../drawings/vmlDrawing95.vml"/><Relationship Id="rId6" Type="http://schemas.openxmlformats.org/officeDocument/2006/relationships/oleObject" Target="../embeddings/oleObject1842.bin"/><Relationship Id="rId11" Type="http://schemas.openxmlformats.org/officeDocument/2006/relationships/oleObject" Target="../embeddings/oleObject1847.bin"/><Relationship Id="rId24" Type="http://schemas.openxmlformats.org/officeDocument/2006/relationships/oleObject" Target="../embeddings/oleObject1860.bin"/><Relationship Id="rId32" Type="http://schemas.openxmlformats.org/officeDocument/2006/relationships/oleObject" Target="../embeddings/oleObject1868.bin"/><Relationship Id="rId37" Type="http://schemas.openxmlformats.org/officeDocument/2006/relationships/oleObject" Target="../embeddings/oleObject1873.bin"/><Relationship Id="rId5" Type="http://schemas.openxmlformats.org/officeDocument/2006/relationships/oleObject" Target="../embeddings/oleObject1841.bin"/><Relationship Id="rId15" Type="http://schemas.openxmlformats.org/officeDocument/2006/relationships/oleObject" Target="../embeddings/oleObject1851.bin"/><Relationship Id="rId23" Type="http://schemas.openxmlformats.org/officeDocument/2006/relationships/oleObject" Target="../embeddings/oleObject1859.bin"/><Relationship Id="rId28" Type="http://schemas.openxmlformats.org/officeDocument/2006/relationships/oleObject" Target="../embeddings/oleObject1864.bin"/><Relationship Id="rId36" Type="http://schemas.openxmlformats.org/officeDocument/2006/relationships/oleObject" Target="../embeddings/oleObject1872.bin"/><Relationship Id="rId10" Type="http://schemas.openxmlformats.org/officeDocument/2006/relationships/oleObject" Target="../embeddings/oleObject1846.bin"/><Relationship Id="rId19" Type="http://schemas.openxmlformats.org/officeDocument/2006/relationships/oleObject" Target="../embeddings/oleObject1855.bin"/><Relationship Id="rId31" Type="http://schemas.openxmlformats.org/officeDocument/2006/relationships/oleObject" Target="../embeddings/oleObject1867.bin"/><Relationship Id="rId4" Type="http://schemas.openxmlformats.org/officeDocument/2006/relationships/oleObject" Target="../embeddings/oleObject1840.bin"/><Relationship Id="rId9" Type="http://schemas.openxmlformats.org/officeDocument/2006/relationships/oleObject" Target="../embeddings/oleObject1845.bin"/><Relationship Id="rId14" Type="http://schemas.openxmlformats.org/officeDocument/2006/relationships/oleObject" Target="../embeddings/oleObject1850.bin"/><Relationship Id="rId22" Type="http://schemas.openxmlformats.org/officeDocument/2006/relationships/oleObject" Target="../embeddings/oleObject1858.bin"/><Relationship Id="rId27" Type="http://schemas.openxmlformats.org/officeDocument/2006/relationships/oleObject" Target="../embeddings/oleObject1863.bin"/><Relationship Id="rId30" Type="http://schemas.openxmlformats.org/officeDocument/2006/relationships/oleObject" Target="../embeddings/oleObject1866.bin"/><Relationship Id="rId35" Type="http://schemas.openxmlformats.org/officeDocument/2006/relationships/oleObject" Target="../embeddings/oleObject1871.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7.xml"/><Relationship Id="rId1" Type="http://schemas.openxmlformats.org/officeDocument/2006/relationships/vmlDrawing" Target="../drawings/vmlDrawing96.vml"/><Relationship Id="rId4" Type="http://schemas.openxmlformats.org/officeDocument/2006/relationships/oleObject" Target="../embeddings/oleObject1876.bin"/></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901.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8" Type="http://schemas.openxmlformats.org/officeDocument/2006/relationships/oleObject" Target="../embeddings/oleObject1881.bin"/><Relationship Id="rId3" Type="http://schemas.openxmlformats.org/officeDocument/2006/relationships/notesSlide" Target="../notesSlides/notesSlide99.xml"/><Relationship Id="rId7" Type="http://schemas.openxmlformats.org/officeDocument/2006/relationships/oleObject" Target="../embeddings/oleObject1880.bin"/><Relationship Id="rId2" Type="http://schemas.openxmlformats.org/officeDocument/2006/relationships/slideLayout" Target="../slideLayouts/slideLayout7.xml"/><Relationship Id="rId1" Type="http://schemas.openxmlformats.org/officeDocument/2006/relationships/vmlDrawing" Target="../drawings/vmlDrawing97.vml"/><Relationship Id="rId6" Type="http://schemas.openxmlformats.org/officeDocument/2006/relationships/oleObject" Target="../embeddings/oleObject1879.bin"/><Relationship Id="rId11" Type="http://schemas.openxmlformats.org/officeDocument/2006/relationships/oleObject" Target="../embeddings/oleObject1884.bin"/><Relationship Id="rId5" Type="http://schemas.openxmlformats.org/officeDocument/2006/relationships/oleObject" Target="../embeddings/oleObject1878.bin"/><Relationship Id="rId10" Type="http://schemas.openxmlformats.org/officeDocument/2006/relationships/oleObject" Target="../embeddings/oleObject1883.bin"/><Relationship Id="rId4" Type="http://schemas.openxmlformats.org/officeDocument/2006/relationships/oleObject" Target="../embeddings/oleObject1877.bin"/><Relationship Id="rId9" Type="http://schemas.openxmlformats.org/officeDocument/2006/relationships/oleObject" Target="../embeddings/oleObject1882.bin"/></Relationships>
</file>

<file path=ppt/slides/_rels/slide127.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notesSlide" Target="../notesSlides/notesSlide100.xml"/><Relationship Id="rId1" Type="http://schemas.openxmlformats.org/officeDocument/2006/relationships/slideLayout" Target="../slideLayouts/slideLayout12.xml"/><Relationship Id="rId4" Type="http://schemas.openxmlformats.org/officeDocument/2006/relationships/image" Target="../media/image911.png"/></Relationships>
</file>

<file path=ppt/slides/_rels/slide128.xml.rels><?xml version="1.0" encoding="UTF-8" standalone="yes"?>
<Relationships xmlns="http://schemas.openxmlformats.org/package/2006/relationships"><Relationship Id="rId8" Type="http://schemas.openxmlformats.org/officeDocument/2006/relationships/oleObject" Target="../embeddings/oleObject1888.bin"/><Relationship Id="rId13" Type="http://schemas.openxmlformats.org/officeDocument/2006/relationships/oleObject" Target="../embeddings/oleObject1893.bin"/><Relationship Id="rId3" Type="http://schemas.openxmlformats.org/officeDocument/2006/relationships/notesSlide" Target="../notesSlides/notesSlide101.xml"/><Relationship Id="rId7" Type="http://schemas.openxmlformats.org/officeDocument/2006/relationships/oleObject" Target="../embeddings/oleObject1887.bin"/><Relationship Id="rId12" Type="http://schemas.openxmlformats.org/officeDocument/2006/relationships/oleObject" Target="../embeddings/oleObject1892.bin"/><Relationship Id="rId2" Type="http://schemas.openxmlformats.org/officeDocument/2006/relationships/slideLayout" Target="../slideLayouts/slideLayout12.xml"/><Relationship Id="rId1" Type="http://schemas.openxmlformats.org/officeDocument/2006/relationships/vmlDrawing" Target="../drawings/vmlDrawing98.vml"/><Relationship Id="rId6" Type="http://schemas.openxmlformats.org/officeDocument/2006/relationships/oleObject" Target="../embeddings/oleObject1886.bin"/><Relationship Id="rId11" Type="http://schemas.openxmlformats.org/officeDocument/2006/relationships/oleObject" Target="../embeddings/oleObject1891.bin"/><Relationship Id="rId5" Type="http://schemas.openxmlformats.org/officeDocument/2006/relationships/oleObject" Target="../embeddings/oleObject1885.bin"/><Relationship Id="rId10" Type="http://schemas.openxmlformats.org/officeDocument/2006/relationships/oleObject" Target="../embeddings/oleObject1890.bin"/><Relationship Id="rId4" Type="http://schemas.openxmlformats.org/officeDocument/2006/relationships/image" Target="../media/image922.jpeg"/><Relationship Id="rId9" Type="http://schemas.openxmlformats.org/officeDocument/2006/relationships/oleObject" Target="../embeddings/oleObject1889.bin"/><Relationship Id="rId14" Type="http://schemas.openxmlformats.org/officeDocument/2006/relationships/oleObject" Target="../embeddings/oleObject1894.bin"/></Relationships>
</file>

<file path=ppt/slides/_rels/slide129.xml.rels><?xml version="1.0" encoding="UTF-8" standalone="yes"?>
<Relationships xmlns="http://schemas.openxmlformats.org/package/2006/relationships"><Relationship Id="rId8" Type="http://schemas.openxmlformats.org/officeDocument/2006/relationships/oleObject" Target="../embeddings/oleObject1899.bin"/><Relationship Id="rId13" Type="http://schemas.openxmlformats.org/officeDocument/2006/relationships/oleObject" Target="../embeddings/oleObject1904.bin"/><Relationship Id="rId18" Type="http://schemas.openxmlformats.org/officeDocument/2006/relationships/oleObject" Target="../embeddings/oleObject1909.bin"/><Relationship Id="rId26" Type="http://schemas.openxmlformats.org/officeDocument/2006/relationships/oleObject" Target="../embeddings/oleObject1917.bin"/><Relationship Id="rId3" Type="http://schemas.openxmlformats.org/officeDocument/2006/relationships/notesSlide" Target="../notesSlides/notesSlide102.xml"/><Relationship Id="rId21" Type="http://schemas.openxmlformats.org/officeDocument/2006/relationships/oleObject" Target="../embeddings/oleObject1912.bin"/><Relationship Id="rId7" Type="http://schemas.openxmlformats.org/officeDocument/2006/relationships/oleObject" Target="../embeddings/oleObject1898.bin"/><Relationship Id="rId12" Type="http://schemas.openxmlformats.org/officeDocument/2006/relationships/oleObject" Target="../embeddings/oleObject1903.bin"/><Relationship Id="rId17" Type="http://schemas.openxmlformats.org/officeDocument/2006/relationships/oleObject" Target="../embeddings/oleObject1908.bin"/><Relationship Id="rId25" Type="http://schemas.openxmlformats.org/officeDocument/2006/relationships/oleObject" Target="../embeddings/oleObject1916.bin"/><Relationship Id="rId2" Type="http://schemas.openxmlformats.org/officeDocument/2006/relationships/slideLayout" Target="../slideLayouts/slideLayout7.xml"/><Relationship Id="rId16" Type="http://schemas.openxmlformats.org/officeDocument/2006/relationships/oleObject" Target="../embeddings/oleObject1907.bin"/><Relationship Id="rId20" Type="http://schemas.openxmlformats.org/officeDocument/2006/relationships/oleObject" Target="../embeddings/oleObject1911.bin"/><Relationship Id="rId1" Type="http://schemas.openxmlformats.org/officeDocument/2006/relationships/vmlDrawing" Target="../drawings/vmlDrawing99.vml"/><Relationship Id="rId6" Type="http://schemas.openxmlformats.org/officeDocument/2006/relationships/oleObject" Target="../embeddings/oleObject1897.bin"/><Relationship Id="rId11" Type="http://schemas.openxmlformats.org/officeDocument/2006/relationships/oleObject" Target="../embeddings/oleObject1902.bin"/><Relationship Id="rId24" Type="http://schemas.openxmlformats.org/officeDocument/2006/relationships/oleObject" Target="../embeddings/oleObject1915.bin"/><Relationship Id="rId5" Type="http://schemas.openxmlformats.org/officeDocument/2006/relationships/oleObject" Target="../embeddings/oleObject1896.bin"/><Relationship Id="rId15" Type="http://schemas.openxmlformats.org/officeDocument/2006/relationships/oleObject" Target="../embeddings/oleObject1906.bin"/><Relationship Id="rId23" Type="http://schemas.openxmlformats.org/officeDocument/2006/relationships/oleObject" Target="../embeddings/oleObject1914.bin"/><Relationship Id="rId10" Type="http://schemas.openxmlformats.org/officeDocument/2006/relationships/oleObject" Target="../embeddings/oleObject1901.bin"/><Relationship Id="rId19" Type="http://schemas.openxmlformats.org/officeDocument/2006/relationships/oleObject" Target="../embeddings/oleObject1910.bin"/><Relationship Id="rId4" Type="http://schemas.openxmlformats.org/officeDocument/2006/relationships/oleObject" Target="../embeddings/oleObject1895.bin"/><Relationship Id="rId9" Type="http://schemas.openxmlformats.org/officeDocument/2006/relationships/oleObject" Target="../embeddings/oleObject1900.bin"/><Relationship Id="rId14" Type="http://schemas.openxmlformats.org/officeDocument/2006/relationships/oleObject" Target="../embeddings/oleObject1905.bin"/><Relationship Id="rId22" Type="http://schemas.openxmlformats.org/officeDocument/2006/relationships/oleObject" Target="../embeddings/oleObject1913.bin"/><Relationship Id="rId27" Type="http://schemas.openxmlformats.org/officeDocument/2006/relationships/oleObject" Target="../embeddings/oleObject1918.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oleObject" Target="../embeddings/oleObject64.bin"/><Relationship Id="rId18" Type="http://schemas.openxmlformats.org/officeDocument/2006/relationships/oleObject" Target="../embeddings/oleObject69.bin"/><Relationship Id="rId26" Type="http://schemas.openxmlformats.org/officeDocument/2006/relationships/oleObject" Target="../embeddings/oleObject77.bin"/><Relationship Id="rId3" Type="http://schemas.openxmlformats.org/officeDocument/2006/relationships/notesSlide" Target="../notesSlides/notesSlide13.xml"/><Relationship Id="rId21" Type="http://schemas.openxmlformats.org/officeDocument/2006/relationships/oleObject" Target="../embeddings/oleObject72.bin"/><Relationship Id="rId7" Type="http://schemas.openxmlformats.org/officeDocument/2006/relationships/oleObject" Target="../embeddings/oleObject58.bin"/><Relationship Id="rId12" Type="http://schemas.openxmlformats.org/officeDocument/2006/relationships/oleObject" Target="../embeddings/oleObject63.bin"/><Relationship Id="rId17" Type="http://schemas.openxmlformats.org/officeDocument/2006/relationships/oleObject" Target="../embeddings/oleObject68.bin"/><Relationship Id="rId25" Type="http://schemas.openxmlformats.org/officeDocument/2006/relationships/oleObject" Target="../embeddings/oleObject76.bin"/><Relationship Id="rId2" Type="http://schemas.openxmlformats.org/officeDocument/2006/relationships/slideLayout" Target="../slideLayouts/slideLayout7.xml"/><Relationship Id="rId16" Type="http://schemas.openxmlformats.org/officeDocument/2006/relationships/oleObject" Target="../embeddings/oleObject67.bin"/><Relationship Id="rId20" Type="http://schemas.openxmlformats.org/officeDocument/2006/relationships/oleObject" Target="../embeddings/oleObject71.bin"/><Relationship Id="rId1" Type="http://schemas.openxmlformats.org/officeDocument/2006/relationships/vmlDrawing" Target="../drawings/vmlDrawing7.vml"/><Relationship Id="rId6" Type="http://schemas.openxmlformats.org/officeDocument/2006/relationships/oleObject" Target="../embeddings/oleObject57.bin"/><Relationship Id="rId11" Type="http://schemas.openxmlformats.org/officeDocument/2006/relationships/oleObject" Target="../embeddings/oleObject62.bin"/><Relationship Id="rId24" Type="http://schemas.openxmlformats.org/officeDocument/2006/relationships/oleObject" Target="../embeddings/oleObject75.bin"/><Relationship Id="rId5" Type="http://schemas.openxmlformats.org/officeDocument/2006/relationships/oleObject" Target="../embeddings/oleObject56.bin"/><Relationship Id="rId15" Type="http://schemas.openxmlformats.org/officeDocument/2006/relationships/oleObject" Target="../embeddings/oleObject66.bin"/><Relationship Id="rId23" Type="http://schemas.openxmlformats.org/officeDocument/2006/relationships/oleObject" Target="../embeddings/oleObject74.bin"/><Relationship Id="rId10" Type="http://schemas.openxmlformats.org/officeDocument/2006/relationships/oleObject" Target="../embeddings/oleObject61.bin"/><Relationship Id="rId19" Type="http://schemas.openxmlformats.org/officeDocument/2006/relationships/oleObject" Target="../embeddings/oleObject70.bin"/><Relationship Id="rId4" Type="http://schemas.openxmlformats.org/officeDocument/2006/relationships/oleObject" Target="../embeddings/oleObject55.bin"/><Relationship Id="rId9" Type="http://schemas.openxmlformats.org/officeDocument/2006/relationships/oleObject" Target="../embeddings/oleObject60.bin"/><Relationship Id="rId14" Type="http://schemas.openxmlformats.org/officeDocument/2006/relationships/oleObject" Target="../embeddings/oleObject65.bin"/><Relationship Id="rId22" Type="http://schemas.openxmlformats.org/officeDocument/2006/relationships/oleObject" Target="../embeddings/oleObject73.bin"/><Relationship Id="rId27" Type="http://schemas.openxmlformats.org/officeDocument/2006/relationships/oleObject" Target="../embeddings/oleObject78.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923.bin"/><Relationship Id="rId13" Type="http://schemas.openxmlformats.org/officeDocument/2006/relationships/oleObject" Target="../embeddings/oleObject1928.bin"/><Relationship Id="rId18" Type="http://schemas.openxmlformats.org/officeDocument/2006/relationships/oleObject" Target="../embeddings/oleObject1933.bin"/><Relationship Id="rId26" Type="http://schemas.openxmlformats.org/officeDocument/2006/relationships/oleObject" Target="../embeddings/oleObject1941.bin"/><Relationship Id="rId3" Type="http://schemas.openxmlformats.org/officeDocument/2006/relationships/notesSlide" Target="../notesSlides/notesSlide103.xml"/><Relationship Id="rId21" Type="http://schemas.openxmlformats.org/officeDocument/2006/relationships/oleObject" Target="../embeddings/oleObject1936.bin"/><Relationship Id="rId34" Type="http://schemas.openxmlformats.org/officeDocument/2006/relationships/oleObject" Target="../embeddings/oleObject1949.bin"/><Relationship Id="rId7" Type="http://schemas.openxmlformats.org/officeDocument/2006/relationships/oleObject" Target="../embeddings/oleObject1922.bin"/><Relationship Id="rId12" Type="http://schemas.openxmlformats.org/officeDocument/2006/relationships/oleObject" Target="../embeddings/oleObject1927.bin"/><Relationship Id="rId17" Type="http://schemas.openxmlformats.org/officeDocument/2006/relationships/oleObject" Target="../embeddings/oleObject1932.bin"/><Relationship Id="rId25" Type="http://schemas.openxmlformats.org/officeDocument/2006/relationships/oleObject" Target="../embeddings/oleObject1940.bin"/><Relationship Id="rId33" Type="http://schemas.openxmlformats.org/officeDocument/2006/relationships/oleObject" Target="../embeddings/oleObject1948.bin"/><Relationship Id="rId38" Type="http://schemas.openxmlformats.org/officeDocument/2006/relationships/oleObject" Target="../embeddings/oleObject1953.bin"/><Relationship Id="rId2" Type="http://schemas.openxmlformats.org/officeDocument/2006/relationships/slideLayout" Target="../slideLayouts/slideLayout7.xml"/><Relationship Id="rId16" Type="http://schemas.openxmlformats.org/officeDocument/2006/relationships/oleObject" Target="../embeddings/oleObject1931.bin"/><Relationship Id="rId20" Type="http://schemas.openxmlformats.org/officeDocument/2006/relationships/oleObject" Target="../embeddings/oleObject1935.bin"/><Relationship Id="rId29" Type="http://schemas.openxmlformats.org/officeDocument/2006/relationships/oleObject" Target="../embeddings/oleObject1944.bin"/><Relationship Id="rId1" Type="http://schemas.openxmlformats.org/officeDocument/2006/relationships/vmlDrawing" Target="../drawings/vmlDrawing100.vml"/><Relationship Id="rId6" Type="http://schemas.openxmlformats.org/officeDocument/2006/relationships/oleObject" Target="../embeddings/oleObject1921.bin"/><Relationship Id="rId11" Type="http://schemas.openxmlformats.org/officeDocument/2006/relationships/oleObject" Target="../embeddings/oleObject1926.bin"/><Relationship Id="rId24" Type="http://schemas.openxmlformats.org/officeDocument/2006/relationships/oleObject" Target="../embeddings/oleObject1939.bin"/><Relationship Id="rId32" Type="http://schemas.openxmlformats.org/officeDocument/2006/relationships/oleObject" Target="../embeddings/oleObject1947.bin"/><Relationship Id="rId37" Type="http://schemas.openxmlformats.org/officeDocument/2006/relationships/oleObject" Target="../embeddings/oleObject1952.bin"/><Relationship Id="rId5" Type="http://schemas.openxmlformats.org/officeDocument/2006/relationships/oleObject" Target="../embeddings/oleObject1920.bin"/><Relationship Id="rId15" Type="http://schemas.openxmlformats.org/officeDocument/2006/relationships/oleObject" Target="../embeddings/oleObject1930.bin"/><Relationship Id="rId23" Type="http://schemas.openxmlformats.org/officeDocument/2006/relationships/oleObject" Target="../embeddings/oleObject1938.bin"/><Relationship Id="rId28" Type="http://schemas.openxmlformats.org/officeDocument/2006/relationships/oleObject" Target="../embeddings/oleObject1943.bin"/><Relationship Id="rId36" Type="http://schemas.openxmlformats.org/officeDocument/2006/relationships/oleObject" Target="../embeddings/oleObject1951.bin"/><Relationship Id="rId10" Type="http://schemas.openxmlformats.org/officeDocument/2006/relationships/oleObject" Target="../embeddings/oleObject1925.bin"/><Relationship Id="rId19" Type="http://schemas.openxmlformats.org/officeDocument/2006/relationships/oleObject" Target="../embeddings/oleObject1934.bin"/><Relationship Id="rId31" Type="http://schemas.openxmlformats.org/officeDocument/2006/relationships/oleObject" Target="../embeddings/oleObject1946.bin"/><Relationship Id="rId4" Type="http://schemas.openxmlformats.org/officeDocument/2006/relationships/oleObject" Target="../embeddings/oleObject1919.bin"/><Relationship Id="rId9" Type="http://schemas.openxmlformats.org/officeDocument/2006/relationships/oleObject" Target="../embeddings/oleObject1924.bin"/><Relationship Id="rId14" Type="http://schemas.openxmlformats.org/officeDocument/2006/relationships/oleObject" Target="../embeddings/oleObject1929.bin"/><Relationship Id="rId22" Type="http://schemas.openxmlformats.org/officeDocument/2006/relationships/oleObject" Target="../embeddings/oleObject1937.bin"/><Relationship Id="rId27" Type="http://schemas.openxmlformats.org/officeDocument/2006/relationships/oleObject" Target="../embeddings/oleObject1942.bin"/><Relationship Id="rId30" Type="http://schemas.openxmlformats.org/officeDocument/2006/relationships/oleObject" Target="../embeddings/oleObject1945.bin"/><Relationship Id="rId35" Type="http://schemas.openxmlformats.org/officeDocument/2006/relationships/oleObject" Target="../embeddings/oleObject1950.bin"/></Relationships>
</file>

<file path=ppt/slides/_rels/slide131.xml.rels><?xml version="1.0" encoding="UTF-8" standalone="yes"?>
<Relationships xmlns="http://schemas.openxmlformats.org/package/2006/relationships"><Relationship Id="rId13" Type="http://schemas.openxmlformats.org/officeDocument/2006/relationships/oleObject" Target="../embeddings/oleObject1963.bin"/><Relationship Id="rId18" Type="http://schemas.openxmlformats.org/officeDocument/2006/relationships/oleObject" Target="../embeddings/oleObject1968.bin"/><Relationship Id="rId26" Type="http://schemas.openxmlformats.org/officeDocument/2006/relationships/oleObject" Target="../embeddings/oleObject1976.bin"/><Relationship Id="rId39" Type="http://schemas.openxmlformats.org/officeDocument/2006/relationships/oleObject" Target="../embeddings/oleObject1989.bin"/><Relationship Id="rId3" Type="http://schemas.openxmlformats.org/officeDocument/2006/relationships/notesSlide" Target="../notesSlides/notesSlide104.xml"/><Relationship Id="rId21" Type="http://schemas.openxmlformats.org/officeDocument/2006/relationships/oleObject" Target="../embeddings/oleObject1971.bin"/><Relationship Id="rId34" Type="http://schemas.openxmlformats.org/officeDocument/2006/relationships/oleObject" Target="../embeddings/oleObject1984.bin"/><Relationship Id="rId42" Type="http://schemas.openxmlformats.org/officeDocument/2006/relationships/oleObject" Target="../embeddings/oleObject1992.bin"/><Relationship Id="rId47" Type="http://schemas.openxmlformats.org/officeDocument/2006/relationships/oleObject" Target="../embeddings/oleObject1997.bin"/><Relationship Id="rId50" Type="http://schemas.openxmlformats.org/officeDocument/2006/relationships/oleObject" Target="../embeddings/oleObject2000.bin"/><Relationship Id="rId7" Type="http://schemas.openxmlformats.org/officeDocument/2006/relationships/oleObject" Target="../embeddings/oleObject1957.bin"/><Relationship Id="rId12" Type="http://schemas.openxmlformats.org/officeDocument/2006/relationships/oleObject" Target="../embeddings/oleObject1962.bin"/><Relationship Id="rId17" Type="http://schemas.openxmlformats.org/officeDocument/2006/relationships/oleObject" Target="../embeddings/oleObject1967.bin"/><Relationship Id="rId25" Type="http://schemas.openxmlformats.org/officeDocument/2006/relationships/oleObject" Target="../embeddings/oleObject1975.bin"/><Relationship Id="rId33" Type="http://schemas.openxmlformats.org/officeDocument/2006/relationships/oleObject" Target="../embeddings/oleObject1983.bin"/><Relationship Id="rId38" Type="http://schemas.openxmlformats.org/officeDocument/2006/relationships/oleObject" Target="../embeddings/oleObject1988.bin"/><Relationship Id="rId46" Type="http://schemas.openxmlformats.org/officeDocument/2006/relationships/oleObject" Target="../embeddings/oleObject1996.bin"/><Relationship Id="rId2" Type="http://schemas.openxmlformats.org/officeDocument/2006/relationships/slideLayout" Target="../slideLayouts/slideLayout7.xml"/><Relationship Id="rId16" Type="http://schemas.openxmlformats.org/officeDocument/2006/relationships/oleObject" Target="../embeddings/oleObject1966.bin"/><Relationship Id="rId20" Type="http://schemas.openxmlformats.org/officeDocument/2006/relationships/oleObject" Target="../embeddings/oleObject1970.bin"/><Relationship Id="rId29" Type="http://schemas.openxmlformats.org/officeDocument/2006/relationships/oleObject" Target="../embeddings/oleObject1979.bin"/><Relationship Id="rId41" Type="http://schemas.openxmlformats.org/officeDocument/2006/relationships/oleObject" Target="../embeddings/oleObject1991.bin"/><Relationship Id="rId1" Type="http://schemas.openxmlformats.org/officeDocument/2006/relationships/vmlDrawing" Target="../drawings/vmlDrawing101.vml"/><Relationship Id="rId6" Type="http://schemas.openxmlformats.org/officeDocument/2006/relationships/oleObject" Target="../embeddings/oleObject1956.bin"/><Relationship Id="rId11" Type="http://schemas.openxmlformats.org/officeDocument/2006/relationships/oleObject" Target="../embeddings/oleObject1961.bin"/><Relationship Id="rId24" Type="http://schemas.openxmlformats.org/officeDocument/2006/relationships/oleObject" Target="../embeddings/oleObject1974.bin"/><Relationship Id="rId32" Type="http://schemas.openxmlformats.org/officeDocument/2006/relationships/oleObject" Target="../embeddings/oleObject1982.bin"/><Relationship Id="rId37" Type="http://schemas.openxmlformats.org/officeDocument/2006/relationships/oleObject" Target="../embeddings/oleObject1987.bin"/><Relationship Id="rId40" Type="http://schemas.openxmlformats.org/officeDocument/2006/relationships/oleObject" Target="../embeddings/oleObject1990.bin"/><Relationship Id="rId45" Type="http://schemas.openxmlformats.org/officeDocument/2006/relationships/oleObject" Target="../embeddings/oleObject1995.bin"/><Relationship Id="rId5" Type="http://schemas.openxmlformats.org/officeDocument/2006/relationships/oleObject" Target="../embeddings/oleObject1955.bin"/><Relationship Id="rId15" Type="http://schemas.openxmlformats.org/officeDocument/2006/relationships/oleObject" Target="../embeddings/oleObject1965.bin"/><Relationship Id="rId23" Type="http://schemas.openxmlformats.org/officeDocument/2006/relationships/oleObject" Target="../embeddings/oleObject1973.bin"/><Relationship Id="rId28" Type="http://schemas.openxmlformats.org/officeDocument/2006/relationships/oleObject" Target="../embeddings/oleObject1978.bin"/><Relationship Id="rId36" Type="http://schemas.openxmlformats.org/officeDocument/2006/relationships/oleObject" Target="../embeddings/oleObject1986.bin"/><Relationship Id="rId49" Type="http://schemas.openxmlformats.org/officeDocument/2006/relationships/oleObject" Target="../embeddings/oleObject1999.bin"/><Relationship Id="rId10" Type="http://schemas.openxmlformats.org/officeDocument/2006/relationships/oleObject" Target="../embeddings/oleObject1960.bin"/><Relationship Id="rId19" Type="http://schemas.openxmlformats.org/officeDocument/2006/relationships/oleObject" Target="../embeddings/oleObject1969.bin"/><Relationship Id="rId31" Type="http://schemas.openxmlformats.org/officeDocument/2006/relationships/oleObject" Target="../embeddings/oleObject1981.bin"/><Relationship Id="rId44" Type="http://schemas.openxmlformats.org/officeDocument/2006/relationships/oleObject" Target="../embeddings/oleObject1994.bin"/><Relationship Id="rId4" Type="http://schemas.openxmlformats.org/officeDocument/2006/relationships/oleObject" Target="../embeddings/oleObject1954.bin"/><Relationship Id="rId9" Type="http://schemas.openxmlformats.org/officeDocument/2006/relationships/oleObject" Target="../embeddings/oleObject1959.bin"/><Relationship Id="rId14" Type="http://schemas.openxmlformats.org/officeDocument/2006/relationships/oleObject" Target="../embeddings/oleObject1964.bin"/><Relationship Id="rId22" Type="http://schemas.openxmlformats.org/officeDocument/2006/relationships/oleObject" Target="../embeddings/oleObject1972.bin"/><Relationship Id="rId27" Type="http://schemas.openxmlformats.org/officeDocument/2006/relationships/oleObject" Target="../embeddings/oleObject1977.bin"/><Relationship Id="rId30" Type="http://schemas.openxmlformats.org/officeDocument/2006/relationships/oleObject" Target="../embeddings/oleObject1980.bin"/><Relationship Id="rId35" Type="http://schemas.openxmlformats.org/officeDocument/2006/relationships/oleObject" Target="../embeddings/oleObject1985.bin"/><Relationship Id="rId43" Type="http://schemas.openxmlformats.org/officeDocument/2006/relationships/oleObject" Target="../embeddings/oleObject1993.bin"/><Relationship Id="rId48" Type="http://schemas.openxmlformats.org/officeDocument/2006/relationships/oleObject" Target="../embeddings/oleObject1998.bin"/><Relationship Id="rId8" Type="http://schemas.openxmlformats.org/officeDocument/2006/relationships/oleObject" Target="../embeddings/oleObject1958.bin"/><Relationship Id="rId51" Type="http://schemas.openxmlformats.org/officeDocument/2006/relationships/oleObject" Target="../embeddings/oleObject2001.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2007.bin"/><Relationship Id="rId13" Type="http://schemas.openxmlformats.org/officeDocument/2006/relationships/oleObject" Target="../embeddings/oleObject2012.bin"/><Relationship Id="rId18" Type="http://schemas.openxmlformats.org/officeDocument/2006/relationships/oleObject" Target="../embeddings/oleObject2017.bin"/><Relationship Id="rId26" Type="http://schemas.openxmlformats.org/officeDocument/2006/relationships/oleObject" Target="../embeddings/oleObject2025.bin"/><Relationship Id="rId3" Type="http://schemas.openxmlformats.org/officeDocument/2006/relationships/oleObject" Target="../embeddings/oleObject2002.bin"/><Relationship Id="rId21" Type="http://schemas.openxmlformats.org/officeDocument/2006/relationships/oleObject" Target="../embeddings/oleObject2020.bin"/><Relationship Id="rId7" Type="http://schemas.openxmlformats.org/officeDocument/2006/relationships/oleObject" Target="../embeddings/oleObject2006.bin"/><Relationship Id="rId12" Type="http://schemas.openxmlformats.org/officeDocument/2006/relationships/oleObject" Target="../embeddings/oleObject2011.bin"/><Relationship Id="rId17" Type="http://schemas.openxmlformats.org/officeDocument/2006/relationships/oleObject" Target="../embeddings/oleObject2016.bin"/><Relationship Id="rId25" Type="http://schemas.openxmlformats.org/officeDocument/2006/relationships/oleObject" Target="../embeddings/oleObject2024.bin"/><Relationship Id="rId2" Type="http://schemas.openxmlformats.org/officeDocument/2006/relationships/slideLayout" Target="../slideLayouts/slideLayout7.xml"/><Relationship Id="rId16" Type="http://schemas.openxmlformats.org/officeDocument/2006/relationships/oleObject" Target="../embeddings/oleObject2015.bin"/><Relationship Id="rId20" Type="http://schemas.openxmlformats.org/officeDocument/2006/relationships/oleObject" Target="../embeddings/oleObject2019.bin"/><Relationship Id="rId1" Type="http://schemas.openxmlformats.org/officeDocument/2006/relationships/vmlDrawing" Target="../drawings/vmlDrawing102.vml"/><Relationship Id="rId6" Type="http://schemas.openxmlformats.org/officeDocument/2006/relationships/oleObject" Target="../embeddings/oleObject2005.bin"/><Relationship Id="rId11" Type="http://schemas.openxmlformats.org/officeDocument/2006/relationships/oleObject" Target="../embeddings/oleObject2010.bin"/><Relationship Id="rId24" Type="http://schemas.openxmlformats.org/officeDocument/2006/relationships/oleObject" Target="../embeddings/oleObject2023.bin"/><Relationship Id="rId5" Type="http://schemas.openxmlformats.org/officeDocument/2006/relationships/oleObject" Target="../embeddings/oleObject2004.bin"/><Relationship Id="rId15" Type="http://schemas.openxmlformats.org/officeDocument/2006/relationships/oleObject" Target="../embeddings/oleObject2014.bin"/><Relationship Id="rId23" Type="http://schemas.openxmlformats.org/officeDocument/2006/relationships/oleObject" Target="../embeddings/oleObject2022.bin"/><Relationship Id="rId10" Type="http://schemas.openxmlformats.org/officeDocument/2006/relationships/oleObject" Target="../embeddings/oleObject2009.bin"/><Relationship Id="rId19" Type="http://schemas.openxmlformats.org/officeDocument/2006/relationships/oleObject" Target="../embeddings/oleObject2018.bin"/><Relationship Id="rId4" Type="http://schemas.openxmlformats.org/officeDocument/2006/relationships/oleObject" Target="../embeddings/oleObject2003.bin"/><Relationship Id="rId9" Type="http://schemas.openxmlformats.org/officeDocument/2006/relationships/oleObject" Target="../embeddings/oleObject2008.bin"/><Relationship Id="rId14" Type="http://schemas.openxmlformats.org/officeDocument/2006/relationships/oleObject" Target="../embeddings/oleObject2013.bin"/><Relationship Id="rId22" Type="http://schemas.openxmlformats.org/officeDocument/2006/relationships/oleObject" Target="../embeddings/oleObject2021.bin"/><Relationship Id="rId27" Type="http://schemas.openxmlformats.org/officeDocument/2006/relationships/oleObject" Target="../embeddings/oleObject2026.bin"/></Relationships>
</file>

<file path=ppt/slides/_rels/slide133.xml.rels><?xml version="1.0" encoding="UTF-8" standalone="yes"?>
<Relationships xmlns="http://schemas.openxmlformats.org/package/2006/relationships"><Relationship Id="rId8" Type="http://schemas.openxmlformats.org/officeDocument/2006/relationships/oleObject" Target="../embeddings/oleObject2031.bin"/><Relationship Id="rId13" Type="http://schemas.openxmlformats.org/officeDocument/2006/relationships/oleObject" Target="../embeddings/oleObject2036.bin"/><Relationship Id="rId18" Type="http://schemas.openxmlformats.org/officeDocument/2006/relationships/oleObject" Target="../embeddings/oleObject2041.bin"/><Relationship Id="rId26" Type="http://schemas.openxmlformats.org/officeDocument/2006/relationships/oleObject" Target="../embeddings/oleObject2049.bin"/><Relationship Id="rId3" Type="http://schemas.openxmlformats.org/officeDocument/2006/relationships/notesSlide" Target="../notesSlides/notesSlide105.xml"/><Relationship Id="rId21" Type="http://schemas.openxmlformats.org/officeDocument/2006/relationships/oleObject" Target="../embeddings/oleObject2044.bin"/><Relationship Id="rId7" Type="http://schemas.openxmlformats.org/officeDocument/2006/relationships/oleObject" Target="../embeddings/oleObject2030.bin"/><Relationship Id="rId12" Type="http://schemas.openxmlformats.org/officeDocument/2006/relationships/oleObject" Target="../embeddings/oleObject2035.bin"/><Relationship Id="rId17" Type="http://schemas.openxmlformats.org/officeDocument/2006/relationships/oleObject" Target="../embeddings/oleObject2040.bin"/><Relationship Id="rId25" Type="http://schemas.openxmlformats.org/officeDocument/2006/relationships/oleObject" Target="../embeddings/oleObject2048.bin"/><Relationship Id="rId2" Type="http://schemas.openxmlformats.org/officeDocument/2006/relationships/slideLayout" Target="../slideLayouts/slideLayout7.xml"/><Relationship Id="rId16" Type="http://schemas.openxmlformats.org/officeDocument/2006/relationships/oleObject" Target="../embeddings/oleObject2039.bin"/><Relationship Id="rId20" Type="http://schemas.openxmlformats.org/officeDocument/2006/relationships/oleObject" Target="../embeddings/oleObject2043.bin"/><Relationship Id="rId29" Type="http://schemas.openxmlformats.org/officeDocument/2006/relationships/oleObject" Target="../embeddings/oleObject2052.bin"/><Relationship Id="rId1" Type="http://schemas.openxmlformats.org/officeDocument/2006/relationships/vmlDrawing" Target="../drawings/vmlDrawing103.vml"/><Relationship Id="rId6" Type="http://schemas.openxmlformats.org/officeDocument/2006/relationships/oleObject" Target="../embeddings/oleObject2029.bin"/><Relationship Id="rId11" Type="http://schemas.openxmlformats.org/officeDocument/2006/relationships/oleObject" Target="../embeddings/oleObject2034.bin"/><Relationship Id="rId24" Type="http://schemas.openxmlformats.org/officeDocument/2006/relationships/oleObject" Target="../embeddings/oleObject2047.bin"/><Relationship Id="rId5" Type="http://schemas.openxmlformats.org/officeDocument/2006/relationships/oleObject" Target="../embeddings/oleObject2028.bin"/><Relationship Id="rId15" Type="http://schemas.openxmlformats.org/officeDocument/2006/relationships/oleObject" Target="../embeddings/oleObject2038.bin"/><Relationship Id="rId23" Type="http://schemas.openxmlformats.org/officeDocument/2006/relationships/oleObject" Target="../embeddings/oleObject2046.bin"/><Relationship Id="rId28" Type="http://schemas.openxmlformats.org/officeDocument/2006/relationships/oleObject" Target="../embeddings/oleObject2051.bin"/><Relationship Id="rId10" Type="http://schemas.openxmlformats.org/officeDocument/2006/relationships/oleObject" Target="../embeddings/oleObject2033.bin"/><Relationship Id="rId19" Type="http://schemas.openxmlformats.org/officeDocument/2006/relationships/oleObject" Target="../embeddings/oleObject2042.bin"/><Relationship Id="rId4" Type="http://schemas.openxmlformats.org/officeDocument/2006/relationships/oleObject" Target="../embeddings/oleObject2027.bin"/><Relationship Id="rId9" Type="http://schemas.openxmlformats.org/officeDocument/2006/relationships/oleObject" Target="../embeddings/oleObject2032.bin"/><Relationship Id="rId14" Type="http://schemas.openxmlformats.org/officeDocument/2006/relationships/oleObject" Target="../embeddings/oleObject2037.bin"/><Relationship Id="rId22" Type="http://schemas.openxmlformats.org/officeDocument/2006/relationships/oleObject" Target="../embeddings/oleObject2045.bin"/><Relationship Id="rId27" Type="http://schemas.openxmlformats.org/officeDocument/2006/relationships/oleObject" Target="../embeddings/oleObject2050.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2057.bin"/><Relationship Id="rId13" Type="http://schemas.openxmlformats.org/officeDocument/2006/relationships/oleObject" Target="../embeddings/oleObject2062.bin"/><Relationship Id="rId18" Type="http://schemas.openxmlformats.org/officeDocument/2006/relationships/oleObject" Target="../embeddings/oleObject2067.bin"/><Relationship Id="rId26" Type="http://schemas.openxmlformats.org/officeDocument/2006/relationships/oleObject" Target="../embeddings/oleObject2075.bin"/><Relationship Id="rId39" Type="http://schemas.openxmlformats.org/officeDocument/2006/relationships/oleObject" Target="../embeddings/oleObject2088.bin"/><Relationship Id="rId3" Type="http://schemas.openxmlformats.org/officeDocument/2006/relationships/notesSlide" Target="../notesSlides/notesSlide106.xml"/><Relationship Id="rId21" Type="http://schemas.openxmlformats.org/officeDocument/2006/relationships/oleObject" Target="../embeddings/oleObject2070.bin"/><Relationship Id="rId34" Type="http://schemas.openxmlformats.org/officeDocument/2006/relationships/oleObject" Target="../embeddings/oleObject2083.bin"/><Relationship Id="rId42" Type="http://schemas.openxmlformats.org/officeDocument/2006/relationships/oleObject" Target="../embeddings/oleObject2091.bin"/><Relationship Id="rId7" Type="http://schemas.openxmlformats.org/officeDocument/2006/relationships/oleObject" Target="../embeddings/oleObject2056.bin"/><Relationship Id="rId12" Type="http://schemas.openxmlformats.org/officeDocument/2006/relationships/oleObject" Target="../embeddings/oleObject2061.bin"/><Relationship Id="rId17" Type="http://schemas.openxmlformats.org/officeDocument/2006/relationships/oleObject" Target="../embeddings/oleObject2066.bin"/><Relationship Id="rId25" Type="http://schemas.openxmlformats.org/officeDocument/2006/relationships/oleObject" Target="../embeddings/oleObject2074.bin"/><Relationship Id="rId33" Type="http://schemas.openxmlformats.org/officeDocument/2006/relationships/oleObject" Target="../embeddings/oleObject2082.bin"/><Relationship Id="rId38" Type="http://schemas.openxmlformats.org/officeDocument/2006/relationships/oleObject" Target="../embeddings/oleObject2087.bin"/><Relationship Id="rId2" Type="http://schemas.openxmlformats.org/officeDocument/2006/relationships/slideLayout" Target="../slideLayouts/slideLayout7.xml"/><Relationship Id="rId16" Type="http://schemas.openxmlformats.org/officeDocument/2006/relationships/oleObject" Target="../embeddings/oleObject2065.bin"/><Relationship Id="rId20" Type="http://schemas.openxmlformats.org/officeDocument/2006/relationships/oleObject" Target="../embeddings/oleObject2069.bin"/><Relationship Id="rId29" Type="http://schemas.openxmlformats.org/officeDocument/2006/relationships/oleObject" Target="../embeddings/oleObject2078.bin"/><Relationship Id="rId41" Type="http://schemas.openxmlformats.org/officeDocument/2006/relationships/oleObject" Target="../embeddings/oleObject2090.bin"/><Relationship Id="rId1" Type="http://schemas.openxmlformats.org/officeDocument/2006/relationships/vmlDrawing" Target="../drawings/vmlDrawing104.vml"/><Relationship Id="rId6" Type="http://schemas.openxmlformats.org/officeDocument/2006/relationships/oleObject" Target="../embeddings/oleObject2055.bin"/><Relationship Id="rId11" Type="http://schemas.openxmlformats.org/officeDocument/2006/relationships/oleObject" Target="../embeddings/oleObject2060.bin"/><Relationship Id="rId24" Type="http://schemas.openxmlformats.org/officeDocument/2006/relationships/oleObject" Target="../embeddings/oleObject2073.bin"/><Relationship Id="rId32" Type="http://schemas.openxmlformats.org/officeDocument/2006/relationships/oleObject" Target="../embeddings/oleObject2081.bin"/><Relationship Id="rId37" Type="http://schemas.openxmlformats.org/officeDocument/2006/relationships/oleObject" Target="../embeddings/oleObject2086.bin"/><Relationship Id="rId40" Type="http://schemas.openxmlformats.org/officeDocument/2006/relationships/oleObject" Target="../embeddings/oleObject2089.bin"/><Relationship Id="rId5" Type="http://schemas.openxmlformats.org/officeDocument/2006/relationships/oleObject" Target="../embeddings/oleObject2054.bin"/><Relationship Id="rId15" Type="http://schemas.openxmlformats.org/officeDocument/2006/relationships/oleObject" Target="../embeddings/oleObject2064.bin"/><Relationship Id="rId23" Type="http://schemas.openxmlformats.org/officeDocument/2006/relationships/oleObject" Target="../embeddings/oleObject2072.bin"/><Relationship Id="rId28" Type="http://schemas.openxmlformats.org/officeDocument/2006/relationships/oleObject" Target="../embeddings/oleObject2077.bin"/><Relationship Id="rId36" Type="http://schemas.openxmlformats.org/officeDocument/2006/relationships/oleObject" Target="../embeddings/oleObject2085.bin"/><Relationship Id="rId10" Type="http://schemas.openxmlformats.org/officeDocument/2006/relationships/oleObject" Target="../embeddings/oleObject2059.bin"/><Relationship Id="rId19" Type="http://schemas.openxmlformats.org/officeDocument/2006/relationships/oleObject" Target="../embeddings/oleObject2068.bin"/><Relationship Id="rId31" Type="http://schemas.openxmlformats.org/officeDocument/2006/relationships/oleObject" Target="../embeddings/oleObject2080.bin"/><Relationship Id="rId4" Type="http://schemas.openxmlformats.org/officeDocument/2006/relationships/oleObject" Target="../embeddings/oleObject2053.bin"/><Relationship Id="rId9" Type="http://schemas.openxmlformats.org/officeDocument/2006/relationships/oleObject" Target="../embeddings/oleObject2058.bin"/><Relationship Id="rId14" Type="http://schemas.openxmlformats.org/officeDocument/2006/relationships/oleObject" Target="../embeddings/oleObject2063.bin"/><Relationship Id="rId22" Type="http://schemas.openxmlformats.org/officeDocument/2006/relationships/oleObject" Target="../embeddings/oleObject2071.bin"/><Relationship Id="rId27" Type="http://schemas.openxmlformats.org/officeDocument/2006/relationships/oleObject" Target="../embeddings/oleObject2076.bin"/><Relationship Id="rId30" Type="http://schemas.openxmlformats.org/officeDocument/2006/relationships/oleObject" Target="../embeddings/oleObject2079.bin"/><Relationship Id="rId35" Type="http://schemas.openxmlformats.org/officeDocument/2006/relationships/oleObject" Target="../embeddings/oleObject2084.bin"/><Relationship Id="rId43" Type="http://schemas.openxmlformats.org/officeDocument/2006/relationships/oleObject" Target="../embeddings/oleObject2092.bin"/></Relationships>
</file>

<file path=ppt/slides/_rels/slide135.xml.rels><?xml version="1.0" encoding="UTF-8" standalone="yes"?>
<Relationships xmlns="http://schemas.openxmlformats.org/package/2006/relationships"><Relationship Id="rId3" Type="http://schemas.openxmlformats.org/officeDocument/2006/relationships/image" Target="../media/image981.emf"/><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3" Type="http://schemas.openxmlformats.org/officeDocument/2006/relationships/image" Target="../media/image981.emf"/><Relationship Id="rId2" Type="http://schemas.openxmlformats.org/officeDocument/2006/relationships/notesSlide" Target="../notesSlides/notesSlide108.xml"/><Relationship Id="rId1" Type="http://schemas.openxmlformats.org/officeDocument/2006/relationships/slideLayout" Target="../slideLayouts/slideLayout14.xml"/></Relationships>
</file>

<file path=ppt/slides/_rels/slide137.xml.rels><?xml version="1.0" encoding="UTF-8" standalone="yes"?>
<Relationships xmlns="http://schemas.openxmlformats.org/package/2006/relationships"><Relationship Id="rId3" Type="http://schemas.openxmlformats.org/officeDocument/2006/relationships/image" Target="../media/image982.emf"/><Relationship Id="rId2" Type="http://schemas.openxmlformats.org/officeDocument/2006/relationships/notesSlide" Target="../notesSlides/notesSlide109.xml"/><Relationship Id="rId1" Type="http://schemas.openxmlformats.org/officeDocument/2006/relationships/slideLayout" Target="../slideLayouts/slideLayout14.xml"/></Relationships>
</file>

<file path=ppt/slides/_rels/slide138.xml.rels><?xml version="1.0" encoding="UTF-8" standalone="yes"?>
<Relationships xmlns="http://schemas.openxmlformats.org/package/2006/relationships"><Relationship Id="rId3" Type="http://schemas.openxmlformats.org/officeDocument/2006/relationships/image" Target="../media/image983.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985.png"/><Relationship Id="rId2" Type="http://schemas.openxmlformats.org/officeDocument/2006/relationships/image" Target="../media/image98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oleObject" Target="../embeddings/oleObject86.bin"/><Relationship Id="rId18" Type="http://schemas.openxmlformats.org/officeDocument/2006/relationships/oleObject" Target="../embeddings/oleObject91.bin"/><Relationship Id="rId26" Type="http://schemas.openxmlformats.org/officeDocument/2006/relationships/oleObject" Target="../embeddings/oleObject99.bin"/><Relationship Id="rId3" Type="http://schemas.openxmlformats.org/officeDocument/2006/relationships/notesSlide" Target="../notesSlides/notesSlide14.xml"/><Relationship Id="rId21" Type="http://schemas.openxmlformats.org/officeDocument/2006/relationships/oleObject" Target="../embeddings/oleObject94.bin"/><Relationship Id="rId7" Type="http://schemas.openxmlformats.org/officeDocument/2006/relationships/oleObject" Target="../embeddings/oleObject80.bin"/><Relationship Id="rId12" Type="http://schemas.openxmlformats.org/officeDocument/2006/relationships/oleObject" Target="../embeddings/oleObject85.bin"/><Relationship Id="rId17" Type="http://schemas.openxmlformats.org/officeDocument/2006/relationships/oleObject" Target="../embeddings/oleObject90.bin"/><Relationship Id="rId25"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oleObject" Target="../embeddings/oleObject89.bin"/><Relationship Id="rId20" Type="http://schemas.openxmlformats.org/officeDocument/2006/relationships/oleObject" Target="../embeddings/oleObject93.bin"/><Relationship Id="rId29" Type="http://schemas.openxmlformats.org/officeDocument/2006/relationships/oleObject" Target="../embeddings/oleObject102.bin"/><Relationship Id="rId1" Type="http://schemas.openxmlformats.org/officeDocument/2006/relationships/vmlDrawing" Target="../drawings/vmlDrawing8.vml"/><Relationship Id="rId6" Type="http://schemas.openxmlformats.org/officeDocument/2006/relationships/oleObject" Target="../embeddings/oleObject79.bin"/><Relationship Id="rId11" Type="http://schemas.openxmlformats.org/officeDocument/2006/relationships/oleObject" Target="../embeddings/oleObject84.bin"/><Relationship Id="rId24" Type="http://schemas.openxmlformats.org/officeDocument/2006/relationships/oleObject" Target="../embeddings/oleObject97.bin"/><Relationship Id="rId5" Type="http://schemas.openxmlformats.org/officeDocument/2006/relationships/audio" Target="../media/audio2.wav"/><Relationship Id="rId15" Type="http://schemas.openxmlformats.org/officeDocument/2006/relationships/oleObject" Target="../embeddings/oleObject88.bin"/><Relationship Id="rId23" Type="http://schemas.openxmlformats.org/officeDocument/2006/relationships/oleObject" Target="../embeddings/oleObject96.bin"/><Relationship Id="rId28" Type="http://schemas.openxmlformats.org/officeDocument/2006/relationships/oleObject" Target="../embeddings/oleObject101.bin"/><Relationship Id="rId10" Type="http://schemas.openxmlformats.org/officeDocument/2006/relationships/oleObject" Target="../embeddings/oleObject83.bin"/><Relationship Id="rId19" Type="http://schemas.openxmlformats.org/officeDocument/2006/relationships/oleObject" Target="../embeddings/oleObject92.bin"/><Relationship Id="rId4" Type="http://schemas.openxmlformats.org/officeDocument/2006/relationships/audio" Target="../media/audio1.wav"/><Relationship Id="rId9" Type="http://schemas.openxmlformats.org/officeDocument/2006/relationships/oleObject" Target="../embeddings/oleObject82.bin"/><Relationship Id="rId14" Type="http://schemas.openxmlformats.org/officeDocument/2006/relationships/oleObject" Target="../embeddings/oleObject87.bin"/><Relationship Id="rId22" Type="http://schemas.openxmlformats.org/officeDocument/2006/relationships/oleObject" Target="../embeddings/oleObject95.bin"/><Relationship Id="rId27" Type="http://schemas.openxmlformats.org/officeDocument/2006/relationships/oleObject" Target="../embeddings/oleObject100.bin"/><Relationship Id="rId30" Type="http://schemas.openxmlformats.org/officeDocument/2006/relationships/oleObject" Target="../embeddings/oleObject103.bin"/></Relationships>
</file>

<file path=ppt/slides/_rels/slide140.xml.rels><?xml version="1.0" encoding="UTF-8" standalone="yes"?>
<Relationships xmlns="http://schemas.openxmlformats.org/package/2006/relationships"><Relationship Id="rId3" Type="http://schemas.openxmlformats.org/officeDocument/2006/relationships/image" Target="../media/image985.png"/><Relationship Id="rId2" Type="http://schemas.openxmlformats.org/officeDocument/2006/relationships/image" Target="../media/image986.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oleObject" Target="../embeddings/oleObject2097.bin"/><Relationship Id="rId3" Type="http://schemas.openxmlformats.org/officeDocument/2006/relationships/notesSlide" Target="../notesSlides/notesSlide111.xml"/><Relationship Id="rId7" Type="http://schemas.openxmlformats.org/officeDocument/2006/relationships/oleObject" Target="../embeddings/oleObject2096.bin"/><Relationship Id="rId2" Type="http://schemas.openxmlformats.org/officeDocument/2006/relationships/slideLayout" Target="../slideLayouts/slideLayout7.xml"/><Relationship Id="rId1" Type="http://schemas.openxmlformats.org/officeDocument/2006/relationships/vmlDrawing" Target="../drawings/vmlDrawing105.vml"/><Relationship Id="rId6" Type="http://schemas.openxmlformats.org/officeDocument/2006/relationships/oleObject" Target="../embeddings/oleObject2095.bin"/><Relationship Id="rId5" Type="http://schemas.openxmlformats.org/officeDocument/2006/relationships/oleObject" Target="../embeddings/oleObject2094.bin"/><Relationship Id="rId10" Type="http://schemas.openxmlformats.org/officeDocument/2006/relationships/oleObject" Target="../embeddings/oleObject2099.bin"/><Relationship Id="rId4" Type="http://schemas.openxmlformats.org/officeDocument/2006/relationships/oleObject" Target="../embeddings/oleObject2093.bin"/><Relationship Id="rId9" Type="http://schemas.openxmlformats.org/officeDocument/2006/relationships/oleObject" Target="../embeddings/oleObject2098.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3.bin"/><Relationship Id="rId18" Type="http://schemas.openxmlformats.org/officeDocument/2006/relationships/oleObject" Target="../embeddings/oleObject118.bin"/><Relationship Id="rId26" Type="http://schemas.openxmlformats.org/officeDocument/2006/relationships/oleObject" Target="../embeddings/oleObject126.bin"/><Relationship Id="rId3" Type="http://schemas.openxmlformats.org/officeDocument/2006/relationships/notesSlide" Target="../notesSlides/notesSlide15.xml"/><Relationship Id="rId21" Type="http://schemas.openxmlformats.org/officeDocument/2006/relationships/oleObject" Target="../embeddings/oleObject121.bin"/><Relationship Id="rId7" Type="http://schemas.openxmlformats.org/officeDocument/2006/relationships/oleObject" Target="../embeddings/oleObject107.bin"/><Relationship Id="rId12" Type="http://schemas.openxmlformats.org/officeDocument/2006/relationships/oleObject" Target="../embeddings/oleObject112.bin"/><Relationship Id="rId17" Type="http://schemas.openxmlformats.org/officeDocument/2006/relationships/oleObject" Target="../embeddings/oleObject117.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oleObject" Target="../embeddings/oleObject116.bin"/><Relationship Id="rId20" Type="http://schemas.openxmlformats.org/officeDocument/2006/relationships/oleObject" Target="../embeddings/oleObject120.bin"/><Relationship Id="rId1" Type="http://schemas.openxmlformats.org/officeDocument/2006/relationships/vmlDrawing" Target="../drawings/vmlDrawing9.vml"/><Relationship Id="rId6" Type="http://schemas.openxmlformats.org/officeDocument/2006/relationships/oleObject" Target="../embeddings/oleObject106.bin"/><Relationship Id="rId11" Type="http://schemas.openxmlformats.org/officeDocument/2006/relationships/oleObject" Target="../embeddings/oleObject111.bin"/><Relationship Id="rId24" Type="http://schemas.openxmlformats.org/officeDocument/2006/relationships/oleObject" Target="../embeddings/oleObject124.bin"/><Relationship Id="rId5" Type="http://schemas.openxmlformats.org/officeDocument/2006/relationships/oleObject" Target="../embeddings/oleObject105.bin"/><Relationship Id="rId15" Type="http://schemas.openxmlformats.org/officeDocument/2006/relationships/oleObject" Target="../embeddings/oleObject115.bin"/><Relationship Id="rId23" Type="http://schemas.openxmlformats.org/officeDocument/2006/relationships/oleObject" Target="../embeddings/oleObject123.bin"/><Relationship Id="rId28" Type="http://schemas.openxmlformats.org/officeDocument/2006/relationships/oleObject" Target="../embeddings/oleObject128.bin"/><Relationship Id="rId10" Type="http://schemas.openxmlformats.org/officeDocument/2006/relationships/oleObject" Target="../embeddings/oleObject110.bin"/><Relationship Id="rId19" Type="http://schemas.openxmlformats.org/officeDocument/2006/relationships/oleObject" Target="../embeddings/oleObject119.bin"/><Relationship Id="rId4" Type="http://schemas.openxmlformats.org/officeDocument/2006/relationships/oleObject" Target="../embeddings/oleObject104.bin"/><Relationship Id="rId9" Type="http://schemas.openxmlformats.org/officeDocument/2006/relationships/oleObject" Target="../embeddings/oleObject109.bin"/><Relationship Id="rId14" Type="http://schemas.openxmlformats.org/officeDocument/2006/relationships/oleObject" Target="../embeddings/oleObject114.bin"/><Relationship Id="rId22" Type="http://schemas.openxmlformats.org/officeDocument/2006/relationships/oleObject" Target="../embeddings/oleObject122.bin"/><Relationship Id="rId27" Type="http://schemas.openxmlformats.org/officeDocument/2006/relationships/oleObject" Target="../embeddings/oleObject127.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oleObject" Target="../embeddings/oleObject138.bin"/><Relationship Id="rId18" Type="http://schemas.openxmlformats.org/officeDocument/2006/relationships/oleObject" Target="../embeddings/oleObject143.bin"/><Relationship Id="rId26" Type="http://schemas.openxmlformats.org/officeDocument/2006/relationships/oleObject" Target="../embeddings/oleObject151.bin"/><Relationship Id="rId3" Type="http://schemas.openxmlformats.org/officeDocument/2006/relationships/notesSlide" Target="../notesSlides/notesSlide16.xml"/><Relationship Id="rId21" Type="http://schemas.openxmlformats.org/officeDocument/2006/relationships/oleObject" Target="../embeddings/oleObject146.bin"/><Relationship Id="rId7" Type="http://schemas.openxmlformats.org/officeDocument/2006/relationships/oleObject" Target="../embeddings/oleObject132.bin"/><Relationship Id="rId12" Type="http://schemas.openxmlformats.org/officeDocument/2006/relationships/oleObject" Target="../embeddings/oleObject137.bin"/><Relationship Id="rId17" Type="http://schemas.openxmlformats.org/officeDocument/2006/relationships/oleObject" Target="../embeddings/oleObject142.bin"/><Relationship Id="rId25" Type="http://schemas.openxmlformats.org/officeDocument/2006/relationships/oleObject" Target="../embeddings/oleObject150.bin"/><Relationship Id="rId2" Type="http://schemas.openxmlformats.org/officeDocument/2006/relationships/slideLayout" Target="../slideLayouts/slideLayout7.xml"/><Relationship Id="rId16" Type="http://schemas.openxmlformats.org/officeDocument/2006/relationships/oleObject" Target="../embeddings/oleObject141.bin"/><Relationship Id="rId20" Type="http://schemas.openxmlformats.org/officeDocument/2006/relationships/oleObject" Target="../embeddings/oleObject145.bin"/><Relationship Id="rId1" Type="http://schemas.openxmlformats.org/officeDocument/2006/relationships/vmlDrawing" Target="../drawings/vmlDrawing10.vml"/><Relationship Id="rId6" Type="http://schemas.openxmlformats.org/officeDocument/2006/relationships/oleObject" Target="../embeddings/oleObject131.bin"/><Relationship Id="rId11" Type="http://schemas.openxmlformats.org/officeDocument/2006/relationships/oleObject" Target="../embeddings/oleObject136.bin"/><Relationship Id="rId24" Type="http://schemas.openxmlformats.org/officeDocument/2006/relationships/oleObject" Target="../embeddings/oleObject149.bin"/><Relationship Id="rId5" Type="http://schemas.openxmlformats.org/officeDocument/2006/relationships/oleObject" Target="../embeddings/oleObject130.bin"/><Relationship Id="rId15" Type="http://schemas.openxmlformats.org/officeDocument/2006/relationships/oleObject" Target="../embeddings/oleObject140.bin"/><Relationship Id="rId23" Type="http://schemas.openxmlformats.org/officeDocument/2006/relationships/oleObject" Target="../embeddings/oleObject148.bin"/><Relationship Id="rId10" Type="http://schemas.openxmlformats.org/officeDocument/2006/relationships/oleObject" Target="../embeddings/oleObject135.bin"/><Relationship Id="rId19" Type="http://schemas.openxmlformats.org/officeDocument/2006/relationships/oleObject" Target="../embeddings/oleObject144.bin"/><Relationship Id="rId4" Type="http://schemas.openxmlformats.org/officeDocument/2006/relationships/oleObject" Target="../embeddings/oleObject129.bin"/><Relationship Id="rId9" Type="http://schemas.openxmlformats.org/officeDocument/2006/relationships/oleObject" Target="../embeddings/oleObject134.bin"/><Relationship Id="rId14" Type="http://schemas.openxmlformats.org/officeDocument/2006/relationships/oleObject" Target="../embeddings/oleObject139.bin"/><Relationship Id="rId22" Type="http://schemas.openxmlformats.org/officeDocument/2006/relationships/oleObject" Target="../embeddings/oleObject147.bin"/><Relationship Id="rId27" Type="http://schemas.openxmlformats.org/officeDocument/2006/relationships/oleObject" Target="../embeddings/oleObject15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7.bin"/><Relationship Id="rId13" Type="http://schemas.openxmlformats.org/officeDocument/2006/relationships/oleObject" Target="../embeddings/oleObject162.bin"/><Relationship Id="rId18" Type="http://schemas.openxmlformats.org/officeDocument/2006/relationships/oleObject" Target="../embeddings/oleObject167.bin"/><Relationship Id="rId26" Type="http://schemas.openxmlformats.org/officeDocument/2006/relationships/oleObject" Target="../embeddings/oleObject175.bin"/><Relationship Id="rId3" Type="http://schemas.openxmlformats.org/officeDocument/2006/relationships/notesSlide" Target="../notesSlides/notesSlide17.xml"/><Relationship Id="rId21" Type="http://schemas.openxmlformats.org/officeDocument/2006/relationships/oleObject" Target="../embeddings/oleObject170.bin"/><Relationship Id="rId7" Type="http://schemas.openxmlformats.org/officeDocument/2006/relationships/oleObject" Target="../embeddings/oleObject156.bin"/><Relationship Id="rId12" Type="http://schemas.openxmlformats.org/officeDocument/2006/relationships/oleObject" Target="../embeddings/oleObject161.bin"/><Relationship Id="rId17" Type="http://schemas.openxmlformats.org/officeDocument/2006/relationships/oleObject" Target="../embeddings/oleObject166.bin"/><Relationship Id="rId25"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oleObject" Target="../embeddings/oleObject165.bin"/><Relationship Id="rId20" Type="http://schemas.openxmlformats.org/officeDocument/2006/relationships/oleObject" Target="../embeddings/oleObject169.bin"/><Relationship Id="rId1" Type="http://schemas.openxmlformats.org/officeDocument/2006/relationships/vmlDrawing" Target="../drawings/vmlDrawing11.vml"/><Relationship Id="rId6" Type="http://schemas.openxmlformats.org/officeDocument/2006/relationships/oleObject" Target="../embeddings/oleObject155.bin"/><Relationship Id="rId11" Type="http://schemas.openxmlformats.org/officeDocument/2006/relationships/oleObject" Target="../embeddings/oleObject160.bin"/><Relationship Id="rId24" Type="http://schemas.openxmlformats.org/officeDocument/2006/relationships/oleObject" Target="../embeddings/oleObject173.bin"/><Relationship Id="rId5" Type="http://schemas.openxmlformats.org/officeDocument/2006/relationships/oleObject" Target="../embeddings/oleObject154.bin"/><Relationship Id="rId15" Type="http://schemas.openxmlformats.org/officeDocument/2006/relationships/oleObject" Target="../embeddings/oleObject164.bin"/><Relationship Id="rId23" Type="http://schemas.openxmlformats.org/officeDocument/2006/relationships/oleObject" Target="../embeddings/oleObject172.bin"/><Relationship Id="rId10" Type="http://schemas.openxmlformats.org/officeDocument/2006/relationships/oleObject" Target="../embeddings/oleObject159.bin"/><Relationship Id="rId19" Type="http://schemas.openxmlformats.org/officeDocument/2006/relationships/oleObject" Target="../embeddings/oleObject168.bin"/><Relationship Id="rId4" Type="http://schemas.openxmlformats.org/officeDocument/2006/relationships/oleObject" Target="../embeddings/oleObject153.bin"/><Relationship Id="rId9" Type="http://schemas.openxmlformats.org/officeDocument/2006/relationships/oleObject" Target="../embeddings/oleObject158.bin"/><Relationship Id="rId14" Type="http://schemas.openxmlformats.org/officeDocument/2006/relationships/oleObject" Target="../embeddings/oleObject163.bin"/><Relationship Id="rId22" Type="http://schemas.openxmlformats.org/officeDocument/2006/relationships/oleObject" Target="../embeddings/oleObject171.bin"/><Relationship Id="rId27" Type="http://schemas.openxmlformats.org/officeDocument/2006/relationships/oleObject" Target="../embeddings/oleObject176.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9.bin"/><Relationship Id="rId5" Type="http://schemas.openxmlformats.org/officeDocument/2006/relationships/oleObject" Target="../embeddings/oleObject178.bin"/><Relationship Id="rId4" Type="http://schemas.openxmlformats.org/officeDocument/2006/relationships/oleObject" Target="../embeddings/oleObject17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image" Target="../media/image105.png"/><Relationship Id="rId7"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82.bin"/><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oleObject" Target="../embeddings/oleObject194.bin"/><Relationship Id="rId3" Type="http://schemas.openxmlformats.org/officeDocument/2006/relationships/notesSlide" Target="../notesSlides/notesSlide20.xml"/><Relationship Id="rId7" Type="http://schemas.openxmlformats.org/officeDocument/2006/relationships/oleObject" Target="../embeddings/oleObject188.bin"/><Relationship Id="rId12" Type="http://schemas.openxmlformats.org/officeDocument/2006/relationships/oleObject" Target="../embeddings/oleObject193.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187.bin"/><Relationship Id="rId11" Type="http://schemas.openxmlformats.org/officeDocument/2006/relationships/oleObject" Target="../embeddings/oleObject192.bin"/><Relationship Id="rId5" Type="http://schemas.openxmlformats.org/officeDocument/2006/relationships/oleObject" Target="../embeddings/oleObject186.bin"/><Relationship Id="rId10" Type="http://schemas.openxmlformats.org/officeDocument/2006/relationships/oleObject" Target="../embeddings/oleObject191.bin"/><Relationship Id="rId4" Type="http://schemas.openxmlformats.org/officeDocument/2006/relationships/oleObject" Target="../embeddings/oleObject185.bin"/><Relationship Id="rId9" Type="http://schemas.openxmlformats.org/officeDocument/2006/relationships/oleObject" Target="../embeddings/oleObject190.bin"/><Relationship Id="rId14" Type="http://schemas.openxmlformats.org/officeDocument/2006/relationships/oleObject" Target="../embeddings/oleObject195.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oleObject" Target="../embeddings/oleObject205.bin"/><Relationship Id="rId18" Type="http://schemas.openxmlformats.org/officeDocument/2006/relationships/oleObject" Target="../embeddings/oleObject210.bin"/><Relationship Id="rId26" Type="http://schemas.openxmlformats.org/officeDocument/2006/relationships/oleObject" Target="../embeddings/oleObject218.bin"/><Relationship Id="rId3" Type="http://schemas.openxmlformats.org/officeDocument/2006/relationships/notesSlide" Target="../notesSlides/notesSlide21.xml"/><Relationship Id="rId21" Type="http://schemas.openxmlformats.org/officeDocument/2006/relationships/oleObject" Target="../embeddings/oleObject213.bin"/><Relationship Id="rId7" Type="http://schemas.openxmlformats.org/officeDocument/2006/relationships/oleObject" Target="../embeddings/oleObject199.bin"/><Relationship Id="rId12" Type="http://schemas.openxmlformats.org/officeDocument/2006/relationships/oleObject" Target="../embeddings/oleObject204.bin"/><Relationship Id="rId17" Type="http://schemas.openxmlformats.org/officeDocument/2006/relationships/oleObject" Target="../embeddings/oleObject209.bin"/><Relationship Id="rId25" Type="http://schemas.openxmlformats.org/officeDocument/2006/relationships/oleObject" Target="../embeddings/oleObject217.bin"/><Relationship Id="rId2" Type="http://schemas.openxmlformats.org/officeDocument/2006/relationships/slideLayout" Target="../slideLayouts/slideLayout1.xml"/><Relationship Id="rId16" Type="http://schemas.openxmlformats.org/officeDocument/2006/relationships/oleObject" Target="../embeddings/oleObject208.bin"/><Relationship Id="rId20" Type="http://schemas.openxmlformats.org/officeDocument/2006/relationships/oleObject" Target="../embeddings/oleObject212.bin"/><Relationship Id="rId29" Type="http://schemas.openxmlformats.org/officeDocument/2006/relationships/oleObject" Target="../embeddings/oleObject221.bin"/><Relationship Id="rId1" Type="http://schemas.openxmlformats.org/officeDocument/2006/relationships/vmlDrawing" Target="../drawings/vmlDrawing16.vml"/><Relationship Id="rId6" Type="http://schemas.openxmlformats.org/officeDocument/2006/relationships/oleObject" Target="../embeddings/oleObject198.bin"/><Relationship Id="rId11" Type="http://schemas.openxmlformats.org/officeDocument/2006/relationships/oleObject" Target="../embeddings/oleObject203.bin"/><Relationship Id="rId24" Type="http://schemas.openxmlformats.org/officeDocument/2006/relationships/oleObject" Target="../embeddings/oleObject216.bin"/><Relationship Id="rId5" Type="http://schemas.openxmlformats.org/officeDocument/2006/relationships/oleObject" Target="../embeddings/oleObject197.bin"/><Relationship Id="rId15" Type="http://schemas.openxmlformats.org/officeDocument/2006/relationships/oleObject" Target="../embeddings/oleObject207.bin"/><Relationship Id="rId23" Type="http://schemas.openxmlformats.org/officeDocument/2006/relationships/oleObject" Target="../embeddings/oleObject215.bin"/><Relationship Id="rId28" Type="http://schemas.openxmlformats.org/officeDocument/2006/relationships/oleObject" Target="../embeddings/oleObject220.bin"/><Relationship Id="rId10" Type="http://schemas.openxmlformats.org/officeDocument/2006/relationships/oleObject" Target="../embeddings/oleObject202.bin"/><Relationship Id="rId19" Type="http://schemas.openxmlformats.org/officeDocument/2006/relationships/oleObject" Target="../embeddings/oleObject211.bin"/><Relationship Id="rId31" Type="http://schemas.openxmlformats.org/officeDocument/2006/relationships/oleObject" Target="../embeddings/oleObject223.bin"/><Relationship Id="rId4" Type="http://schemas.openxmlformats.org/officeDocument/2006/relationships/oleObject" Target="../embeddings/oleObject196.bin"/><Relationship Id="rId9" Type="http://schemas.openxmlformats.org/officeDocument/2006/relationships/oleObject" Target="../embeddings/oleObject201.bin"/><Relationship Id="rId14" Type="http://schemas.openxmlformats.org/officeDocument/2006/relationships/oleObject" Target="../embeddings/oleObject206.bin"/><Relationship Id="rId22" Type="http://schemas.openxmlformats.org/officeDocument/2006/relationships/oleObject" Target="../embeddings/oleObject214.bin"/><Relationship Id="rId27" Type="http://schemas.openxmlformats.org/officeDocument/2006/relationships/oleObject" Target="../embeddings/oleObject219.bin"/><Relationship Id="rId30" Type="http://schemas.openxmlformats.org/officeDocument/2006/relationships/oleObject" Target="../embeddings/oleObject22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oleObject" Target="../embeddings/oleObject233.bin"/><Relationship Id="rId18" Type="http://schemas.openxmlformats.org/officeDocument/2006/relationships/oleObject" Target="../embeddings/oleObject238.bin"/><Relationship Id="rId26" Type="http://schemas.openxmlformats.org/officeDocument/2006/relationships/oleObject" Target="../embeddings/oleObject246.bin"/><Relationship Id="rId3" Type="http://schemas.openxmlformats.org/officeDocument/2006/relationships/notesSlide" Target="../notesSlides/notesSlide22.xml"/><Relationship Id="rId21" Type="http://schemas.openxmlformats.org/officeDocument/2006/relationships/oleObject" Target="../embeddings/oleObject241.bin"/><Relationship Id="rId7" Type="http://schemas.openxmlformats.org/officeDocument/2006/relationships/oleObject" Target="../embeddings/oleObject227.bin"/><Relationship Id="rId12" Type="http://schemas.openxmlformats.org/officeDocument/2006/relationships/oleObject" Target="../embeddings/oleObject232.bin"/><Relationship Id="rId17" Type="http://schemas.openxmlformats.org/officeDocument/2006/relationships/oleObject" Target="../embeddings/oleObject237.bin"/><Relationship Id="rId25" Type="http://schemas.openxmlformats.org/officeDocument/2006/relationships/oleObject" Target="../embeddings/oleObject245.bin"/><Relationship Id="rId33" Type="http://schemas.openxmlformats.org/officeDocument/2006/relationships/oleObject" Target="../embeddings/oleObject253.bin"/><Relationship Id="rId2" Type="http://schemas.openxmlformats.org/officeDocument/2006/relationships/slideLayout" Target="../slideLayouts/slideLayout7.xml"/><Relationship Id="rId16" Type="http://schemas.openxmlformats.org/officeDocument/2006/relationships/oleObject" Target="../embeddings/oleObject236.bin"/><Relationship Id="rId20" Type="http://schemas.openxmlformats.org/officeDocument/2006/relationships/oleObject" Target="../embeddings/oleObject240.bin"/><Relationship Id="rId29" Type="http://schemas.openxmlformats.org/officeDocument/2006/relationships/oleObject" Target="../embeddings/oleObject249.bin"/><Relationship Id="rId1" Type="http://schemas.openxmlformats.org/officeDocument/2006/relationships/vmlDrawing" Target="../drawings/vmlDrawing17.vml"/><Relationship Id="rId6" Type="http://schemas.openxmlformats.org/officeDocument/2006/relationships/oleObject" Target="../embeddings/oleObject226.bin"/><Relationship Id="rId11" Type="http://schemas.openxmlformats.org/officeDocument/2006/relationships/oleObject" Target="../embeddings/oleObject231.bin"/><Relationship Id="rId24" Type="http://schemas.openxmlformats.org/officeDocument/2006/relationships/oleObject" Target="../embeddings/oleObject244.bin"/><Relationship Id="rId32" Type="http://schemas.openxmlformats.org/officeDocument/2006/relationships/oleObject" Target="../embeddings/oleObject252.bin"/><Relationship Id="rId5" Type="http://schemas.openxmlformats.org/officeDocument/2006/relationships/oleObject" Target="../embeddings/oleObject225.bin"/><Relationship Id="rId15" Type="http://schemas.openxmlformats.org/officeDocument/2006/relationships/oleObject" Target="../embeddings/oleObject235.bin"/><Relationship Id="rId23" Type="http://schemas.openxmlformats.org/officeDocument/2006/relationships/oleObject" Target="../embeddings/oleObject243.bin"/><Relationship Id="rId28" Type="http://schemas.openxmlformats.org/officeDocument/2006/relationships/oleObject" Target="../embeddings/oleObject248.bin"/><Relationship Id="rId10" Type="http://schemas.openxmlformats.org/officeDocument/2006/relationships/oleObject" Target="../embeddings/oleObject230.bin"/><Relationship Id="rId19" Type="http://schemas.openxmlformats.org/officeDocument/2006/relationships/oleObject" Target="../embeddings/oleObject239.bin"/><Relationship Id="rId31" Type="http://schemas.openxmlformats.org/officeDocument/2006/relationships/oleObject" Target="../embeddings/oleObject251.bin"/><Relationship Id="rId4" Type="http://schemas.openxmlformats.org/officeDocument/2006/relationships/oleObject" Target="../embeddings/oleObject224.bin"/><Relationship Id="rId9" Type="http://schemas.openxmlformats.org/officeDocument/2006/relationships/oleObject" Target="../embeddings/oleObject229.bin"/><Relationship Id="rId14" Type="http://schemas.openxmlformats.org/officeDocument/2006/relationships/oleObject" Target="../embeddings/oleObject234.bin"/><Relationship Id="rId22" Type="http://schemas.openxmlformats.org/officeDocument/2006/relationships/oleObject" Target="../embeddings/oleObject242.bin"/><Relationship Id="rId27" Type="http://schemas.openxmlformats.org/officeDocument/2006/relationships/oleObject" Target="../embeddings/oleObject247.bin"/><Relationship Id="rId30" Type="http://schemas.openxmlformats.org/officeDocument/2006/relationships/oleObject" Target="../embeddings/oleObject25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oleObject" Target="../embeddings/oleObject255.bin"/><Relationship Id="rId4" Type="http://schemas.openxmlformats.org/officeDocument/2006/relationships/oleObject" Target="../embeddings/oleObject25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60.bin"/><Relationship Id="rId13" Type="http://schemas.openxmlformats.org/officeDocument/2006/relationships/oleObject" Target="../embeddings/oleObject265.bin"/><Relationship Id="rId18" Type="http://schemas.openxmlformats.org/officeDocument/2006/relationships/oleObject" Target="../embeddings/oleObject270.bin"/><Relationship Id="rId26" Type="http://schemas.openxmlformats.org/officeDocument/2006/relationships/oleObject" Target="../embeddings/oleObject278.bin"/><Relationship Id="rId39" Type="http://schemas.openxmlformats.org/officeDocument/2006/relationships/oleObject" Target="../embeddings/oleObject291.bin"/><Relationship Id="rId3" Type="http://schemas.openxmlformats.org/officeDocument/2006/relationships/notesSlide" Target="../notesSlides/notesSlide24.xml"/><Relationship Id="rId21" Type="http://schemas.openxmlformats.org/officeDocument/2006/relationships/oleObject" Target="../embeddings/oleObject273.bin"/><Relationship Id="rId34" Type="http://schemas.openxmlformats.org/officeDocument/2006/relationships/oleObject" Target="../embeddings/oleObject286.bin"/><Relationship Id="rId42" Type="http://schemas.openxmlformats.org/officeDocument/2006/relationships/oleObject" Target="../embeddings/oleObject294.bin"/><Relationship Id="rId47" Type="http://schemas.openxmlformats.org/officeDocument/2006/relationships/oleObject" Target="../embeddings/oleObject299.bin"/><Relationship Id="rId7" Type="http://schemas.openxmlformats.org/officeDocument/2006/relationships/oleObject" Target="../embeddings/oleObject259.bin"/><Relationship Id="rId12" Type="http://schemas.openxmlformats.org/officeDocument/2006/relationships/oleObject" Target="../embeddings/oleObject264.bin"/><Relationship Id="rId17" Type="http://schemas.openxmlformats.org/officeDocument/2006/relationships/oleObject" Target="../embeddings/oleObject269.bin"/><Relationship Id="rId25" Type="http://schemas.openxmlformats.org/officeDocument/2006/relationships/oleObject" Target="../embeddings/oleObject277.bin"/><Relationship Id="rId33" Type="http://schemas.openxmlformats.org/officeDocument/2006/relationships/oleObject" Target="../embeddings/oleObject285.bin"/><Relationship Id="rId38" Type="http://schemas.openxmlformats.org/officeDocument/2006/relationships/oleObject" Target="../embeddings/oleObject290.bin"/><Relationship Id="rId46" Type="http://schemas.openxmlformats.org/officeDocument/2006/relationships/oleObject" Target="../embeddings/oleObject298.bin"/><Relationship Id="rId2" Type="http://schemas.openxmlformats.org/officeDocument/2006/relationships/slideLayout" Target="../slideLayouts/slideLayout7.xml"/><Relationship Id="rId16" Type="http://schemas.openxmlformats.org/officeDocument/2006/relationships/oleObject" Target="../embeddings/oleObject268.bin"/><Relationship Id="rId20" Type="http://schemas.openxmlformats.org/officeDocument/2006/relationships/oleObject" Target="../embeddings/oleObject272.bin"/><Relationship Id="rId29" Type="http://schemas.openxmlformats.org/officeDocument/2006/relationships/oleObject" Target="../embeddings/oleObject281.bin"/><Relationship Id="rId41" Type="http://schemas.openxmlformats.org/officeDocument/2006/relationships/oleObject" Target="../embeddings/oleObject293.bin"/><Relationship Id="rId1" Type="http://schemas.openxmlformats.org/officeDocument/2006/relationships/vmlDrawing" Target="../drawings/vmlDrawing19.vml"/><Relationship Id="rId6" Type="http://schemas.openxmlformats.org/officeDocument/2006/relationships/oleObject" Target="../embeddings/oleObject258.bin"/><Relationship Id="rId11" Type="http://schemas.openxmlformats.org/officeDocument/2006/relationships/oleObject" Target="../embeddings/oleObject263.bin"/><Relationship Id="rId24" Type="http://schemas.openxmlformats.org/officeDocument/2006/relationships/oleObject" Target="../embeddings/oleObject276.bin"/><Relationship Id="rId32" Type="http://schemas.openxmlformats.org/officeDocument/2006/relationships/oleObject" Target="../embeddings/oleObject284.bin"/><Relationship Id="rId37" Type="http://schemas.openxmlformats.org/officeDocument/2006/relationships/oleObject" Target="../embeddings/oleObject289.bin"/><Relationship Id="rId40" Type="http://schemas.openxmlformats.org/officeDocument/2006/relationships/oleObject" Target="../embeddings/oleObject292.bin"/><Relationship Id="rId45" Type="http://schemas.openxmlformats.org/officeDocument/2006/relationships/oleObject" Target="../embeddings/oleObject297.bin"/><Relationship Id="rId5" Type="http://schemas.openxmlformats.org/officeDocument/2006/relationships/oleObject" Target="../embeddings/oleObject257.bin"/><Relationship Id="rId15" Type="http://schemas.openxmlformats.org/officeDocument/2006/relationships/oleObject" Target="../embeddings/oleObject267.bin"/><Relationship Id="rId23" Type="http://schemas.openxmlformats.org/officeDocument/2006/relationships/oleObject" Target="../embeddings/oleObject275.bin"/><Relationship Id="rId28" Type="http://schemas.openxmlformats.org/officeDocument/2006/relationships/oleObject" Target="../embeddings/oleObject280.bin"/><Relationship Id="rId36" Type="http://schemas.openxmlformats.org/officeDocument/2006/relationships/oleObject" Target="../embeddings/oleObject288.bin"/><Relationship Id="rId10" Type="http://schemas.openxmlformats.org/officeDocument/2006/relationships/oleObject" Target="../embeddings/oleObject262.bin"/><Relationship Id="rId19" Type="http://schemas.openxmlformats.org/officeDocument/2006/relationships/oleObject" Target="../embeddings/oleObject271.bin"/><Relationship Id="rId31" Type="http://schemas.openxmlformats.org/officeDocument/2006/relationships/oleObject" Target="../embeddings/oleObject283.bin"/><Relationship Id="rId44" Type="http://schemas.openxmlformats.org/officeDocument/2006/relationships/oleObject" Target="../embeddings/oleObject296.bin"/><Relationship Id="rId4" Type="http://schemas.openxmlformats.org/officeDocument/2006/relationships/oleObject" Target="../embeddings/oleObject256.bin"/><Relationship Id="rId9" Type="http://schemas.openxmlformats.org/officeDocument/2006/relationships/oleObject" Target="../embeddings/oleObject261.bin"/><Relationship Id="rId14" Type="http://schemas.openxmlformats.org/officeDocument/2006/relationships/oleObject" Target="../embeddings/oleObject266.bin"/><Relationship Id="rId22" Type="http://schemas.openxmlformats.org/officeDocument/2006/relationships/oleObject" Target="../embeddings/oleObject274.bin"/><Relationship Id="rId27" Type="http://schemas.openxmlformats.org/officeDocument/2006/relationships/oleObject" Target="../embeddings/oleObject279.bin"/><Relationship Id="rId30" Type="http://schemas.openxmlformats.org/officeDocument/2006/relationships/oleObject" Target="../embeddings/oleObject282.bin"/><Relationship Id="rId35" Type="http://schemas.openxmlformats.org/officeDocument/2006/relationships/oleObject" Target="../embeddings/oleObject287.bin"/><Relationship Id="rId43" Type="http://schemas.openxmlformats.org/officeDocument/2006/relationships/oleObject" Target="../embeddings/oleObject295.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04.bin"/><Relationship Id="rId3" Type="http://schemas.openxmlformats.org/officeDocument/2006/relationships/notesSlide" Target="../notesSlides/notesSlide27.xml"/><Relationship Id="rId7" Type="http://schemas.openxmlformats.org/officeDocument/2006/relationships/oleObject" Target="../embeddings/oleObject30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02.bin"/><Relationship Id="rId5" Type="http://schemas.openxmlformats.org/officeDocument/2006/relationships/oleObject" Target="../embeddings/oleObject301.bin"/><Relationship Id="rId4" Type="http://schemas.openxmlformats.org/officeDocument/2006/relationships/oleObject" Target="../embeddings/oleObject300.bin"/><Relationship Id="rId9" Type="http://schemas.openxmlformats.org/officeDocument/2006/relationships/oleObject" Target="../embeddings/oleObject30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90.png"/><Relationship Id="rId4" Type="http://schemas.openxmlformats.org/officeDocument/2006/relationships/oleObject" Target="../embeddings/oleObject30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notesSlide" Target="../notesSlides/notesSlide29.xml"/><Relationship Id="rId7" Type="http://schemas.openxmlformats.org/officeDocument/2006/relationships/oleObject" Target="../embeddings/oleObject310.bin"/><Relationship Id="rId12" Type="http://schemas.openxmlformats.org/officeDocument/2006/relationships/oleObject" Target="../embeddings/oleObject31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09.bin"/><Relationship Id="rId11" Type="http://schemas.openxmlformats.org/officeDocument/2006/relationships/oleObject" Target="../embeddings/oleObject314.bin"/><Relationship Id="rId5" Type="http://schemas.openxmlformats.org/officeDocument/2006/relationships/oleObject" Target="../embeddings/oleObject308.bin"/><Relationship Id="rId10" Type="http://schemas.openxmlformats.org/officeDocument/2006/relationships/oleObject" Target="../embeddings/oleObject313.bin"/><Relationship Id="rId4" Type="http://schemas.openxmlformats.org/officeDocument/2006/relationships/oleObject" Target="../embeddings/oleObject307.bin"/><Relationship Id="rId9" Type="http://schemas.openxmlformats.org/officeDocument/2006/relationships/oleObject" Target="../embeddings/oleObject31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20.bin"/><Relationship Id="rId13" Type="http://schemas.openxmlformats.org/officeDocument/2006/relationships/oleObject" Target="../embeddings/oleObject325.bin"/><Relationship Id="rId3" Type="http://schemas.openxmlformats.org/officeDocument/2006/relationships/notesSlide" Target="../notesSlides/notesSlide30.xml"/><Relationship Id="rId7" Type="http://schemas.openxmlformats.org/officeDocument/2006/relationships/oleObject" Target="../embeddings/oleObject319.bin"/><Relationship Id="rId12" Type="http://schemas.openxmlformats.org/officeDocument/2006/relationships/oleObject" Target="../embeddings/oleObject324.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18.bin"/><Relationship Id="rId11" Type="http://schemas.openxmlformats.org/officeDocument/2006/relationships/oleObject" Target="../embeddings/oleObject323.bin"/><Relationship Id="rId5" Type="http://schemas.openxmlformats.org/officeDocument/2006/relationships/oleObject" Target="../embeddings/oleObject317.bin"/><Relationship Id="rId10" Type="http://schemas.openxmlformats.org/officeDocument/2006/relationships/oleObject" Target="../embeddings/oleObject322.bin"/><Relationship Id="rId4" Type="http://schemas.openxmlformats.org/officeDocument/2006/relationships/oleObject" Target="../embeddings/oleObject316.bin"/><Relationship Id="rId9" Type="http://schemas.openxmlformats.org/officeDocument/2006/relationships/oleObject" Target="../embeddings/oleObject321.bin"/><Relationship Id="rId14" Type="http://schemas.openxmlformats.org/officeDocument/2006/relationships/oleObject" Target="../embeddings/oleObject32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oleObject" Target="../embeddings/oleObject336.bin"/><Relationship Id="rId18" Type="http://schemas.openxmlformats.org/officeDocument/2006/relationships/oleObject" Target="../embeddings/oleObject341.bin"/><Relationship Id="rId3" Type="http://schemas.openxmlformats.org/officeDocument/2006/relationships/notesSlide" Target="../notesSlides/notesSlide31.xml"/><Relationship Id="rId21" Type="http://schemas.openxmlformats.org/officeDocument/2006/relationships/oleObject" Target="../embeddings/oleObject344.bin"/><Relationship Id="rId7" Type="http://schemas.openxmlformats.org/officeDocument/2006/relationships/oleObject" Target="../embeddings/oleObject330.bin"/><Relationship Id="rId12" Type="http://schemas.openxmlformats.org/officeDocument/2006/relationships/oleObject" Target="../embeddings/oleObject335.bin"/><Relationship Id="rId17" Type="http://schemas.openxmlformats.org/officeDocument/2006/relationships/oleObject" Target="../embeddings/oleObject340.bin"/><Relationship Id="rId2" Type="http://schemas.openxmlformats.org/officeDocument/2006/relationships/slideLayout" Target="../slideLayouts/slideLayout7.xml"/><Relationship Id="rId16" Type="http://schemas.openxmlformats.org/officeDocument/2006/relationships/oleObject" Target="../embeddings/oleObject339.bin"/><Relationship Id="rId20" Type="http://schemas.openxmlformats.org/officeDocument/2006/relationships/oleObject" Target="../embeddings/oleObject343.bin"/><Relationship Id="rId1" Type="http://schemas.openxmlformats.org/officeDocument/2006/relationships/vmlDrawing" Target="../drawings/vmlDrawing24.vml"/><Relationship Id="rId6" Type="http://schemas.openxmlformats.org/officeDocument/2006/relationships/oleObject" Target="../embeddings/oleObject329.bin"/><Relationship Id="rId11" Type="http://schemas.openxmlformats.org/officeDocument/2006/relationships/oleObject" Target="../embeddings/oleObject334.bin"/><Relationship Id="rId5" Type="http://schemas.openxmlformats.org/officeDocument/2006/relationships/oleObject" Target="../embeddings/oleObject328.bin"/><Relationship Id="rId15" Type="http://schemas.openxmlformats.org/officeDocument/2006/relationships/oleObject" Target="../embeddings/oleObject338.bin"/><Relationship Id="rId10" Type="http://schemas.openxmlformats.org/officeDocument/2006/relationships/oleObject" Target="../embeddings/oleObject333.bin"/><Relationship Id="rId19" Type="http://schemas.openxmlformats.org/officeDocument/2006/relationships/oleObject" Target="../embeddings/oleObject342.bin"/><Relationship Id="rId4" Type="http://schemas.openxmlformats.org/officeDocument/2006/relationships/oleObject" Target="../embeddings/oleObject327.bin"/><Relationship Id="rId9" Type="http://schemas.openxmlformats.org/officeDocument/2006/relationships/oleObject" Target="../embeddings/oleObject332.bin"/><Relationship Id="rId14" Type="http://schemas.openxmlformats.org/officeDocument/2006/relationships/oleObject" Target="../embeddings/oleObject33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oleObject" Target="../embeddings/oleObject345.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oleObject" Target="../embeddings/oleObject347.bin"/></Relationships>
</file>

<file path=ppt/slides/_rels/slide3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48.bin"/><Relationship Id="rId7" Type="http://schemas.openxmlformats.org/officeDocument/2006/relationships/oleObject" Target="../embeddings/oleObject351.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205.png"/><Relationship Id="rId5" Type="http://schemas.openxmlformats.org/officeDocument/2006/relationships/oleObject" Target="../embeddings/oleObject350.bin"/><Relationship Id="rId4" Type="http://schemas.openxmlformats.org/officeDocument/2006/relationships/oleObject" Target="../embeddings/oleObject349.bin"/></Relationships>
</file>

<file path=ppt/slides/_rels/slide3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oleObject" Target="../embeddings/oleObject360.bin"/><Relationship Id="rId3" Type="http://schemas.openxmlformats.org/officeDocument/2006/relationships/notesSlide" Target="../notesSlides/notesSlide33.xml"/><Relationship Id="rId7" Type="http://schemas.openxmlformats.org/officeDocument/2006/relationships/oleObject" Target="../embeddings/oleObject355.bin"/><Relationship Id="rId12" Type="http://schemas.openxmlformats.org/officeDocument/2006/relationships/oleObject" Target="../embeddings/oleObject359.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354.bin"/><Relationship Id="rId11" Type="http://schemas.openxmlformats.org/officeDocument/2006/relationships/oleObject" Target="../embeddings/oleObject358.bin"/><Relationship Id="rId5" Type="http://schemas.openxmlformats.org/officeDocument/2006/relationships/oleObject" Target="../embeddings/oleObject353.bin"/><Relationship Id="rId15" Type="http://schemas.openxmlformats.org/officeDocument/2006/relationships/oleObject" Target="../embeddings/oleObject362.bin"/><Relationship Id="rId10" Type="http://schemas.openxmlformats.org/officeDocument/2006/relationships/oleObject" Target="../embeddings/oleObject357.bin"/><Relationship Id="rId4" Type="http://schemas.openxmlformats.org/officeDocument/2006/relationships/oleObject" Target="../embeddings/oleObject352.bin"/><Relationship Id="rId9" Type="http://schemas.openxmlformats.org/officeDocument/2006/relationships/oleObject" Target="../embeddings/oleObject356.bin"/><Relationship Id="rId14" Type="http://schemas.openxmlformats.org/officeDocument/2006/relationships/oleObject" Target="../embeddings/oleObject36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67.bin"/><Relationship Id="rId3" Type="http://schemas.openxmlformats.org/officeDocument/2006/relationships/notesSlide" Target="../notesSlides/notesSlide34.xml"/><Relationship Id="rId7" Type="http://schemas.openxmlformats.org/officeDocument/2006/relationships/oleObject" Target="../embeddings/oleObject36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365.bin"/><Relationship Id="rId5" Type="http://schemas.openxmlformats.org/officeDocument/2006/relationships/oleObject" Target="../embeddings/oleObject364.bin"/><Relationship Id="rId10" Type="http://schemas.openxmlformats.org/officeDocument/2006/relationships/oleObject" Target="../embeddings/oleObject369.bin"/><Relationship Id="rId4" Type="http://schemas.openxmlformats.org/officeDocument/2006/relationships/oleObject" Target="../embeddings/oleObject363.bin"/><Relationship Id="rId9" Type="http://schemas.openxmlformats.org/officeDocument/2006/relationships/oleObject" Target="../embeddings/oleObject368.bin"/></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73.bin"/><Relationship Id="rId13" Type="http://schemas.openxmlformats.org/officeDocument/2006/relationships/oleObject" Target="../embeddings/oleObject378.bin"/><Relationship Id="rId18" Type="http://schemas.openxmlformats.org/officeDocument/2006/relationships/oleObject" Target="../embeddings/oleObject383.bin"/><Relationship Id="rId3" Type="http://schemas.openxmlformats.org/officeDocument/2006/relationships/notesSlide" Target="../notesSlides/notesSlide37.xml"/><Relationship Id="rId7" Type="http://schemas.openxmlformats.org/officeDocument/2006/relationships/oleObject" Target="../embeddings/oleObject372.bin"/><Relationship Id="rId12" Type="http://schemas.openxmlformats.org/officeDocument/2006/relationships/oleObject" Target="../embeddings/oleObject377.bin"/><Relationship Id="rId17" Type="http://schemas.openxmlformats.org/officeDocument/2006/relationships/oleObject" Target="../embeddings/oleObject382.bin"/><Relationship Id="rId2" Type="http://schemas.openxmlformats.org/officeDocument/2006/relationships/slideLayout" Target="../slideLayouts/slideLayout7.xml"/><Relationship Id="rId16" Type="http://schemas.openxmlformats.org/officeDocument/2006/relationships/oleObject" Target="../embeddings/oleObject381.bin"/><Relationship Id="rId1" Type="http://schemas.openxmlformats.org/officeDocument/2006/relationships/vmlDrawing" Target="../drawings/vmlDrawing30.vml"/><Relationship Id="rId6" Type="http://schemas.openxmlformats.org/officeDocument/2006/relationships/oleObject" Target="../embeddings/oleObject371.bin"/><Relationship Id="rId11" Type="http://schemas.openxmlformats.org/officeDocument/2006/relationships/oleObject" Target="../embeddings/oleObject376.bin"/><Relationship Id="rId5" Type="http://schemas.openxmlformats.org/officeDocument/2006/relationships/oleObject" Target="../embeddings/oleObject370.bin"/><Relationship Id="rId15" Type="http://schemas.openxmlformats.org/officeDocument/2006/relationships/oleObject" Target="../embeddings/oleObject380.bin"/><Relationship Id="rId10" Type="http://schemas.openxmlformats.org/officeDocument/2006/relationships/oleObject" Target="../embeddings/oleObject375.bin"/><Relationship Id="rId4" Type="http://schemas.openxmlformats.org/officeDocument/2006/relationships/image" Target="../media/image236.png"/><Relationship Id="rId9" Type="http://schemas.openxmlformats.org/officeDocument/2006/relationships/oleObject" Target="../embeddings/oleObject374.bin"/><Relationship Id="rId14" Type="http://schemas.openxmlformats.org/officeDocument/2006/relationships/oleObject" Target="../embeddings/oleObject379.bin"/></Relationships>
</file>

<file path=ppt/slides/_rels/slide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88.bin"/><Relationship Id="rId13" Type="http://schemas.openxmlformats.org/officeDocument/2006/relationships/oleObject" Target="../embeddings/oleObject393.bin"/><Relationship Id="rId18" Type="http://schemas.openxmlformats.org/officeDocument/2006/relationships/oleObject" Target="../embeddings/oleObject398.bin"/><Relationship Id="rId26" Type="http://schemas.openxmlformats.org/officeDocument/2006/relationships/oleObject" Target="../embeddings/oleObject406.bin"/><Relationship Id="rId3" Type="http://schemas.openxmlformats.org/officeDocument/2006/relationships/notesSlide" Target="../notesSlides/notesSlide39.xml"/><Relationship Id="rId21" Type="http://schemas.openxmlformats.org/officeDocument/2006/relationships/oleObject" Target="../embeddings/oleObject401.bin"/><Relationship Id="rId7" Type="http://schemas.openxmlformats.org/officeDocument/2006/relationships/oleObject" Target="../embeddings/oleObject387.bin"/><Relationship Id="rId12" Type="http://schemas.openxmlformats.org/officeDocument/2006/relationships/oleObject" Target="../embeddings/oleObject392.bin"/><Relationship Id="rId17" Type="http://schemas.openxmlformats.org/officeDocument/2006/relationships/oleObject" Target="../embeddings/oleObject397.bin"/><Relationship Id="rId25" Type="http://schemas.openxmlformats.org/officeDocument/2006/relationships/oleObject" Target="../embeddings/oleObject405.bin"/><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400.bin"/><Relationship Id="rId29" Type="http://schemas.openxmlformats.org/officeDocument/2006/relationships/oleObject" Target="../embeddings/oleObject409.bin"/><Relationship Id="rId1" Type="http://schemas.openxmlformats.org/officeDocument/2006/relationships/vmlDrawing" Target="../drawings/vmlDrawing31.vml"/><Relationship Id="rId6" Type="http://schemas.openxmlformats.org/officeDocument/2006/relationships/oleObject" Target="../embeddings/oleObject386.bin"/><Relationship Id="rId11" Type="http://schemas.openxmlformats.org/officeDocument/2006/relationships/oleObject" Target="../embeddings/oleObject391.bin"/><Relationship Id="rId24" Type="http://schemas.openxmlformats.org/officeDocument/2006/relationships/oleObject" Target="../embeddings/oleObject404.bin"/><Relationship Id="rId32" Type="http://schemas.openxmlformats.org/officeDocument/2006/relationships/oleObject" Target="../embeddings/oleObject412.bin"/><Relationship Id="rId5" Type="http://schemas.openxmlformats.org/officeDocument/2006/relationships/oleObject" Target="../embeddings/oleObject385.bin"/><Relationship Id="rId15" Type="http://schemas.openxmlformats.org/officeDocument/2006/relationships/oleObject" Target="../embeddings/oleObject395.bin"/><Relationship Id="rId23" Type="http://schemas.openxmlformats.org/officeDocument/2006/relationships/oleObject" Target="../embeddings/oleObject403.bin"/><Relationship Id="rId28" Type="http://schemas.openxmlformats.org/officeDocument/2006/relationships/oleObject" Target="../embeddings/oleObject408.bin"/><Relationship Id="rId10" Type="http://schemas.openxmlformats.org/officeDocument/2006/relationships/oleObject" Target="../embeddings/oleObject390.bin"/><Relationship Id="rId19" Type="http://schemas.openxmlformats.org/officeDocument/2006/relationships/oleObject" Target="../embeddings/oleObject399.bin"/><Relationship Id="rId31" Type="http://schemas.openxmlformats.org/officeDocument/2006/relationships/oleObject" Target="../embeddings/oleObject411.bin"/><Relationship Id="rId4" Type="http://schemas.openxmlformats.org/officeDocument/2006/relationships/oleObject" Target="../embeddings/oleObject384.bin"/><Relationship Id="rId9" Type="http://schemas.openxmlformats.org/officeDocument/2006/relationships/oleObject" Target="../embeddings/oleObject389.bin"/><Relationship Id="rId14" Type="http://schemas.openxmlformats.org/officeDocument/2006/relationships/oleObject" Target="../embeddings/oleObject394.bin"/><Relationship Id="rId22" Type="http://schemas.openxmlformats.org/officeDocument/2006/relationships/oleObject" Target="../embeddings/oleObject402.bin"/><Relationship Id="rId27" Type="http://schemas.openxmlformats.org/officeDocument/2006/relationships/oleObject" Target="../embeddings/oleObject407.bin"/><Relationship Id="rId30" Type="http://schemas.openxmlformats.org/officeDocument/2006/relationships/oleObject" Target="../embeddings/oleObject41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41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4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18.bin"/><Relationship Id="rId13" Type="http://schemas.openxmlformats.org/officeDocument/2006/relationships/oleObject" Target="../embeddings/oleObject423.bin"/><Relationship Id="rId18" Type="http://schemas.openxmlformats.org/officeDocument/2006/relationships/oleObject" Target="../embeddings/oleObject428.bin"/><Relationship Id="rId3" Type="http://schemas.openxmlformats.org/officeDocument/2006/relationships/notesSlide" Target="../notesSlides/notesSlide43.xml"/><Relationship Id="rId21" Type="http://schemas.openxmlformats.org/officeDocument/2006/relationships/oleObject" Target="../embeddings/oleObject431.bin"/><Relationship Id="rId7" Type="http://schemas.openxmlformats.org/officeDocument/2006/relationships/oleObject" Target="../embeddings/oleObject417.bin"/><Relationship Id="rId12" Type="http://schemas.openxmlformats.org/officeDocument/2006/relationships/oleObject" Target="../embeddings/oleObject422.bin"/><Relationship Id="rId17" Type="http://schemas.openxmlformats.org/officeDocument/2006/relationships/oleObject" Target="../embeddings/oleObject427.bin"/><Relationship Id="rId2" Type="http://schemas.openxmlformats.org/officeDocument/2006/relationships/slideLayout" Target="../slideLayouts/slideLayout7.xml"/><Relationship Id="rId16" Type="http://schemas.openxmlformats.org/officeDocument/2006/relationships/oleObject" Target="../embeddings/oleObject426.bin"/><Relationship Id="rId20" Type="http://schemas.openxmlformats.org/officeDocument/2006/relationships/oleObject" Target="../embeddings/oleObject430.bin"/><Relationship Id="rId1" Type="http://schemas.openxmlformats.org/officeDocument/2006/relationships/vmlDrawing" Target="../drawings/vmlDrawing34.vml"/><Relationship Id="rId6" Type="http://schemas.openxmlformats.org/officeDocument/2006/relationships/oleObject" Target="../embeddings/oleObject416.bin"/><Relationship Id="rId11" Type="http://schemas.openxmlformats.org/officeDocument/2006/relationships/oleObject" Target="../embeddings/oleObject421.bin"/><Relationship Id="rId5" Type="http://schemas.openxmlformats.org/officeDocument/2006/relationships/oleObject" Target="../embeddings/oleObject415.bin"/><Relationship Id="rId15" Type="http://schemas.openxmlformats.org/officeDocument/2006/relationships/oleObject" Target="../embeddings/oleObject425.bin"/><Relationship Id="rId10" Type="http://schemas.openxmlformats.org/officeDocument/2006/relationships/oleObject" Target="../embeddings/oleObject420.bin"/><Relationship Id="rId19" Type="http://schemas.openxmlformats.org/officeDocument/2006/relationships/oleObject" Target="../embeddings/oleObject429.bin"/><Relationship Id="rId4" Type="http://schemas.openxmlformats.org/officeDocument/2006/relationships/audio" Target="../media/audio2.wav"/><Relationship Id="rId9" Type="http://schemas.openxmlformats.org/officeDocument/2006/relationships/oleObject" Target="../embeddings/oleObject419.bin"/><Relationship Id="rId14" Type="http://schemas.openxmlformats.org/officeDocument/2006/relationships/oleObject" Target="../embeddings/oleObject424.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5.xml"/><Relationship Id="rId21" Type="http://schemas.openxmlformats.org/officeDocument/2006/relationships/oleObject" Target="../embeddings/oleObject18.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1.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269.png"/><Relationship Id="rId5" Type="http://schemas.openxmlformats.org/officeDocument/2006/relationships/image" Target="../media/image268.jpeg"/><Relationship Id="rId4" Type="http://schemas.openxmlformats.org/officeDocument/2006/relationships/image" Target="../media/image267.jpe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36.bin"/><Relationship Id="rId3" Type="http://schemas.openxmlformats.org/officeDocument/2006/relationships/notesSlide" Target="../notesSlides/notesSlide46.xml"/><Relationship Id="rId7" Type="http://schemas.openxmlformats.org/officeDocument/2006/relationships/oleObject" Target="../embeddings/oleObject43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434.bin"/><Relationship Id="rId5" Type="http://schemas.openxmlformats.org/officeDocument/2006/relationships/oleObject" Target="../embeddings/oleObject433.bin"/><Relationship Id="rId10" Type="http://schemas.openxmlformats.org/officeDocument/2006/relationships/oleObject" Target="../embeddings/oleObject438.bin"/><Relationship Id="rId4" Type="http://schemas.openxmlformats.org/officeDocument/2006/relationships/oleObject" Target="../embeddings/oleObject432.bin"/><Relationship Id="rId9" Type="http://schemas.openxmlformats.org/officeDocument/2006/relationships/oleObject" Target="../embeddings/oleObject437.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443.bin"/><Relationship Id="rId13" Type="http://schemas.openxmlformats.org/officeDocument/2006/relationships/oleObject" Target="../embeddings/oleObject448.bin"/><Relationship Id="rId18" Type="http://schemas.openxmlformats.org/officeDocument/2006/relationships/oleObject" Target="../embeddings/oleObject453.bin"/><Relationship Id="rId3" Type="http://schemas.openxmlformats.org/officeDocument/2006/relationships/notesSlide" Target="../notesSlides/notesSlide48.xml"/><Relationship Id="rId7" Type="http://schemas.openxmlformats.org/officeDocument/2006/relationships/oleObject" Target="../embeddings/oleObject442.bin"/><Relationship Id="rId12" Type="http://schemas.openxmlformats.org/officeDocument/2006/relationships/oleObject" Target="../embeddings/oleObject447.bin"/><Relationship Id="rId17" Type="http://schemas.openxmlformats.org/officeDocument/2006/relationships/oleObject" Target="../embeddings/oleObject452.bin"/><Relationship Id="rId2" Type="http://schemas.openxmlformats.org/officeDocument/2006/relationships/slideLayout" Target="../slideLayouts/slideLayout7.xml"/><Relationship Id="rId16" Type="http://schemas.openxmlformats.org/officeDocument/2006/relationships/oleObject" Target="../embeddings/oleObject451.bin"/><Relationship Id="rId20" Type="http://schemas.openxmlformats.org/officeDocument/2006/relationships/oleObject" Target="../embeddings/oleObject455.bin"/><Relationship Id="rId1" Type="http://schemas.openxmlformats.org/officeDocument/2006/relationships/vmlDrawing" Target="../drawings/vmlDrawing36.vml"/><Relationship Id="rId6" Type="http://schemas.openxmlformats.org/officeDocument/2006/relationships/oleObject" Target="../embeddings/oleObject441.bin"/><Relationship Id="rId11" Type="http://schemas.openxmlformats.org/officeDocument/2006/relationships/oleObject" Target="../embeddings/oleObject446.bin"/><Relationship Id="rId5" Type="http://schemas.openxmlformats.org/officeDocument/2006/relationships/oleObject" Target="../embeddings/oleObject440.bin"/><Relationship Id="rId15" Type="http://schemas.openxmlformats.org/officeDocument/2006/relationships/oleObject" Target="../embeddings/oleObject450.bin"/><Relationship Id="rId10" Type="http://schemas.openxmlformats.org/officeDocument/2006/relationships/oleObject" Target="../embeddings/oleObject445.bin"/><Relationship Id="rId19" Type="http://schemas.openxmlformats.org/officeDocument/2006/relationships/oleObject" Target="../embeddings/oleObject454.bin"/><Relationship Id="rId4" Type="http://schemas.openxmlformats.org/officeDocument/2006/relationships/oleObject" Target="../embeddings/oleObject439.bin"/><Relationship Id="rId9" Type="http://schemas.openxmlformats.org/officeDocument/2006/relationships/oleObject" Target="../embeddings/oleObject444.bin"/><Relationship Id="rId14" Type="http://schemas.openxmlformats.org/officeDocument/2006/relationships/oleObject" Target="../embeddings/oleObject449.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60.bin"/><Relationship Id="rId13" Type="http://schemas.openxmlformats.org/officeDocument/2006/relationships/oleObject" Target="../embeddings/oleObject465.bin"/><Relationship Id="rId18" Type="http://schemas.openxmlformats.org/officeDocument/2006/relationships/oleObject" Target="../embeddings/oleObject470.bin"/><Relationship Id="rId26" Type="http://schemas.openxmlformats.org/officeDocument/2006/relationships/oleObject" Target="../embeddings/oleObject478.bin"/><Relationship Id="rId3" Type="http://schemas.openxmlformats.org/officeDocument/2006/relationships/notesSlide" Target="../notesSlides/notesSlide49.xml"/><Relationship Id="rId21" Type="http://schemas.openxmlformats.org/officeDocument/2006/relationships/oleObject" Target="../embeddings/oleObject473.bin"/><Relationship Id="rId34" Type="http://schemas.openxmlformats.org/officeDocument/2006/relationships/oleObject" Target="../embeddings/oleObject486.bin"/><Relationship Id="rId7" Type="http://schemas.openxmlformats.org/officeDocument/2006/relationships/oleObject" Target="../embeddings/oleObject459.bin"/><Relationship Id="rId12" Type="http://schemas.openxmlformats.org/officeDocument/2006/relationships/oleObject" Target="../embeddings/oleObject464.bin"/><Relationship Id="rId17" Type="http://schemas.openxmlformats.org/officeDocument/2006/relationships/oleObject" Target="../embeddings/oleObject469.bin"/><Relationship Id="rId25" Type="http://schemas.openxmlformats.org/officeDocument/2006/relationships/oleObject" Target="../embeddings/oleObject477.bin"/><Relationship Id="rId33" Type="http://schemas.openxmlformats.org/officeDocument/2006/relationships/oleObject" Target="../embeddings/oleObject485.bin"/><Relationship Id="rId2" Type="http://schemas.openxmlformats.org/officeDocument/2006/relationships/slideLayout" Target="../slideLayouts/slideLayout7.xml"/><Relationship Id="rId16" Type="http://schemas.openxmlformats.org/officeDocument/2006/relationships/oleObject" Target="../embeddings/oleObject468.bin"/><Relationship Id="rId20" Type="http://schemas.openxmlformats.org/officeDocument/2006/relationships/oleObject" Target="../embeddings/oleObject472.bin"/><Relationship Id="rId29" Type="http://schemas.openxmlformats.org/officeDocument/2006/relationships/oleObject" Target="../embeddings/oleObject481.bin"/><Relationship Id="rId1" Type="http://schemas.openxmlformats.org/officeDocument/2006/relationships/vmlDrawing" Target="../drawings/vmlDrawing37.vml"/><Relationship Id="rId6" Type="http://schemas.openxmlformats.org/officeDocument/2006/relationships/oleObject" Target="../embeddings/oleObject458.bin"/><Relationship Id="rId11" Type="http://schemas.openxmlformats.org/officeDocument/2006/relationships/oleObject" Target="../embeddings/oleObject463.bin"/><Relationship Id="rId24" Type="http://schemas.openxmlformats.org/officeDocument/2006/relationships/oleObject" Target="../embeddings/oleObject476.bin"/><Relationship Id="rId32" Type="http://schemas.openxmlformats.org/officeDocument/2006/relationships/oleObject" Target="../embeddings/oleObject484.bin"/><Relationship Id="rId5" Type="http://schemas.openxmlformats.org/officeDocument/2006/relationships/oleObject" Target="../embeddings/oleObject457.bin"/><Relationship Id="rId15" Type="http://schemas.openxmlformats.org/officeDocument/2006/relationships/oleObject" Target="../embeddings/oleObject467.bin"/><Relationship Id="rId23" Type="http://schemas.openxmlformats.org/officeDocument/2006/relationships/oleObject" Target="../embeddings/oleObject475.bin"/><Relationship Id="rId28" Type="http://schemas.openxmlformats.org/officeDocument/2006/relationships/oleObject" Target="../embeddings/oleObject480.bin"/><Relationship Id="rId36" Type="http://schemas.openxmlformats.org/officeDocument/2006/relationships/oleObject" Target="../embeddings/oleObject488.bin"/><Relationship Id="rId10" Type="http://schemas.openxmlformats.org/officeDocument/2006/relationships/oleObject" Target="../embeddings/oleObject462.bin"/><Relationship Id="rId19" Type="http://schemas.openxmlformats.org/officeDocument/2006/relationships/oleObject" Target="../embeddings/oleObject471.bin"/><Relationship Id="rId31" Type="http://schemas.openxmlformats.org/officeDocument/2006/relationships/oleObject" Target="../embeddings/oleObject483.bin"/><Relationship Id="rId4" Type="http://schemas.openxmlformats.org/officeDocument/2006/relationships/oleObject" Target="../embeddings/oleObject456.bin"/><Relationship Id="rId9" Type="http://schemas.openxmlformats.org/officeDocument/2006/relationships/oleObject" Target="../embeddings/oleObject461.bin"/><Relationship Id="rId14" Type="http://schemas.openxmlformats.org/officeDocument/2006/relationships/oleObject" Target="../embeddings/oleObject466.bin"/><Relationship Id="rId22" Type="http://schemas.openxmlformats.org/officeDocument/2006/relationships/oleObject" Target="../embeddings/oleObject474.bin"/><Relationship Id="rId27" Type="http://schemas.openxmlformats.org/officeDocument/2006/relationships/oleObject" Target="../embeddings/oleObject479.bin"/><Relationship Id="rId30" Type="http://schemas.openxmlformats.org/officeDocument/2006/relationships/oleObject" Target="../embeddings/oleObject482.bin"/><Relationship Id="rId35" Type="http://schemas.openxmlformats.org/officeDocument/2006/relationships/oleObject" Target="../embeddings/oleObject487.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oleObject" Target="../embeddings/oleObject498.bin"/><Relationship Id="rId18" Type="http://schemas.openxmlformats.org/officeDocument/2006/relationships/oleObject" Target="../embeddings/oleObject503.bin"/><Relationship Id="rId3" Type="http://schemas.openxmlformats.org/officeDocument/2006/relationships/notesSlide" Target="../notesSlides/notesSlide50.xml"/><Relationship Id="rId7" Type="http://schemas.openxmlformats.org/officeDocument/2006/relationships/oleObject" Target="../embeddings/oleObject492.bin"/><Relationship Id="rId12" Type="http://schemas.openxmlformats.org/officeDocument/2006/relationships/oleObject" Target="../embeddings/oleObject497.bin"/><Relationship Id="rId17" Type="http://schemas.openxmlformats.org/officeDocument/2006/relationships/oleObject" Target="../embeddings/oleObject502.bin"/><Relationship Id="rId2" Type="http://schemas.openxmlformats.org/officeDocument/2006/relationships/slideLayout" Target="../slideLayouts/slideLayout7.xml"/><Relationship Id="rId16" Type="http://schemas.openxmlformats.org/officeDocument/2006/relationships/oleObject" Target="../embeddings/oleObject501.bin"/><Relationship Id="rId20" Type="http://schemas.openxmlformats.org/officeDocument/2006/relationships/oleObject" Target="../embeddings/oleObject505.bin"/><Relationship Id="rId1" Type="http://schemas.openxmlformats.org/officeDocument/2006/relationships/vmlDrawing" Target="../drawings/vmlDrawing38.vml"/><Relationship Id="rId6" Type="http://schemas.openxmlformats.org/officeDocument/2006/relationships/oleObject" Target="../embeddings/oleObject491.bin"/><Relationship Id="rId11" Type="http://schemas.openxmlformats.org/officeDocument/2006/relationships/oleObject" Target="../embeddings/oleObject496.bin"/><Relationship Id="rId5" Type="http://schemas.openxmlformats.org/officeDocument/2006/relationships/oleObject" Target="../embeddings/oleObject490.bin"/><Relationship Id="rId15" Type="http://schemas.openxmlformats.org/officeDocument/2006/relationships/oleObject" Target="../embeddings/oleObject500.bin"/><Relationship Id="rId10" Type="http://schemas.openxmlformats.org/officeDocument/2006/relationships/oleObject" Target="../embeddings/oleObject495.bin"/><Relationship Id="rId19" Type="http://schemas.openxmlformats.org/officeDocument/2006/relationships/oleObject" Target="../embeddings/oleObject504.bin"/><Relationship Id="rId4" Type="http://schemas.openxmlformats.org/officeDocument/2006/relationships/oleObject" Target="../embeddings/oleObject489.bin"/><Relationship Id="rId9" Type="http://schemas.openxmlformats.org/officeDocument/2006/relationships/oleObject" Target="../embeddings/oleObject494.bin"/><Relationship Id="rId14" Type="http://schemas.openxmlformats.org/officeDocument/2006/relationships/oleObject" Target="../embeddings/oleObject49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10.bin"/><Relationship Id="rId13" Type="http://schemas.openxmlformats.org/officeDocument/2006/relationships/oleObject" Target="../embeddings/oleObject515.bin"/><Relationship Id="rId18" Type="http://schemas.openxmlformats.org/officeDocument/2006/relationships/oleObject" Target="../embeddings/oleObject520.bin"/><Relationship Id="rId3" Type="http://schemas.openxmlformats.org/officeDocument/2006/relationships/notesSlide" Target="../notesSlides/notesSlide51.xml"/><Relationship Id="rId7" Type="http://schemas.openxmlformats.org/officeDocument/2006/relationships/oleObject" Target="../embeddings/oleObject509.bin"/><Relationship Id="rId12" Type="http://schemas.openxmlformats.org/officeDocument/2006/relationships/oleObject" Target="../embeddings/oleObject514.bin"/><Relationship Id="rId17" Type="http://schemas.openxmlformats.org/officeDocument/2006/relationships/oleObject" Target="../embeddings/oleObject519.bin"/><Relationship Id="rId2" Type="http://schemas.openxmlformats.org/officeDocument/2006/relationships/slideLayout" Target="../slideLayouts/slideLayout7.xml"/><Relationship Id="rId16" Type="http://schemas.openxmlformats.org/officeDocument/2006/relationships/oleObject" Target="../embeddings/oleObject518.bin"/><Relationship Id="rId20" Type="http://schemas.openxmlformats.org/officeDocument/2006/relationships/oleObject" Target="../embeddings/oleObject522.bin"/><Relationship Id="rId1" Type="http://schemas.openxmlformats.org/officeDocument/2006/relationships/vmlDrawing" Target="../drawings/vmlDrawing39.vml"/><Relationship Id="rId6" Type="http://schemas.openxmlformats.org/officeDocument/2006/relationships/oleObject" Target="../embeddings/oleObject508.bin"/><Relationship Id="rId11" Type="http://schemas.openxmlformats.org/officeDocument/2006/relationships/oleObject" Target="../embeddings/oleObject513.bin"/><Relationship Id="rId5" Type="http://schemas.openxmlformats.org/officeDocument/2006/relationships/oleObject" Target="../embeddings/oleObject507.bin"/><Relationship Id="rId15" Type="http://schemas.openxmlformats.org/officeDocument/2006/relationships/oleObject" Target="../embeddings/oleObject517.bin"/><Relationship Id="rId10" Type="http://schemas.openxmlformats.org/officeDocument/2006/relationships/oleObject" Target="../embeddings/oleObject512.bin"/><Relationship Id="rId19" Type="http://schemas.openxmlformats.org/officeDocument/2006/relationships/oleObject" Target="../embeddings/oleObject521.bin"/><Relationship Id="rId4" Type="http://schemas.openxmlformats.org/officeDocument/2006/relationships/oleObject" Target="../embeddings/oleObject506.bin"/><Relationship Id="rId9" Type="http://schemas.openxmlformats.org/officeDocument/2006/relationships/oleObject" Target="../embeddings/oleObject511.bin"/><Relationship Id="rId14" Type="http://schemas.openxmlformats.org/officeDocument/2006/relationships/oleObject" Target="../embeddings/oleObject516.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26.bin"/><Relationship Id="rId3" Type="http://schemas.openxmlformats.org/officeDocument/2006/relationships/notesSlide" Target="../notesSlides/notesSlide52.xml"/><Relationship Id="rId7" Type="http://schemas.openxmlformats.org/officeDocument/2006/relationships/image" Target="../media/image332.png"/><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525.bin"/><Relationship Id="rId5" Type="http://schemas.openxmlformats.org/officeDocument/2006/relationships/oleObject" Target="../embeddings/oleObject524.bin"/><Relationship Id="rId4" Type="http://schemas.openxmlformats.org/officeDocument/2006/relationships/oleObject" Target="../embeddings/oleObject52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28.bin"/><Relationship Id="rId3" Type="http://schemas.openxmlformats.org/officeDocument/2006/relationships/notesSlide" Target="../notesSlides/notesSlide54.xml"/><Relationship Id="rId7" Type="http://schemas.openxmlformats.org/officeDocument/2006/relationships/oleObject" Target="../embeddings/oleObject527.bin"/><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image" Target="../media/image338.jpeg"/><Relationship Id="rId5" Type="http://schemas.openxmlformats.org/officeDocument/2006/relationships/image" Target="../media/image337.png"/><Relationship Id="rId10" Type="http://schemas.openxmlformats.org/officeDocument/2006/relationships/oleObject" Target="../embeddings/oleObject530.bin"/><Relationship Id="rId4" Type="http://schemas.openxmlformats.org/officeDocument/2006/relationships/slide" Target="slide2.xml"/><Relationship Id="rId9" Type="http://schemas.openxmlformats.org/officeDocument/2006/relationships/oleObject" Target="../embeddings/oleObject529.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35.bin"/><Relationship Id="rId13" Type="http://schemas.openxmlformats.org/officeDocument/2006/relationships/oleObject" Target="../embeddings/oleObject540.bin"/><Relationship Id="rId18" Type="http://schemas.openxmlformats.org/officeDocument/2006/relationships/oleObject" Target="../embeddings/oleObject545.bin"/><Relationship Id="rId26" Type="http://schemas.openxmlformats.org/officeDocument/2006/relationships/oleObject" Target="../embeddings/oleObject553.bin"/><Relationship Id="rId39" Type="http://schemas.openxmlformats.org/officeDocument/2006/relationships/oleObject" Target="../embeddings/oleObject566.bin"/><Relationship Id="rId3" Type="http://schemas.openxmlformats.org/officeDocument/2006/relationships/notesSlide" Target="../notesSlides/notesSlide55.xml"/><Relationship Id="rId21" Type="http://schemas.openxmlformats.org/officeDocument/2006/relationships/oleObject" Target="../embeddings/oleObject548.bin"/><Relationship Id="rId34" Type="http://schemas.openxmlformats.org/officeDocument/2006/relationships/oleObject" Target="../embeddings/oleObject561.bin"/><Relationship Id="rId7" Type="http://schemas.openxmlformats.org/officeDocument/2006/relationships/oleObject" Target="../embeddings/oleObject534.bin"/><Relationship Id="rId12" Type="http://schemas.openxmlformats.org/officeDocument/2006/relationships/oleObject" Target="../embeddings/oleObject539.bin"/><Relationship Id="rId17" Type="http://schemas.openxmlformats.org/officeDocument/2006/relationships/oleObject" Target="../embeddings/oleObject544.bin"/><Relationship Id="rId25" Type="http://schemas.openxmlformats.org/officeDocument/2006/relationships/oleObject" Target="../embeddings/oleObject552.bin"/><Relationship Id="rId33" Type="http://schemas.openxmlformats.org/officeDocument/2006/relationships/oleObject" Target="../embeddings/oleObject560.bin"/><Relationship Id="rId38" Type="http://schemas.openxmlformats.org/officeDocument/2006/relationships/oleObject" Target="../embeddings/oleObject565.bin"/><Relationship Id="rId2" Type="http://schemas.openxmlformats.org/officeDocument/2006/relationships/slideLayout" Target="../slideLayouts/slideLayout7.xml"/><Relationship Id="rId16" Type="http://schemas.openxmlformats.org/officeDocument/2006/relationships/oleObject" Target="../embeddings/oleObject543.bin"/><Relationship Id="rId20" Type="http://schemas.openxmlformats.org/officeDocument/2006/relationships/oleObject" Target="../embeddings/oleObject547.bin"/><Relationship Id="rId29" Type="http://schemas.openxmlformats.org/officeDocument/2006/relationships/oleObject" Target="../embeddings/oleObject556.bin"/><Relationship Id="rId1" Type="http://schemas.openxmlformats.org/officeDocument/2006/relationships/vmlDrawing" Target="../drawings/vmlDrawing42.vml"/><Relationship Id="rId6" Type="http://schemas.openxmlformats.org/officeDocument/2006/relationships/oleObject" Target="../embeddings/oleObject533.bin"/><Relationship Id="rId11" Type="http://schemas.openxmlformats.org/officeDocument/2006/relationships/oleObject" Target="../embeddings/oleObject538.bin"/><Relationship Id="rId24" Type="http://schemas.openxmlformats.org/officeDocument/2006/relationships/oleObject" Target="../embeddings/oleObject551.bin"/><Relationship Id="rId32" Type="http://schemas.openxmlformats.org/officeDocument/2006/relationships/oleObject" Target="../embeddings/oleObject559.bin"/><Relationship Id="rId37" Type="http://schemas.openxmlformats.org/officeDocument/2006/relationships/oleObject" Target="../embeddings/oleObject564.bin"/><Relationship Id="rId40" Type="http://schemas.openxmlformats.org/officeDocument/2006/relationships/oleObject" Target="../embeddings/oleObject567.bin"/><Relationship Id="rId5" Type="http://schemas.openxmlformats.org/officeDocument/2006/relationships/oleObject" Target="../embeddings/oleObject532.bin"/><Relationship Id="rId15" Type="http://schemas.openxmlformats.org/officeDocument/2006/relationships/oleObject" Target="../embeddings/oleObject542.bin"/><Relationship Id="rId23" Type="http://schemas.openxmlformats.org/officeDocument/2006/relationships/oleObject" Target="../embeddings/oleObject550.bin"/><Relationship Id="rId28" Type="http://schemas.openxmlformats.org/officeDocument/2006/relationships/oleObject" Target="../embeddings/oleObject555.bin"/><Relationship Id="rId36" Type="http://schemas.openxmlformats.org/officeDocument/2006/relationships/oleObject" Target="../embeddings/oleObject563.bin"/><Relationship Id="rId10" Type="http://schemas.openxmlformats.org/officeDocument/2006/relationships/oleObject" Target="../embeddings/oleObject537.bin"/><Relationship Id="rId19" Type="http://schemas.openxmlformats.org/officeDocument/2006/relationships/oleObject" Target="../embeddings/oleObject546.bin"/><Relationship Id="rId31" Type="http://schemas.openxmlformats.org/officeDocument/2006/relationships/oleObject" Target="../embeddings/oleObject558.bin"/><Relationship Id="rId4" Type="http://schemas.openxmlformats.org/officeDocument/2006/relationships/oleObject" Target="../embeddings/oleObject531.bin"/><Relationship Id="rId9" Type="http://schemas.openxmlformats.org/officeDocument/2006/relationships/oleObject" Target="../embeddings/oleObject536.bin"/><Relationship Id="rId14" Type="http://schemas.openxmlformats.org/officeDocument/2006/relationships/oleObject" Target="../embeddings/oleObject541.bin"/><Relationship Id="rId22" Type="http://schemas.openxmlformats.org/officeDocument/2006/relationships/oleObject" Target="../embeddings/oleObject549.bin"/><Relationship Id="rId27" Type="http://schemas.openxmlformats.org/officeDocument/2006/relationships/oleObject" Target="../embeddings/oleObject554.bin"/><Relationship Id="rId30" Type="http://schemas.openxmlformats.org/officeDocument/2006/relationships/oleObject" Target="../embeddings/oleObject557.bin"/><Relationship Id="rId35" Type="http://schemas.openxmlformats.org/officeDocument/2006/relationships/oleObject" Target="../embeddings/oleObject56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72.bin"/><Relationship Id="rId13" Type="http://schemas.openxmlformats.org/officeDocument/2006/relationships/oleObject" Target="../embeddings/oleObject577.bin"/><Relationship Id="rId18" Type="http://schemas.openxmlformats.org/officeDocument/2006/relationships/oleObject" Target="../embeddings/oleObject582.bin"/><Relationship Id="rId26" Type="http://schemas.openxmlformats.org/officeDocument/2006/relationships/oleObject" Target="../embeddings/oleObject590.bin"/><Relationship Id="rId3" Type="http://schemas.openxmlformats.org/officeDocument/2006/relationships/notesSlide" Target="../notesSlides/notesSlide56.xml"/><Relationship Id="rId21" Type="http://schemas.openxmlformats.org/officeDocument/2006/relationships/oleObject" Target="../embeddings/oleObject585.bin"/><Relationship Id="rId34" Type="http://schemas.openxmlformats.org/officeDocument/2006/relationships/oleObject" Target="../embeddings/oleObject598.bin"/><Relationship Id="rId7" Type="http://schemas.openxmlformats.org/officeDocument/2006/relationships/oleObject" Target="../embeddings/oleObject571.bin"/><Relationship Id="rId12" Type="http://schemas.openxmlformats.org/officeDocument/2006/relationships/oleObject" Target="../embeddings/oleObject576.bin"/><Relationship Id="rId17" Type="http://schemas.openxmlformats.org/officeDocument/2006/relationships/oleObject" Target="../embeddings/oleObject581.bin"/><Relationship Id="rId25" Type="http://schemas.openxmlformats.org/officeDocument/2006/relationships/oleObject" Target="../embeddings/oleObject589.bin"/><Relationship Id="rId33" Type="http://schemas.openxmlformats.org/officeDocument/2006/relationships/oleObject" Target="../embeddings/oleObject597.bin"/><Relationship Id="rId2" Type="http://schemas.openxmlformats.org/officeDocument/2006/relationships/slideLayout" Target="../slideLayouts/slideLayout7.xml"/><Relationship Id="rId16" Type="http://schemas.openxmlformats.org/officeDocument/2006/relationships/oleObject" Target="../embeddings/oleObject580.bin"/><Relationship Id="rId20" Type="http://schemas.openxmlformats.org/officeDocument/2006/relationships/oleObject" Target="../embeddings/oleObject584.bin"/><Relationship Id="rId29" Type="http://schemas.openxmlformats.org/officeDocument/2006/relationships/oleObject" Target="../embeddings/oleObject593.bin"/><Relationship Id="rId1" Type="http://schemas.openxmlformats.org/officeDocument/2006/relationships/vmlDrawing" Target="../drawings/vmlDrawing43.vml"/><Relationship Id="rId6" Type="http://schemas.openxmlformats.org/officeDocument/2006/relationships/oleObject" Target="../embeddings/oleObject570.bin"/><Relationship Id="rId11" Type="http://schemas.openxmlformats.org/officeDocument/2006/relationships/oleObject" Target="../embeddings/oleObject575.bin"/><Relationship Id="rId24" Type="http://schemas.openxmlformats.org/officeDocument/2006/relationships/oleObject" Target="../embeddings/oleObject588.bin"/><Relationship Id="rId32" Type="http://schemas.openxmlformats.org/officeDocument/2006/relationships/oleObject" Target="../embeddings/oleObject596.bin"/><Relationship Id="rId5" Type="http://schemas.openxmlformats.org/officeDocument/2006/relationships/oleObject" Target="../embeddings/oleObject569.bin"/><Relationship Id="rId15" Type="http://schemas.openxmlformats.org/officeDocument/2006/relationships/oleObject" Target="../embeddings/oleObject579.bin"/><Relationship Id="rId23" Type="http://schemas.openxmlformats.org/officeDocument/2006/relationships/oleObject" Target="../embeddings/oleObject587.bin"/><Relationship Id="rId28" Type="http://schemas.openxmlformats.org/officeDocument/2006/relationships/oleObject" Target="../embeddings/oleObject592.bin"/><Relationship Id="rId10" Type="http://schemas.openxmlformats.org/officeDocument/2006/relationships/oleObject" Target="../embeddings/oleObject574.bin"/><Relationship Id="rId19" Type="http://schemas.openxmlformats.org/officeDocument/2006/relationships/oleObject" Target="../embeddings/oleObject583.bin"/><Relationship Id="rId31" Type="http://schemas.openxmlformats.org/officeDocument/2006/relationships/oleObject" Target="../embeddings/oleObject595.bin"/><Relationship Id="rId4" Type="http://schemas.openxmlformats.org/officeDocument/2006/relationships/oleObject" Target="../embeddings/oleObject568.bin"/><Relationship Id="rId9" Type="http://schemas.openxmlformats.org/officeDocument/2006/relationships/oleObject" Target="../embeddings/oleObject573.bin"/><Relationship Id="rId14" Type="http://schemas.openxmlformats.org/officeDocument/2006/relationships/oleObject" Target="../embeddings/oleObject578.bin"/><Relationship Id="rId22" Type="http://schemas.openxmlformats.org/officeDocument/2006/relationships/oleObject" Target="../embeddings/oleObject586.bin"/><Relationship Id="rId27" Type="http://schemas.openxmlformats.org/officeDocument/2006/relationships/oleObject" Target="../embeddings/oleObject591.bin"/><Relationship Id="rId30" Type="http://schemas.openxmlformats.org/officeDocument/2006/relationships/oleObject" Target="../embeddings/oleObject59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02.bin"/><Relationship Id="rId13" Type="http://schemas.openxmlformats.org/officeDocument/2006/relationships/oleObject" Target="../embeddings/oleObject607.bin"/><Relationship Id="rId18" Type="http://schemas.openxmlformats.org/officeDocument/2006/relationships/oleObject" Target="../embeddings/oleObject612.bin"/><Relationship Id="rId26" Type="http://schemas.openxmlformats.org/officeDocument/2006/relationships/oleObject" Target="../embeddings/oleObject620.bin"/><Relationship Id="rId39" Type="http://schemas.openxmlformats.org/officeDocument/2006/relationships/oleObject" Target="../embeddings/oleObject633.bin"/><Relationship Id="rId3" Type="http://schemas.openxmlformats.org/officeDocument/2006/relationships/notesSlide" Target="../notesSlides/notesSlide57.xml"/><Relationship Id="rId21" Type="http://schemas.openxmlformats.org/officeDocument/2006/relationships/oleObject" Target="../embeddings/oleObject615.bin"/><Relationship Id="rId34" Type="http://schemas.openxmlformats.org/officeDocument/2006/relationships/oleObject" Target="../embeddings/oleObject628.bin"/><Relationship Id="rId42" Type="http://schemas.openxmlformats.org/officeDocument/2006/relationships/oleObject" Target="../embeddings/oleObject636.bin"/><Relationship Id="rId7" Type="http://schemas.openxmlformats.org/officeDocument/2006/relationships/oleObject" Target="../embeddings/oleObject601.bin"/><Relationship Id="rId12" Type="http://schemas.openxmlformats.org/officeDocument/2006/relationships/oleObject" Target="../embeddings/oleObject606.bin"/><Relationship Id="rId17" Type="http://schemas.openxmlformats.org/officeDocument/2006/relationships/oleObject" Target="../embeddings/oleObject611.bin"/><Relationship Id="rId25" Type="http://schemas.openxmlformats.org/officeDocument/2006/relationships/oleObject" Target="../embeddings/oleObject619.bin"/><Relationship Id="rId33" Type="http://schemas.openxmlformats.org/officeDocument/2006/relationships/oleObject" Target="../embeddings/oleObject627.bin"/><Relationship Id="rId38" Type="http://schemas.openxmlformats.org/officeDocument/2006/relationships/oleObject" Target="../embeddings/oleObject632.bin"/><Relationship Id="rId2" Type="http://schemas.openxmlformats.org/officeDocument/2006/relationships/slideLayout" Target="../slideLayouts/slideLayout7.xml"/><Relationship Id="rId16" Type="http://schemas.openxmlformats.org/officeDocument/2006/relationships/oleObject" Target="../embeddings/oleObject610.bin"/><Relationship Id="rId20" Type="http://schemas.openxmlformats.org/officeDocument/2006/relationships/oleObject" Target="../embeddings/oleObject614.bin"/><Relationship Id="rId29" Type="http://schemas.openxmlformats.org/officeDocument/2006/relationships/oleObject" Target="../embeddings/oleObject623.bin"/><Relationship Id="rId41" Type="http://schemas.openxmlformats.org/officeDocument/2006/relationships/oleObject" Target="../embeddings/oleObject635.bin"/><Relationship Id="rId1" Type="http://schemas.openxmlformats.org/officeDocument/2006/relationships/vmlDrawing" Target="../drawings/vmlDrawing44.vml"/><Relationship Id="rId6" Type="http://schemas.openxmlformats.org/officeDocument/2006/relationships/oleObject" Target="../embeddings/oleObject600.bin"/><Relationship Id="rId11" Type="http://schemas.openxmlformats.org/officeDocument/2006/relationships/oleObject" Target="../embeddings/oleObject605.bin"/><Relationship Id="rId24" Type="http://schemas.openxmlformats.org/officeDocument/2006/relationships/oleObject" Target="../embeddings/oleObject618.bin"/><Relationship Id="rId32" Type="http://schemas.openxmlformats.org/officeDocument/2006/relationships/oleObject" Target="../embeddings/oleObject626.bin"/><Relationship Id="rId37" Type="http://schemas.openxmlformats.org/officeDocument/2006/relationships/oleObject" Target="../embeddings/oleObject631.bin"/><Relationship Id="rId40" Type="http://schemas.openxmlformats.org/officeDocument/2006/relationships/oleObject" Target="../embeddings/oleObject634.bin"/><Relationship Id="rId5" Type="http://schemas.openxmlformats.org/officeDocument/2006/relationships/oleObject" Target="../embeddings/oleObject599.bin"/><Relationship Id="rId15" Type="http://schemas.openxmlformats.org/officeDocument/2006/relationships/oleObject" Target="../embeddings/oleObject609.bin"/><Relationship Id="rId23" Type="http://schemas.openxmlformats.org/officeDocument/2006/relationships/oleObject" Target="../embeddings/oleObject617.bin"/><Relationship Id="rId28" Type="http://schemas.openxmlformats.org/officeDocument/2006/relationships/oleObject" Target="../embeddings/oleObject622.bin"/><Relationship Id="rId36" Type="http://schemas.openxmlformats.org/officeDocument/2006/relationships/oleObject" Target="../embeddings/oleObject630.bin"/><Relationship Id="rId10" Type="http://schemas.openxmlformats.org/officeDocument/2006/relationships/oleObject" Target="../embeddings/oleObject604.bin"/><Relationship Id="rId19" Type="http://schemas.openxmlformats.org/officeDocument/2006/relationships/oleObject" Target="../embeddings/oleObject613.bin"/><Relationship Id="rId31" Type="http://schemas.openxmlformats.org/officeDocument/2006/relationships/oleObject" Target="../embeddings/oleObject625.bin"/><Relationship Id="rId44" Type="http://schemas.openxmlformats.org/officeDocument/2006/relationships/oleObject" Target="../embeddings/oleObject638.bin"/><Relationship Id="rId4" Type="http://schemas.openxmlformats.org/officeDocument/2006/relationships/audio" Target="../media/audio2.wav"/><Relationship Id="rId9" Type="http://schemas.openxmlformats.org/officeDocument/2006/relationships/oleObject" Target="../embeddings/oleObject603.bin"/><Relationship Id="rId14" Type="http://schemas.openxmlformats.org/officeDocument/2006/relationships/oleObject" Target="../embeddings/oleObject608.bin"/><Relationship Id="rId22" Type="http://schemas.openxmlformats.org/officeDocument/2006/relationships/oleObject" Target="../embeddings/oleObject616.bin"/><Relationship Id="rId27" Type="http://schemas.openxmlformats.org/officeDocument/2006/relationships/oleObject" Target="../embeddings/oleObject621.bin"/><Relationship Id="rId30" Type="http://schemas.openxmlformats.org/officeDocument/2006/relationships/oleObject" Target="../embeddings/oleObject624.bin"/><Relationship Id="rId35" Type="http://schemas.openxmlformats.org/officeDocument/2006/relationships/oleObject" Target="../embeddings/oleObject629.bin"/><Relationship Id="rId43" Type="http://schemas.openxmlformats.org/officeDocument/2006/relationships/oleObject" Target="../embeddings/oleObject63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43.bin"/><Relationship Id="rId13" Type="http://schemas.openxmlformats.org/officeDocument/2006/relationships/oleObject" Target="../embeddings/oleObject648.bin"/><Relationship Id="rId18" Type="http://schemas.openxmlformats.org/officeDocument/2006/relationships/oleObject" Target="../embeddings/oleObject653.bin"/><Relationship Id="rId26" Type="http://schemas.openxmlformats.org/officeDocument/2006/relationships/oleObject" Target="../embeddings/oleObject661.bin"/><Relationship Id="rId3" Type="http://schemas.openxmlformats.org/officeDocument/2006/relationships/notesSlide" Target="../notesSlides/notesSlide58.xml"/><Relationship Id="rId21" Type="http://schemas.openxmlformats.org/officeDocument/2006/relationships/oleObject" Target="../embeddings/oleObject656.bin"/><Relationship Id="rId34" Type="http://schemas.openxmlformats.org/officeDocument/2006/relationships/oleObject" Target="../embeddings/oleObject669.bin"/><Relationship Id="rId7" Type="http://schemas.openxmlformats.org/officeDocument/2006/relationships/oleObject" Target="../embeddings/oleObject642.bin"/><Relationship Id="rId12" Type="http://schemas.openxmlformats.org/officeDocument/2006/relationships/oleObject" Target="../embeddings/oleObject647.bin"/><Relationship Id="rId17" Type="http://schemas.openxmlformats.org/officeDocument/2006/relationships/oleObject" Target="../embeddings/oleObject652.bin"/><Relationship Id="rId25" Type="http://schemas.openxmlformats.org/officeDocument/2006/relationships/oleObject" Target="../embeddings/oleObject660.bin"/><Relationship Id="rId33" Type="http://schemas.openxmlformats.org/officeDocument/2006/relationships/oleObject" Target="../embeddings/oleObject668.bin"/><Relationship Id="rId2" Type="http://schemas.openxmlformats.org/officeDocument/2006/relationships/slideLayout" Target="../slideLayouts/slideLayout7.xml"/><Relationship Id="rId16" Type="http://schemas.openxmlformats.org/officeDocument/2006/relationships/oleObject" Target="../embeddings/oleObject651.bin"/><Relationship Id="rId20" Type="http://schemas.openxmlformats.org/officeDocument/2006/relationships/oleObject" Target="../embeddings/oleObject655.bin"/><Relationship Id="rId29" Type="http://schemas.openxmlformats.org/officeDocument/2006/relationships/oleObject" Target="../embeddings/oleObject664.bin"/><Relationship Id="rId1" Type="http://schemas.openxmlformats.org/officeDocument/2006/relationships/vmlDrawing" Target="../drawings/vmlDrawing45.vml"/><Relationship Id="rId6" Type="http://schemas.openxmlformats.org/officeDocument/2006/relationships/oleObject" Target="../embeddings/oleObject641.bin"/><Relationship Id="rId11" Type="http://schemas.openxmlformats.org/officeDocument/2006/relationships/oleObject" Target="../embeddings/oleObject646.bin"/><Relationship Id="rId24" Type="http://schemas.openxmlformats.org/officeDocument/2006/relationships/oleObject" Target="../embeddings/oleObject659.bin"/><Relationship Id="rId32" Type="http://schemas.openxmlformats.org/officeDocument/2006/relationships/oleObject" Target="../embeddings/oleObject667.bin"/><Relationship Id="rId5" Type="http://schemas.openxmlformats.org/officeDocument/2006/relationships/oleObject" Target="../embeddings/oleObject640.bin"/><Relationship Id="rId15" Type="http://schemas.openxmlformats.org/officeDocument/2006/relationships/oleObject" Target="../embeddings/oleObject650.bin"/><Relationship Id="rId23" Type="http://schemas.openxmlformats.org/officeDocument/2006/relationships/oleObject" Target="../embeddings/oleObject658.bin"/><Relationship Id="rId28" Type="http://schemas.openxmlformats.org/officeDocument/2006/relationships/oleObject" Target="../embeddings/oleObject663.bin"/><Relationship Id="rId10" Type="http://schemas.openxmlformats.org/officeDocument/2006/relationships/oleObject" Target="../embeddings/oleObject645.bin"/><Relationship Id="rId19" Type="http://schemas.openxmlformats.org/officeDocument/2006/relationships/oleObject" Target="../embeddings/oleObject654.bin"/><Relationship Id="rId31" Type="http://schemas.openxmlformats.org/officeDocument/2006/relationships/oleObject" Target="../embeddings/oleObject666.bin"/><Relationship Id="rId4" Type="http://schemas.openxmlformats.org/officeDocument/2006/relationships/oleObject" Target="../embeddings/oleObject639.bin"/><Relationship Id="rId9" Type="http://schemas.openxmlformats.org/officeDocument/2006/relationships/oleObject" Target="../embeddings/oleObject644.bin"/><Relationship Id="rId14" Type="http://schemas.openxmlformats.org/officeDocument/2006/relationships/oleObject" Target="../embeddings/oleObject649.bin"/><Relationship Id="rId22" Type="http://schemas.openxmlformats.org/officeDocument/2006/relationships/oleObject" Target="../embeddings/oleObject657.bin"/><Relationship Id="rId27" Type="http://schemas.openxmlformats.org/officeDocument/2006/relationships/oleObject" Target="../embeddings/oleObject662.bin"/><Relationship Id="rId30" Type="http://schemas.openxmlformats.org/officeDocument/2006/relationships/oleObject" Target="../embeddings/oleObject665.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74.bin"/><Relationship Id="rId13" Type="http://schemas.openxmlformats.org/officeDocument/2006/relationships/oleObject" Target="../embeddings/oleObject679.bin"/><Relationship Id="rId18" Type="http://schemas.openxmlformats.org/officeDocument/2006/relationships/oleObject" Target="../embeddings/oleObject684.bin"/><Relationship Id="rId26" Type="http://schemas.openxmlformats.org/officeDocument/2006/relationships/oleObject" Target="../embeddings/oleObject692.bin"/><Relationship Id="rId39" Type="http://schemas.openxmlformats.org/officeDocument/2006/relationships/oleObject" Target="../embeddings/oleObject705.bin"/><Relationship Id="rId3" Type="http://schemas.openxmlformats.org/officeDocument/2006/relationships/notesSlide" Target="../notesSlides/notesSlide59.xml"/><Relationship Id="rId21" Type="http://schemas.openxmlformats.org/officeDocument/2006/relationships/oleObject" Target="../embeddings/oleObject687.bin"/><Relationship Id="rId34" Type="http://schemas.openxmlformats.org/officeDocument/2006/relationships/oleObject" Target="../embeddings/oleObject700.bin"/><Relationship Id="rId42" Type="http://schemas.openxmlformats.org/officeDocument/2006/relationships/oleObject" Target="../embeddings/oleObject708.bin"/><Relationship Id="rId7" Type="http://schemas.openxmlformats.org/officeDocument/2006/relationships/oleObject" Target="../embeddings/oleObject673.bin"/><Relationship Id="rId12" Type="http://schemas.openxmlformats.org/officeDocument/2006/relationships/oleObject" Target="../embeddings/oleObject678.bin"/><Relationship Id="rId17" Type="http://schemas.openxmlformats.org/officeDocument/2006/relationships/oleObject" Target="../embeddings/oleObject683.bin"/><Relationship Id="rId25" Type="http://schemas.openxmlformats.org/officeDocument/2006/relationships/oleObject" Target="../embeddings/oleObject691.bin"/><Relationship Id="rId33" Type="http://schemas.openxmlformats.org/officeDocument/2006/relationships/oleObject" Target="../embeddings/oleObject699.bin"/><Relationship Id="rId38" Type="http://schemas.openxmlformats.org/officeDocument/2006/relationships/oleObject" Target="../embeddings/oleObject704.bin"/><Relationship Id="rId2" Type="http://schemas.openxmlformats.org/officeDocument/2006/relationships/slideLayout" Target="../slideLayouts/slideLayout7.xml"/><Relationship Id="rId16" Type="http://schemas.openxmlformats.org/officeDocument/2006/relationships/oleObject" Target="../embeddings/oleObject682.bin"/><Relationship Id="rId20" Type="http://schemas.openxmlformats.org/officeDocument/2006/relationships/oleObject" Target="../embeddings/oleObject686.bin"/><Relationship Id="rId29" Type="http://schemas.openxmlformats.org/officeDocument/2006/relationships/oleObject" Target="../embeddings/oleObject695.bin"/><Relationship Id="rId41" Type="http://schemas.openxmlformats.org/officeDocument/2006/relationships/oleObject" Target="../embeddings/oleObject707.bin"/><Relationship Id="rId1" Type="http://schemas.openxmlformats.org/officeDocument/2006/relationships/vmlDrawing" Target="../drawings/vmlDrawing46.vml"/><Relationship Id="rId6" Type="http://schemas.openxmlformats.org/officeDocument/2006/relationships/oleObject" Target="../embeddings/oleObject672.bin"/><Relationship Id="rId11" Type="http://schemas.openxmlformats.org/officeDocument/2006/relationships/oleObject" Target="../embeddings/oleObject677.bin"/><Relationship Id="rId24" Type="http://schemas.openxmlformats.org/officeDocument/2006/relationships/oleObject" Target="../embeddings/oleObject690.bin"/><Relationship Id="rId32" Type="http://schemas.openxmlformats.org/officeDocument/2006/relationships/oleObject" Target="../embeddings/oleObject698.bin"/><Relationship Id="rId37" Type="http://schemas.openxmlformats.org/officeDocument/2006/relationships/oleObject" Target="../embeddings/oleObject703.bin"/><Relationship Id="rId40" Type="http://schemas.openxmlformats.org/officeDocument/2006/relationships/oleObject" Target="../embeddings/oleObject706.bin"/><Relationship Id="rId5" Type="http://schemas.openxmlformats.org/officeDocument/2006/relationships/oleObject" Target="../embeddings/oleObject671.bin"/><Relationship Id="rId15" Type="http://schemas.openxmlformats.org/officeDocument/2006/relationships/oleObject" Target="../embeddings/oleObject681.bin"/><Relationship Id="rId23" Type="http://schemas.openxmlformats.org/officeDocument/2006/relationships/oleObject" Target="../embeddings/oleObject689.bin"/><Relationship Id="rId28" Type="http://schemas.openxmlformats.org/officeDocument/2006/relationships/oleObject" Target="../embeddings/oleObject694.bin"/><Relationship Id="rId36" Type="http://schemas.openxmlformats.org/officeDocument/2006/relationships/oleObject" Target="../embeddings/oleObject702.bin"/><Relationship Id="rId10" Type="http://schemas.openxmlformats.org/officeDocument/2006/relationships/oleObject" Target="../embeddings/oleObject676.bin"/><Relationship Id="rId19" Type="http://schemas.openxmlformats.org/officeDocument/2006/relationships/oleObject" Target="../embeddings/oleObject685.bin"/><Relationship Id="rId31" Type="http://schemas.openxmlformats.org/officeDocument/2006/relationships/oleObject" Target="../embeddings/oleObject697.bin"/><Relationship Id="rId44" Type="http://schemas.openxmlformats.org/officeDocument/2006/relationships/oleObject" Target="../embeddings/oleObject710.bin"/><Relationship Id="rId4" Type="http://schemas.openxmlformats.org/officeDocument/2006/relationships/oleObject" Target="../embeddings/oleObject670.bin"/><Relationship Id="rId9" Type="http://schemas.openxmlformats.org/officeDocument/2006/relationships/oleObject" Target="../embeddings/oleObject675.bin"/><Relationship Id="rId14" Type="http://schemas.openxmlformats.org/officeDocument/2006/relationships/oleObject" Target="../embeddings/oleObject680.bin"/><Relationship Id="rId22" Type="http://schemas.openxmlformats.org/officeDocument/2006/relationships/oleObject" Target="../embeddings/oleObject688.bin"/><Relationship Id="rId27" Type="http://schemas.openxmlformats.org/officeDocument/2006/relationships/oleObject" Target="../embeddings/oleObject693.bin"/><Relationship Id="rId30" Type="http://schemas.openxmlformats.org/officeDocument/2006/relationships/oleObject" Target="../embeddings/oleObject696.bin"/><Relationship Id="rId35" Type="http://schemas.openxmlformats.org/officeDocument/2006/relationships/oleObject" Target="../embeddings/oleObject701.bin"/><Relationship Id="rId43" Type="http://schemas.openxmlformats.org/officeDocument/2006/relationships/oleObject" Target="../embeddings/oleObject709.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713.bin"/><Relationship Id="rId13" Type="http://schemas.openxmlformats.org/officeDocument/2006/relationships/oleObject" Target="../embeddings/oleObject718.bin"/><Relationship Id="rId18" Type="http://schemas.openxmlformats.org/officeDocument/2006/relationships/oleObject" Target="../embeddings/oleObject723.bin"/><Relationship Id="rId26" Type="http://schemas.openxmlformats.org/officeDocument/2006/relationships/oleObject" Target="../embeddings/oleObject731.bin"/><Relationship Id="rId3" Type="http://schemas.openxmlformats.org/officeDocument/2006/relationships/notesSlide" Target="../notesSlides/notesSlide60.xml"/><Relationship Id="rId21" Type="http://schemas.openxmlformats.org/officeDocument/2006/relationships/oleObject" Target="../embeddings/oleObject726.bin"/><Relationship Id="rId34" Type="http://schemas.openxmlformats.org/officeDocument/2006/relationships/oleObject" Target="../embeddings/oleObject739.bin"/><Relationship Id="rId7" Type="http://schemas.openxmlformats.org/officeDocument/2006/relationships/oleObject" Target="../embeddings/oleObject712.bin"/><Relationship Id="rId12" Type="http://schemas.openxmlformats.org/officeDocument/2006/relationships/oleObject" Target="../embeddings/oleObject717.bin"/><Relationship Id="rId17" Type="http://schemas.openxmlformats.org/officeDocument/2006/relationships/oleObject" Target="../embeddings/oleObject722.bin"/><Relationship Id="rId25" Type="http://schemas.openxmlformats.org/officeDocument/2006/relationships/oleObject" Target="../embeddings/oleObject730.bin"/><Relationship Id="rId33" Type="http://schemas.openxmlformats.org/officeDocument/2006/relationships/oleObject" Target="../embeddings/oleObject738.bin"/><Relationship Id="rId2" Type="http://schemas.openxmlformats.org/officeDocument/2006/relationships/slideLayout" Target="../slideLayouts/slideLayout7.xml"/><Relationship Id="rId16" Type="http://schemas.openxmlformats.org/officeDocument/2006/relationships/oleObject" Target="../embeddings/oleObject721.bin"/><Relationship Id="rId20" Type="http://schemas.openxmlformats.org/officeDocument/2006/relationships/oleObject" Target="../embeddings/oleObject725.bin"/><Relationship Id="rId29" Type="http://schemas.openxmlformats.org/officeDocument/2006/relationships/oleObject" Target="../embeddings/oleObject734.bin"/><Relationship Id="rId1" Type="http://schemas.openxmlformats.org/officeDocument/2006/relationships/vmlDrawing" Target="../drawings/vmlDrawing47.vml"/><Relationship Id="rId6" Type="http://schemas.openxmlformats.org/officeDocument/2006/relationships/oleObject" Target="../embeddings/oleObject711.bin"/><Relationship Id="rId11" Type="http://schemas.openxmlformats.org/officeDocument/2006/relationships/oleObject" Target="../embeddings/oleObject716.bin"/><Relationship Id="rId24" Type="http://schemas.openxmlformats.org/officeDocument/2006/relationships/oleObject" Target="../embeddings/oleObject729.bin"/><Relationship Id="rId32" Type="http://schemas.openxmlformats.org/officeDocument/2006/relationships/oleObject" Target="../embeddings/oleObject737.bin"/><Relationship Id="rId37" Type="http://schemas.openxmlformats.org/officeDocument/2006/relationships/oleObject" Target="../embeddings/oleObject742.bin"/><Relationship Id="rId5" Type="http://schemas.openxmlformats.org/officeDocument/2006/relationships/audio" Target="../media/audio2.wav"/><Relationship Id="rId15" Type="http://schemas.openxmlformats.org/officeDocument/2006/relationships/oleObject" Target="../embeddings/oleObject720.bin"/><Relationship Id="rId23" Type="http://schemas.openxmlformats.org/officeDocument/2006/relationships/oleObject" Target="../embeddings/oleObject728.bin"/><Relationship Id="rId28" Type="http://schemas.openxmlformats.org/officeDocument/2006/relationships/oleObject" Target="../embeddings/oleObject733.bin"/><Relationship Id="rId36" Type="http://schemas.openxmlformats.org/officeDocument/2006/relationships/oleObject" Target="../embeddings/oleObject741.bin"/><Relationship Id="rId10" Type="http://schemas.openxmlformats.org/officeDocument/2006/relationships/oleObject" Target="../embeddings/oleObject715.bin"/><Relationship Id="rId19" Type="http://schemas.openxmlformats.org/officeDocument/2006/relationships/oleObject" Target="../embeddings/oleObject724.bin"/><Relationship Id="rId31" Type="http://schemas.openxmlformats.org/officeDocument/2006/relationships/oleObject" Target="../embeddings/oleObject736.bin"/><Relationship Id="rId4" Type="http://schemas.openxmlformats.org/officeDocument/2006/relationships/audio" Target="../media/audio1.wav"/><Relationship Id="rId9" Type="http://schemas.openxmlformats.org/officeDocument/2006/relationships/oleObject" Target="../embeddings/oleObject714.bin"/><Relationship Id="rId14" Type="http://schemas.openxmlformats.org/officeDocument/2006/relationships/oleObject" Target="../embeddings/oleObject719.bin"/><Relationship Id="rId22" Type="http://schemas.openxmlformats.org/officeDocument/2006/relationships/oleObject" Target="../embeddings/oleObject727.bin"/><Relationship Id="rId27" Type="http://schemas.openxmlformats.org/officeDocument/2006/relationships/oleObject" Target="../embeddings/oleObject732.bin"/><Relationship Id="rId30" Type="http://schemas.openxmlformats.org/officeDocument/2006/relationships/oleObject" Target="../embeddings/oleObject735.bin"/><Relationship Id="rId35" Type="http://schemas.openxmlformats.org/officeDocument/2006/relationships/oleObject" Target="../embeddings/oleObject740.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48.bin"/><Relationship Id="rId13" Type="http://schemas.openxmlformats.org/officeDocument/2006/relationships/oleObject" Target="../embeddings/oleObject753.bin"/><Relationship Id="rId18" Type="http://schemas.openxmlformats.org/officeDocument/2006/relationships/oleObject" Target="../embeddings/oleObject758.bin"/><Relationship Id="rId3" Type="http://schemas.openxmlformats.org/officeDocument/2006/relationships/oleObject" Target="../embeddings/oleObject743.bin"/><Relationship Id="rId7" Type="http://schemas.openxmlformats.org/officeDocument/2006/relationships/oleObject" Target="../embeddings/oleObject747.bin"/><Relationship Id="rId12" Type="http://schemas.openxmlformats.org/officeDocument/2006/relationships/oleObject" Target="../embeddings/oleObject752.bin"/><Relationship Id="rId17" Type="http://schemas.openxmlformats.org/officeDocument/2006/relationships/oleObject" Target="../embeddings/oleObject757.bin"/><Relationship Id="rId2" Type="http://schemas.openxmlformats.org/officeDocument/2006/relationships/slideLayout" Target="../slideLayouts/slideLayout7.xml"/><Relationship Id="rId16" Type="http://schemas.openxmlformats.org/officeDocument/2006/relationships/oleObject" Target="../embeddings/oleObject756.bin"/><Relationship Id="rId1" Type="http://schemas.openxmlformats.org/officeDocument/2006/relationships/vmlDrawing" Target="../drawings/vmlDrawing48.vml"/><Relationship Id="rId6" Type="http://schemas.openxmlformats.org/officeDocument/2006/relationships/oleObject" Target="../embeddings/oleObject746.bin"/><Relationship Id="rId11" Type="http://schemas.openxmlformats.org/officeDocument/2006/relationships/oleObject" Target="../embeddings/oleObject751.bin"/><Relationship Id="rId5" Type="http://schemas.openxmlformats.org/officeDocument/2006/relationships/oleObject" Target="../embeddings/oleObject745.bin"/><Relationship Id="rId15" Type="http://schemas.openxmlformats.org/officeDocument/2006/relationships/oleObject" Target="../embeddings/oleObject755.bin"/><Relationship Id="rId10" Type="http://schemas.openxmlformats.org/officeDocument/2006/relationships/oleObject" Target="../embeddings/oleObject750.bin"/><Relationship Id="rId4" Type="http://schemas.openxmlformats.org/officeDocument/2006/relationships/oleObject" Target="../embeddings/oleObject744.bin"/><Relationship Id="rId9" Type="http://schemas.openxmlformats.org/officeDocument/2006/relationships/oleObject" Target="../embeddings/oleObject749.bin"/><Relationship Id="rId14" Type="http://schemas.openxmlformats.org/officeDocument/2006/relationships/oleObject" Target="../embeddings/oleObject754.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oleObject" Target="../embeddings/oleObject759.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496.png"/><Relationship Id="rId5" Type="http://schemas.openxmlformats.org/officeDocument/2006/relationships/oleObject" Target="../embeddings/oleObject760.bin"/><Relationship Id="rId4" Type="http://schemas.openxmlformats.org/officeDocument/2006/relationships/image" Target="../media/image495.jpe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765.bin"/><Relationship Id="rId13" Type="http://schemas.openxmlformats.org/officeDocument/2006/relationships/oleObject" Target="../embeddings/oleObject770.bin"/><Relationship Id="rId18" Type="http://schemas.openxmlformats.org/officeDocument/2006/relationships/oleObject" Target="../embeddings/oleObject775.bin"/><Relationship Id="rId26" Type="http://schemas.openxmlformats.org/officeDocument/2006/relationships/oleObject" Target="../embeddings/oleObject783.bin"/><Relationship Id="rId39" Type="http://schemas.openxmlformats.org/officeDocument/2006/relationships/oleObject" Target="../embeddings/oleObject796.bin"/><Relationship Id="rId3" Type="http://schemas.openxmlformats.org/officeDocument/2006/relationships/notesSlide" Target="../notesSlides/notesSlide63.xml"/><Relationship Id="rId21" Type="http://schemas.openxmlformats.org/officeDocument/2006/relationships/oleObject" Target="../embeddings/oleObject778.bin"/><Relationship Id="rId34" Type="http://schemas.openxmlformats.org/officeDocument/2006/relationships/oleObject" Target="../embeddings/oleObject791.bin"/><Relationship Id="rId42" Type="http://schemas.openxmlformats.org/officeDocument/2006/relationships/oleObject" Target="../embeddings/oleObject799.bin"/><Relationship Id="rId7" Type="http://schemas.openxmlformats.org/officeDocument/2006/relationships/oleObject" Target="../embeddings/oleObject764.bin"/><Relationship Id="rId12" Type="http://schemas.openxmlformats.org/officeDocument/2006/relationships/oleObject" Target="../embeddings/oleObject769.bin"/><Relationship Id="rId17" Type="http://schemas.openxmlformats.org/officeDocument/2006/relationships/oleObject" Target="../embeddings/oleObject774.bin"/><Relationship Id="rId25" Type="http://schemas.openxmlformats.org/officeDocument/2006/relationships/oleObject" Target="../embeddings/oleObject782.bin"/><Relationship Id="rId33" Type="http://schemas.openxmlformats.org/officeDocument/2006/relationships/oleObject" Target="../embeddings/oleObject790.bin"/><Relationship Id="rId38" Type="http://schemas.openxmlformats.org/officeDocument/2006/relationships/oleObject" Target="../embeddings/oleObject795.bin"/><Relationship Id="rId2" Type="http://schemas.openxmlformats.org/officeDocument/2006/relationships/slideLayout" Target="../slideLayouts/slideLayout7.xml"/><Relationship Id="rId16" Type="http://schemas.openxmlformats.org/officeDocument/2006/relationships/oleObject" Target="../embeddings/oleObject773.bin"/><Relationship Id="rId20" Type="http://schemas.openxmlformats.org/officeDocument/2006/relationships/oleObject" Target="../embeddings/oleObject777.bin"/><Relationship Id="rId29" Type="http://schemas.openxmlformats.org/officeDocument/2006/relationships/oleObject" Target="../embeddings/oleObject786.bin"/><Relationship Id="rId41" Type="http://schemas.openxmlformats.org/officeDocument/2006/relationships/oleObject" Target="../embeddings/oleObject798.bin"/><Relationship Id="rId1" Type="http://schemas.openxmlformats.org/officeDocument/2006/relationships/vmlDrawing" Target="../drawings/vmlDrawing51.vml"/><Relationship Id="rId6" Type="http://schemas.openxmlformats.org/officeDocument/2006/relationships/oleObject" Target="../embeddings/oleObject763.bin"/><Relationship Id="rId11" Type="http://schemas.openxmlformats.org/officeDocument/2006/relationships/oleObject" Target="../embeddings/oleObject768.bin"/><Relationship Id="rId24" Type="http://schemas.openxmlformats.org/officeDocument/2006/relationships/oleObject" Target="../embeddings/oleObject781.bin"/><Relationship Id="rId32" Type="http://schemas.openxmlformats.org/officeDocument/2006/relationships/oleObject" Target="../embeddings/oleObject789.bin"/><Relationship Id="rId37" Type="http://schemas.openxmlformats.org/officeDocument/2006/relationships/oleObject" Target="../embeddings/oleObject794.bin"/><Relationship Id="rId40" Type="http://schemas.openxmlformats.org/officeDocument/2006/relationships/oleObject" Target="../embeddings/oleObject797.bin"/><Relationship Id="rId5" Type="http://schemas.openxmlformats.org/officeDocument/2006/relationships/oleObject" Target="../embeddings/oleObject762.bin"/><Relationship Id="rId15" Type="http://schemas.openxmlformats.org/officeDocument/2006/relationships/oleObject" Target="../embeddings/oleObject772.bin"/><Relationship Id="rId23" Type="http://schemas.openxmlformats.org/officeDocument/2006/relationships/oleObject" Target="../embeddings/oleObject780.bin"/><Relationship Id="rId28" Type="http://schemas.openxmlformats.org/officeDocument/2006/relationships/oleObject" Target="../embeddings/oleObject785.bin"/><Relationship Id="rId36" Type="http://schemas.openxmlformats.org/officeDocument/2006/relationships/oleObject" Target="../embeddings/oleObject793.bin"/><Relationship Id="rId10" Type="http://schemas.openxmlformats.org/officeDocument/2006/relationships/oleObject" Target="../embeddings/oleObject767.bin"/><Relationship Id="rId19" Type="http://schemas.openxmlformats.org/officeDocument/2006/relationships/oleObject" Target="../embeddings/oleObject776.bin"/><Relationship Id="rId31" Type="http://schemas.openxmlformats.org/officeDocument/2006/relationships/oleObject" Target="../embeddings/oleObject788.bin"/><Relationship Id="rId44" Type="http://schemas.openxmlformats.org/officeDocument/2006/relationships/oleObject" Target="../embeddings/oleObject801.bin"/><Relationship Id="rId4" Type="http://schemas.openxmlformats.org/officeDocument/2006/relationships/oleObject" Target="../embeddings/oleObject761.bin"/><Relationship Id="rId9" Type="http://schemas.openxmlformats.org/officeDocument/2006/relationships/oleObject" Target="../embeddings/oleObject766.bin"/><Relationship Id="rId14" Type="http://schemas.openxmlformats.org/officeDocument/2006/relationships/oleObject" Target="../embeddings/oleObject771.bin"/><Relationship Id="rId22" Type="http://schemas.openxmlformats.org/officeDocument/2006/relationships/oleObject" Target="../embeddings/oleObject779.bin"/><Relationship Id="rId27" Type="http://schemas.openxmlformats.org/officeDocument/2006/relationships/oleObject" Target="../embeddings/oleObject784.bin"/><Relationship Id="rId30" Type="http://schemas.openxmlformats.org/officeDocument/2006/relationships/oleObject" Target="../embeddings/oleObject787.bin"/><Relationship Id="rId35" Type="http://schemas.openxmlformats.org/officeDocument/2006/relationships/oleObject" Target="../embeddings/oleObject792.bin"/><Relationship Id="rId43" Type="http://schemas.openxmlformats.org/officeDocument/2006/relationships/oleObject" Target="../embeddings/oleObject800.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7.xml"/><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 Id="rId9" Type="http://schemas.openxmlformats.org/officeDocument/2006/relationships/oleObject" Target="../embeddings/oleObject24.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07.bin"/><Relationship Id="rId3" Type="http://schemas.openxmlformats.org/officeDocument/2006/relationships/oleObject" Target="../embeddings/oleObject802.bin"/><Relationship Id="rId7" Type="http://schemas.openxmlformats.org/officeDocument/2006/relationships/oleObject" Target="../embeddings/oleObject806.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oleObject" Target="../embeddings/oleObject805.bin"/><Relationship Id="rId11" Type="http://schemas.openxmlformats.org/officeDocument/2006/relationships/oleObject" Target="../embeddings/oleObject810.bin"/><Relationship Id="rId5" Type="http://schemas.openxmlformats.org/officeDocument/2006/relationships/oleObject" Target="../embeddings/oleObject804.bin"/><Relationship Id="rId10" Type="http://schemas.openxmlformats.org/officeDocument/2006/relationships/oleObject" Target="../embeddings/oleObject809.bin"/><Relationship Id="rId4" Type="http://schemas.openxmlformats.org/officeDocument/2006/relationships/oleObject" Target="../embeddings/oleObject803.bin"/><Relationship Id="rId9" Type="http://schemas.openxmlformats.org/officeDocument/2006/relationships/oleObject" Target="../embeddings/oleObject808.bin"/></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audio" Target="../media/audio5.wav"/><Relationship Id="rId4" Type="http://schemas.openxmlformats.org/officeDocument/2006/relationships/audio" Target="../media/audio4.wav"/></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814.bin"/><Relationship Id="rId3" Type="http://schemas.openxmlformats.org/officeDocument/2006/relationships/audio" Target="../media/audio2.wav"/><Relationship Id="rId7" Type="http://schemas.openxmlformats.org/officeDocument/2006/relationships/oleObject" Target="../embeddings/oleObject813.bin"/><Relationship Id="rId12" Type="http://schemas.openxmlformats.org/officeDocument/2006/relationships/oleObject" Target="../embeddings/oleObject818.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812.bin"/><Relationship Id="rId11" Type="http://schemas.openxmlformats.org/officeDocument/2006/relationships/oleObject" Target="../embeddings/oleObject817.bin"/><Relationship Id="rId5" Type="http://schemas.openxmlformats.org/officeDocument/2006/relationships/oleObject" Target="../embeddings/oleObject811.bin"/><Relationship Id="rId10" Type="http://schemas.openxmlformats.org/officeDocument/2006/relationships/oleObject" Target="../embeddings/oleObject816.bin"/><Relationship Id="rId4" Type="http://schemas.openxmlformats.org/officeDocument/2006/relationships/audio" Target="../media/audio1.wav"/><Relationship Id="rId9" Type="http://schemas.openxmlformats.org/officeDocument/2006/relationships/oleObject" Target="../embeddings/oleObject815.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oleObject" Target="../embeddings/oleObject820.bin"/><Relationship Id="rId4" Type="http://schemas.openxmlformats.org/officeDocument/2006/relationships/oleObject" Target="../embeddings/oleObject819.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823.bin"/><Relationship Id="rId13" Type="http://schemas.openxmlformats.org/officeDocument/2006/relationships/oleObject" Target="../embeddings/oleObject828.bin"/><Relationship Id="rId18" Type="http://schemas.openxmlformats.org/officeDocument/2006/relationships/oleObject" Target="../embeddings/oleObject833.bin"/><Relationship Id="rId3" Type="http://schemas.openxmlformats.org/officeDocument/2006/relationships/notesSlide" Target="../notesSlides/notesSlide66.xml"/><Relationship Id="rId7" Type="http://schemas.openxmlformats.org/officeDocument/2006/relationships/oleObject" Target="../embeddings/oleObject822.bin"/><Relationship Id="rId12" Type="http://schemas.openxmlformats.org/officeDocument/2006/relationships/oleObject" Target="../embeddings/oleObject827.bin"/><Relationship Id="rId17" Type="http://schemas.openxmlformats.org/officeDocument/2006/relationships/oleObject" Target="../embeddings/oleObject832.bin"/><Relationship Id="rId2" Type="http://schemas.openxmlformats.org/officeDocument/2006/relationships/slideLayout" Target="../slideLayouts/slideLayout7.xml"/><Relationship Id="rId16" Type="http://schemas.openxmlformats.org/officeDocument/2006/relationships/oleObject" Target="../embeddings/oleObject831.bin"/><Relationship Id="rId1" Type="http://schemas.openxmlformats.org/officeDocument/2006/relationships/vmlDrawing" Target="../drawings/vmlDrawing55.vml"/><Relationship Id="rId6" Type="http://schemas.openxmlformats.org/officeDocument/2006/relationships/oleObject" Target="../embeddings/oleObject821.bin"/><Relationship Id="rId11" Type="http://schemas.openxmlformats.org/officeDocument/2006/relationships/oleObject" Target="../embeddings/oleObject826.bin"/><Relationship Id="rId5" Type="http://schemas.openxmlformats.org/officeDocument/2006/relationships/audio" Target="../media/audio1.wav"/><Relationship Id="rId15" Type="http://schemas.openxmlformats.org/officeDocument/2006/relationships/oleObject" Target="../embeddings/oleObject830.bin"/><Relationship Id="rId10" Type="http://schemas.openxmlformats.org/officeDocument/2006/relationships/oleObject" Target="../embeddings/oleObject825.bin"/><Relationship Id="rId19" Type="http://schemas.openxmlformats.org/officeDocument/2006/relationships/oleObject" Target="../embeddings/oleObject834.bin"/><Relationship Id="rId4" Type="http://schemas.openxmlformats.org/officeDocument/2006/relationships/audio" Target="../media/audio2.wav"/><Relationship Id="rId9" Type="http://schemas.openxmlformats.org/officeDocument/2006/relationships/oleObject" Target="../embeddings/oleObject824.bin"/><Relationship Id="rId14" Type="http://schemas.openxmlformats.org/officeDocument/2006/relationships/oleObject" Target="../embeddings/oleObject829.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39.bin"/><Relationship Id="rId3" Type="http://schemas.openxmlformats.org/officeDocument/2006/relationships/audio" Target="../media/audio1.wav"/><Relationship Id="rId7" Type="http://schemas.openxmlformats.org/officeDocument/2006/relationships/oleObject" Target="../embeddings/oleObject838.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oleObject" Target="../embeddings/oleObject837.bin"/><Relationship Id="rId5" Type="http://schemas.openxmlformats.org/officeDocument/2006/relationships/oleObject" Target="../embeddings/oleObject836.bin"/><Relationship Id="rId4" Type="http://schemas.openxmlformats.org/officeDocument/2006/relationships/oleObject" Target="../embeddings/oleObject835.bin"/><Relationship Id="rId9" Type="http://schemas.openxmlformats.org/officeDocument/2006/relationships/oleObject" Target="../embeddings/oleObject840.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845.bin"/><Relationship Id="rId3" Type="http://schemas.openxmlformats.org/officeDocument/2006/relationships/audio" Target="../media/audio1.wav"/><Relationship Id="rId7" Type="http://schemas.openxmlformats.org/officeDocument/2006/relationships/oleObject" Target="../embeddings/oleObject844.bin"/><Relationship Id="rId12" Type="http://schemas.openxmlformats.org/officeDocument/2006/relationships/oleObject" Target="../embeddings/oleObject849.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843.bin"/><Relationship Id="rId11" Type="http://schemas.openxmlformats.org/officeDocument/2006/relationships/oleObject" Target="../embeddings/oleObject848.bin"/><Relationship Id="rId5" Type="http://schemas.openxmlformats.org/officeDocument/2006/relationships/oleObject" Target="../embeddings/oleObject842.bin"/><Relationship Id="rId10" Type="http://schemas.openxmlformats.org/officeDocument/2006/relationships/oleObject" Target="../embeddings/oleObject847.bin"/><Relationship Id="rId4" Type="http://schemas.openxmlformats.org/officeDocument/2006/relationships/oleObject" Target="../embeddings/oleObject841.bin"/><Relationship Id="rId9" Type="http://schemas.openxmlformats.org/officeDocument/2006/relationships/oleObject" Target="../embeddings/oleObject846.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54.bin"/><Relationship Id="rId13" Type="http://schemas.openxmlformats.org/officeDocument/2006/relationships/oleObject" Target="../embeddings/oleObject859.bin"/><Relationship Id="rId18" Type="http://schemas.openxmlformats.org/officeDocument/2006/relationships/oleObject" Target="../embeddings/oleObject864.bin"/><Relationship Id="rId26" Type="http://schemas.openxmlformats.org/officeDocument/2006/relationships/oleObject" Target="../embeddings/oleObject872.bin"/><Relationship Id="rId3" Type="http://schemas.openxmlformats.org/officeDocument/2006/relationships/notesSlide" Target="../notesSlides/notesSlide67.xml"/><Relationship Id="rId21" Type="http://schemas.openxmlformats.org/officeDocument/2006/relationships/oleObject" Target="../embeddings/oleObject867.bin"/><Relationship Id="rId34" Type="http://schemas.openxmlformats.org/officeDocument/2006/relationships/oleObject" Target="../embeddings/oleObject880.bin"/><Relationship Id="rId7" Type="http://schemas.openxmlformats.org/officeDocument/2006/relationships/oleObject" Target="../embeddings/oleObject853.bin"/><Relationship Id="rId12" Type="http://schemas.openxmlformats.org/officeDocument/2006/relationships/oleObject" Target="../embeddings/oleObject858.bin"/><Relationship Id="rId17" Type="http://schemas.openxmlformats.org/officeDocument/2006/relationships/oleObject" Target="../embeddings/oleObject863.bin"/><Relationship Id="rId25" Type="http://schemas.openxmlformats.org/officeDocument/2006/relationships/oleObject" Target="../embeddings/oleObject871.bin"/><Relationship Id="rId33" Type="http://schemas.openxmlformats.org/officeDocument/2006/relationships/oleObject" Target="../embeddings/oleObject879.bin"/><Relationship Id="rId2" Type="http://schemas.openxmlformats.org/officeDocument/2006/relationships/slideLayout" Target="../slideLayouts/slideLayout7.xml"/><Relationship Id="rId16" Type="http://schemas.openxmlformats.org/officeDocument/2006/relationships/oleObject" Target="../embeddings/oleObject862.bin"/><Relationship Id="rId20" Type="http://schemas.openxmlformats.org/officeDocument/2006/relationships/oleObject" Target="../embeddings/oleObject866.bin"/><Relationship Id="rId29" Type="http://schemas.openxmlformats.org/officeDocument/2006/relationships/oleObject" Target="../embeddings/oleObject875.bin"/><Relationship Id="rId1" Type="http://schemas.openxmlformats.org/officeDocument/2006/relationships/vmlDrawing" Target="../drawings/vmlDrawing58.vml"/><Relationship Id="rId6" Type="http://schemas.openxmlformats.org/officeDocument/2006/relationships/oleObject" Target="../embeddings/oleObject852.bin"/><Relationship Id="rId11" Type="http://schemas.openxmlformats.org/officeDocument/2006/relationships/oleObject" Target="../embeddings/oleObject857.bin"/><Relationship Id="rId24" Type="http://schemas.openxmlformats.org/officeDocument/2006/relationships/oleObject" Target="../embeddings/oleObject870.bin"/><Relationship Id="rId32" Type="http://schemas.openxmlformats.org/officeDocument/2006/relationships/oleObject" Target="../embeddings/oleObject878.bin"/><Relationship Id="rId5" Type="http://schemas.openxmlformats.org/officeDocument/2006/relationships/oleObject" Target="../embeddings/oleObject851.bin"/><Relationship Id="rId15" Type="http://schemas.openxmlformats.org/officeDocument/2006/relationships/oleObject" Target="../embeddings/oleObject861.bin"/><Relationship Id="rId23" Type="http://schemas.openxmlformats.org/officeDocument/2006/relationships/oleObject" Target="../embeddings/oleObject869.bin"/><Relationship Id="rId28" Type="http://schemas.openxmlformats.org/officeDocument/2006/relationships/oleObject" Target="../embeddings/oleObject874.bin"/><Relationship Id="rId10" Type="http://schemas.openxmlformats.org/officeDocument/2006/relationships/oleObject" Target="../embeddings/oleObject856.bin"/><Relationship Id="rId19" Type="http://schemas.openxmlformats.org/officeDocument/2006/relationships/oleObject" Target="../embeddings/oleObject865.bin"/><Relationship Id="rId31" Type="http://schemas.openxmlformats.org/officeDocument/2006/relationships/oleObject" Target="../embeddings/oleObject877.bin"/><Relationship Id="rId4" Type="http://schemas.openxmlformats.org/officeDocument/2006/relationships/oleObject" Target="../embeddings/oleObject850.bin"/><Relationship Id="rId9" Type="http://schemas.openxmlformats.org/officeDocument/2006/relationships/oleObject" Target="../embeddings/oleObject855.bin"/><Relationship Id="rId14" Type="http://schemas.openxmlformats.org/officeDocument/2006/relationships/oleObject" Target="../embeddings/oleObject860.bin"/><Relationship Id="rId22" Type="http://schemas.openxmlformats.org/officeDocument/2006/relationships/oleObject" Target="../embeddings/oleObject868.bin"/><Relationship Id="rId27" Type="http://schemas.openxmlformats.org/officeDocument/2006/relationships/oleObject" Target="../embeddings/oleObject873.bin"/><Relationship Id="rId30" Type="http://schemas.openxmlformats.org/officeDocument/2006/relationships/oleObject" Target="../embeddings/oleObject876.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885.bin"/><Relationship Id="rId13" Type="http://schemas.openxmlformats.org/officeDocument/2006/relationships/oleObject" Target="../embeddings/oleObject890.bin"/><Relationship Id="rId18" Type="http://schemas.openxmlformats.org/officeDocument/2006/relationships/oleObject" Target="../embeddings/oleObject895.bin"/><Relationship Id="rId26" Type="http://schemas.openxmlformats.org/officeDocument/2006/relationships/oleObject" Target="../embeddings/oleObject903.bin"/><Relationship Id="rId3" Type="http://schemas.openxmlformats.org/officeDocument/2006/relationships/notesSlide" Target="../notesSlides/notesSlide68.xml"/><Relationship Id="rId21" Type="http://schemas.openxmlformats.org/officeDocument/2006/relationships/oleObject" Target="../embeddings/oleObject898.bin"/><Relationship Id="rId34" Type="http://schemas.openxmlformats.org/officeDocument/2006/relationships/oleObject" Target="../embeddings/oleObject911.bin"/><Relationship Id="rId7" Type="http://schemas.openxmlformats.org/officeDocument/2006/relationships/oleObject" Target="../embeddings/oleObject884.bin"/><Relationship Id="rId12" Type="http://schemas.openxmlformats.org/officeDocument/2006/relationships/oleObject" Target="../embeddings/oleObject889.bin"/><Relationship Id="rId17" Type="http://schemas.openxmlformats.org/officeDocument/2006/relationships/oleObject" Target="../embeddings/oleObject894.bin"/><Relationship Id="rId25" Type="http://schemas.openxmlformats.org/officeDocument/2006/relationships/oleObject" Target="../embeddings/oleObject902.bin"/><Relationship Id="rId33" Type="http://schemas.openxmlformats.org/officeDocument/2006/relationships/oleObject" Target="../embeddings/oleObject910.bin"/><Relationship Id="rId2" Type="http://schemas.openxmlformats.org/officeDocument/2006/relationships/slideLayout" Target="../slideLayouts/slideLayout7.xml"/><Relationship Id="rId16" Type="http://schemas.openxmlformats.org/officeDocument/2006/relationships/oleObject" Target="../embeddings/oleObject893.bin"/><Relationship Id="rId20" Type="http://schemas.openxmlformats.org/officeDocument/2006/relationships/oleObject" Target="../embeddings/oleObject897.bin"/><Relationship Id="rId29" Type="http://schemas.openxmlformats.org/officeDocument/2006/relationships/oleObject" Target="../embeddings/oleObject906.bin"/><Relationship Id="rId1" Type="http://schemas.openxmlformats.org/officeDocument/2006/relationships/vmlDrawing" Target="../drawings/vmlDrawing59.vml"/><Relationship Id="rId6" Type="http://schemas.openxmlformats.org/officeDocument/2006/relationships/oleObject" Target="../embeddings/oleObject883.bin"/><Relationship Id="rId11" Type="http://schemas.openxmlformats.org/officeDocument/2006/relationships/oleObject" Target="../embeddings/oleObject888.bin"/><Relationship Id="rId24" Type="http://schemas.openxmlformats.org/officeDocument/2006/relationships/oleObject" Target="../embeddings/oleObject901.bin"/><Relationship Id="rId32" Type="http://schemas.openxmlformats.org/officeDocument/2006/relationships/oleObject" Target="../embeddings/oleObject909.bin"/><Relationship Id="rId5" Type="http://schemas.openxmlformats.org/officeDocument/2006/relationships/oleObject" Target="../embeddings/oleObject882.bin"/><Relationship Id="rId15" Type="http://schemas.openxmlformats.org/officeDocument/2006/relationships/oleObject" Target="../embeddings/oleObject892.bin"/><Relationship Id="rId23" Type="http://schemas.openxmlformats.org/officeDocument/2006/relationships/oleObject" Target="../embeddings/oleObject900.bin"/><Relationship Id="rId28" Type="http://schemas.openxmlformats.org/officeDocument/2006/relationships/oleObject" Target="../embeddings/oleObject905.bin"/><Relationship Id="rId10" Type="http://schemas.openxmlformats.org/officeDocument/2006/relationships/oleObject" Target="../embeddings/oleObject887.bin"/><Relationship Id="rId19" Type="http://schemas.openxmlformats.org/officeDocument/2006/relationships/oleObject" Target="../embeddings/oleObject896.bin"/><Relationship Id="rId31" Type="http://schemas.openxmlformats.org/officeDocument/2006/relationships/oleObject" Target="../embeddings/oleObject908.bin"/><Relationship Id="rId4" Type="http://schemas.openxmlformats.org/officeDocument/2006/relationships/oleObject" Target="../embeddings/oleObject881.bin"/><Relationship Id="rId9" Type="http://schemas.openxmlformats.org/officeDocument/2006/relationships/oleObject" Target="../embeddings/oleObject886.bin"/><Relationship Id="rId14" Type="http://schemas.openxmlformats.org/officeDocument/2006/relationships/oleObject" Target="../embeddings/oleObject891.bin"/><Relationship Id="rId22" Type="http://schemas.openxmlformats.org/officeDocument/2006/relationships/oleObject" Target="../embeddings/oleObject899.bin"/><Relationship Id="rId27" Type="http://schemas.openxmlformats.org/officeDocument/2006/relationships/oleObject" Target="../embeddings/oleObject904.bin"/><Relationship Id="rId30" Type="http://schemas.openxmlformats.org/officeDocument/2006/relationships/oleObject" Target="../embeddings/oleObject90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notesSlide" Target="../notesSlides/notesSlide8.xml"/><Relationship Id="rId7" Type="http://schemas.openxmlformats.org/officeDocument/2006/relationships/oleObject" Target="../embeddings/oleObject27.bin"/><Relationship Id="rId12" Type="http://schemas.openxmlformats.org/officeDocument/2006/relationships/oleObject" Target="../embeddings/oleObject32.bin"/><Relationship Id="rId17" Type="http://schemas.openxmlformats.org/officeDocument/2006/relationships/oleObject" Target="../embeddings/oleObject37.bin"/><Relationship Id="rId2" Type="http://schemas.openxmlformats.org/officeDocument/2006/relationships/slideLayout" Target="../slideLayouts/slideLayout1.xml"/><Relationship Id="rId16" Type="http://schemas.openxmlformats.org/officeDocument/2006/relationships/oleObject" Target="../embeddings/oleObject36.bin"/><Relationship Id="rId1" Type="http://schemas.openxmlformats.org/officeDocument/2006/relationships/vmlDrawing" Target="../drawings/vmlDrawing3.vml"/><Relationship Id="rId6" Type="http://schemas.openxmlformats.org/officeDocument/2006/relationships/oleObject" Target="../embeddings/oleObject26.bin"/><Relationship Id="rId11" Type="http://schemas.openxmlformats.org/officeDocument/2006/relationships/oleObject" Target="../embeddings/oleObject31.bin"/><Relationship Id="rId5" Type="http://schemas.openxmlformats.org/officeDocument/2006/relationships/oleObject" Target="../embeddings/oleObject25.bin"/><Relationship Id="rId15" Type="http://schemas.openxmlformats.org/officeDocument/2006/relationships/oleObject" Target="../embeddings/oleObject35.bin"/><Relationship Id="rId10" Type="http://schemas.openxmlformats.org/officeDocument/2006/relationships/oleObject" Target="../embeddings/oleObject30.bin"/><Relationship Id="rId4" Type="http://schemas.openxmlformats.org/officeDocument/2006/relationships/audio" Target="../media/audio1.wav"/><Relationship Id="rId9" Type="http://schemas.openxmlformats.org/officeDocument/2006/relationships/oleObject" Target="../embeddings/oleObject29.bin"/><Relationship Id="rId14" Type="http://schemas.openxmlformats.org/officeDocument/2006/relationships/oleObject" Target="../embeddings/oleObject34.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914.bin"/><Relationship Id="rId3" Type="http://schemas.openxmlformats.org/officeDocument/2006/relationships/notesSlide" Target="../notesSlides/notesSlide69.xml"/><Relationship Id="rId7" Type="http://schemas.openxmlformats.org/officeDocument/2006/relationships/image" Target="../media/image594.png"/><Relationship Id="rId2" Type="http://schemas.openxmlformats.org/officeDocument/2006/relationships/slideLayout" Target="../slideLayouts/slideLayout12.xml"/><Relationship Id="rId1" Type="http://schemas.openxmlformats.org/officeDocument/2006/relationships/vmlDrawing" Target="../drawings/vmlDrawing60.vml"/><Relationship Id="rId6" Type="http://schemas.openxmlformats.org/officeDocument/2006/relationships/image" Target="../media/image593.jpeg"/><Relationship Id="rId11" Type="http://schemas.openxmlformats.org/officeDocument/2006/relationships/oleObject" Target="../embeddings/oleObject917.bin"/><Relationship Id="rId5" Type="http://schemas.openxmlformats.org/officeDocument/2006/relationships/oleObject" Target="../embeddings/oleObject913.bin"/><Relationship Id="rId10" Type="http://schemas.openxmlformats.org/officeDocument/2006/relationships/oleObject" Target="../embeddings/oleObject916.bin"/><Relationship Id="rId4" Type="http://schemas.openxmlformats.org/officeDocument/2006/relationships/oleObject" Target="../embeddings/oleObject912.bin"/><Relationship Id="rId9" Type="http://schemas.openxmlformats.org/officeDocument/2006/relationships/oleObject" Target="../embeddings/oleObject915.bin"/></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vmlDrawing" Target="../drawings/vmlDrawing61.vml"/><Relationship Id="rId6" Type="http://schemas.openxmlformats.org/officeDocument/2006/relationships/oleObject" Target="../embeddings/oleObject920.bin"/><Relationship Id="rId5" Type="http://schemas.openxmlformats.org/officeDocument/2006/relationships/oleObject" Target="../embeddings/oleObject919.bin"/><Relationship Id="rId4" Type="http://schemas.openxmlformats.org/officeDocument/2006/relationships/oleObject" Target="../embeddings/oleObject918.bin"/></Relationships>
</file>

<file path=ppt/slides/_rels/slide82.xml.rels><?xml version="1.0" encoding="UTF-8" standalone="yes"?>
<Relationships xmlns="http://schemas.openxmlformats.org/package/2006/relationships"><Relationship Id="rId8" Type="http://schemas.openxmlformats.org/officeDocument/2006/relationships/oleObject" Target="../embeddings/oleObject925.bin"/><Relationship Id="rId13" Type="http://schemas.openxmlformats.org/officeDocument/2006/relationships/oleObject" Target="../embeddings/oleObject930.bin"/><Relationship Id="rId18" Type="http://schemas.openxmlformats.org/officeDocument/2006/relationships/oleObject" Target="../embeddings/oleObject935.bin"/><Relationship Id="rId26" Type="http://schemas.openxmlformats.org/officeDocument/2006/relationships/oleObject" Target="../embeddings/oleObject943.bin"/><Relationship Id="rId3" Type="http://schemas.openxmlformats.org/officeDocument/2006/relationships/notesSlide" Target="../notesSlides/notesSlide71.xml"/><Relationship Id="rId21" Type="http://schemas.openxmlformats.org/officeDocument/2006/relationships/oleObject" Target="../embeddings/oleObject938.bin"/><Relationship Id="rId7" Type="http://schemas.openxmlformats.org/officeDocument/2006/relationships/oleObject" Target="../embeddings/oleObject924.bin"/><Relationship Id="rId12" Type="http://schemas.openxmlformats.org/officeDocument/2006/relationships/oleObject" Target="../embeddings/oleObject929.bin"/><Relationship Id="rId17" Type="http://schemas.openxmlformats.org/officeDocument/2006/relationships/oleObject" Target="../embeddings/oleObject934.bin"/><Relationship Id="rId25" Type="http://schemas.openxmlformats.org/officeDocument/2006/relationships/oleObject" Target="../embeddings/oleObject942.bin"/><Relationship Id="rId2" Type="http://schemas.openxmlformats.org/officeDocument/2006/relationships/slideLayout" Target="../slideLayouts/slideLayout4.xml"/><Relationship Id="rId16" Type="http://schemas.openxmlformats.org/officeDocument/2006/relationships/oleObject" Target="../embeddings/oleObject933.bin"/><Relationship Id="rId20" Type="http://schemas.openxmlformats.org/officeDocument/2006/relationships/oleObject" Target="../embeddings/oleObject937.bin"/><Relationship Id="rId29" Type="http://schemas.openxmlformats.org/officeDocument/2006/relationships/oleObject" Target="../embeddings/oleObject946.bin"/><Relationship Id="rId1" Type="http://schemas.openxmlformats.org/officeDocument/2006/relationships/vmlDrawing" Target="../drawings/vmlDrawing62.vml"/><Relationship Id="rId6" Type="http://schemas.openxmlformats.org/officeDocument/2006/relationships/oleObject" Target="../embeddings/oleObject923.bin"/><Relationship Id="rId11" Type="http://schemas.openxmlformats.org/officeDocument/2006/relationships/oleObject" Target="../embeddings/oleObject928.bin"/><Relationship Id="rId24" Type="http://schemas.openxmlformats.org/officeDocument/2006/relationships/oleObject" Target="../embeddings/oleObject941.bin"/><Relationship Id="rId5" Type="http://schemas.openxmlformats.org/officeDocument/2006/relationships/oleObject" Target="../embeddings/oleObject922.bin"/><Relationship Id="rId15" Type="http://schemas.openxmlformats.org/officeDocument/2006/relationships/oleObject" Target="../embeddings/oleObject932.bin"/><Relationship Id="rId23" Type="http://schemas.openxmlformats.org/officeDocument/2006/relationships/oleObject" Target="../embeddings/oleObject940.bin"/><Relationship Id="rId28" Type="http://schemas.openxmlformats.org/officeDocument/2006/relationships/oleObject" Target="../embeddings/oleObject945.bin"/><Relationship Id="rId10" Type="http://schemas.openxmlformats.org/officeDocument/2006/relationships/oleObject" Target="../embeddings/oleObject927.bin"/><Relationship Id="rId19" Type="http://schemas.openxmlformats.org/officeDocument/2006/relationships/oleObject" Target="../embeddings/oleObject936.bin"/><Relationship Id="rId4" Type="http://schemas.openxmlformats.org/officeDocument/2006/relationships/oleObject" Target="../embeddings/oleObject921.bin"/><Relationship Id="rId9" Type="http://schemas.openxmlformats.org/officeDocument/2006/relationships/oleObject" Target="../embeddings/oleObject926.bin"/><Relationship Id="rId14" Type="http://schemas.openxmlformats.org/officeDocument/2006/relationships/oleObject" Target="../embeddings/oleObject931.bin"/><Relationship Id="rId22" Type="http://schemas.openxmlformats.org/officeDocument/2006/relationships/oleObject" Target="../embeddings/oleObject939.bin"/><Relationship Id="rId27" Type="http://schemas.openxmlformats.org/officeDocument/2006/relationships/oleObject" Target="../embeddings/oleObject944.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951.bin"/><Relationship Id="rId13" Type="http://schemas.openxmlformats.org/officeDocument/2006/relationships/oleObject" Target="../embeddings/oleObject956.bin"/><Relationship Id="rId18" Type="http://schemas.openxmlformats.org/officeDocument/2006/relationships/oleObject" Target="../embeddings/oleObject961.bin"/><Relationship Id="rId26" Type="http://schemas.openxmlformats.org/officeDocument/2006/relationships/oleObject" Target="../embeddings/oleObject969.bin"/><Relationship Id="rId39" Type="http://schemas.openxmlformats.org/officeDocument/2006/relationships/oleObject" Target="../embeddings/oleObject982.bin"/><Relationship Id="rId3" Type="http://schemas.openxmlformats.org/officeDocument/2006/relationships/notesSlide" Target="../notesSlides/notesSlide72.xml"/><Relationship Id="rId21" Type="http://schemas.openxmlformats.org/officeDocument/2006/relationships/oleObject" Target="../embeddings/oleObject964.bin"/><Relationship Id="rId34" Type="http://schemas.openxmlformats.org/officeDocument/2006/relationships/oleObject" Target="../embeddings/oleObject977.bin"/><Relationship Id="rId42" Type="http://schemas.openxmlformats.org/officeDocument/2006/relationships/oleObject" Target="../embeddings/oleObject985.bin"/><Relationship Id="rId47" Type="http://schemas.openxmlformats.org/officeDocument/2006/relationships/oleObject" Target="../embeddings/oleObject990.bin"/><Relationship Id="rId7" Type="http://schemas.openxmlformats.org/officeDocument/2006/relationships/oleObject" Target="../embeddings/oleObject950.bin"/><Relationship Id="rId12" Type="http://schemas.openxmlformats.org/officeDocument/2006/relationships/oleObject" Target="../embeddings/oleObject955.bin"/><Relationship Id="rId17" Type="http://schemas.openxmlformats.org/officeDocument/2006/relationships/oleObject" Target="../embeddings/oleObject960.bin"/><Relationship Id="rId25" Type="http://schemas.openxmlformats.org/officeDocument/2006/relationships/oleObject" Target="../embeddings/oleObject968.bin"/><Relationship Id="rId33" Type="http://schemas.openxmlformats.org/officeDocument/2006/relationships/oleObject" Target="../embeddings/oleObject976.bin"/><Relationship Id="rId38" Type="http://schemas.openxmlformats.org/officeDocument/2006/relationships/oleObject" Target="../embeddings/oleObject981.bin"/><Relationship Id="rId46" Type="http://schemas.openxmlformats.org/officeDocument/2006/relationships/oleObject" Target="../embeddings/oleObject989.bin"/><Relationship Id="rId2" Type="http://schemas.openxmlformats.org/officeDocument/2006/relationships/slideLayout" Target="../slideLayouts/slideLayout7.xml"/><Relationship Id="rId16" Type="http://schemas.openxmlformats.org/officeDocument/2006/relationships/oleObject" Target="../embeddings/oleObject959.bin"/><Relationship Id="rId20" Type="http://schemas.openxmlformats.org/officeDocument/2006/relationships/oleObject" Target="../embeddings/oleObject963.bin"/><Relationship Id="rId29" Type="http://schemas.openxmlformats.org/officeDocument/2006/relationships/oleObject" Target="../embeddings/oleObject972.bin"/><Relationship Id="rId41" Type="http://schemas.openxmlformats.org/officeDocument/2006/relationships/oleObject" Target="../embeddings/oleObject984.bin"/><Relationship Id="rId1" Type="http://schemas.openxmlformats.org/officeDocument/2006/relationships/vmlDrawing" Target="../drawings/vmlDrawing63.vml"/><Relationship Id="rId6" Type="http://schemas.openxmlformats.org/officeDocument/2006/relationships/oleObject" Target="../embeddings/oleObject949.bin"/><Relationship Id="rId11" Type="http://schemas.openxmlformats.org/officeDocument/2006/relationships/oleObject" Target="../embeddings/oleObject954.bin"/><Relationship Id="rId24" Type="http://schemas.openxmlformats.org/officeDocument/2006/relationships/oleObject" Target="../embeddings/oleObject967.bin"/><Relationship Id="rId32" Type="http://schemas.openxmlformats.org/officeDocument/2006/relationships/oleObject" Target="../embeddings/oleObject975.bin"/><Relationship Id="rId37" Type="http://schemas.openxmlformats.org/officeDocument/2006/relationships/oleObject" Target="../embeddings/oleObject980.bin"/><Relationship Id="rId40" Type="http://schemas.openxmlformats.org/officeDocument/2006/relationships/oleObject" Target="../embeddings/oleObject983.bin"/><Relationship Id="rId45" Type="http://schemas.openxmlformats.org/officeDocument/2006/relationships/oleObject" Target="../embeddings/oleObject988.bin"/><Relationship Id="rId5" Type="http://schemas.openxmlformats.org/officeDocument/2006/relationships/oleObject" Target="../embeddings/oleObject948.bin"/><Relationship Id="rId15" Type="http://schemas.openxmlformats.org/officeDocument/2006/relationships/oleObject" Target="../embeddings/oleObject958.bin"/><Relationship Id="rId23" Type="http://schemas.openxmlformats.org/officeDocument/2006/relationships/oleObject" Target="../embeddings/oleObject966.bin"/><Relationship Id="rId28" Type="http://schemas.openxmlformats.org/officeDocument/2006/relationships/oleObject" Target="../embeddings/oleObject971.bin"/><Relationship Id="rId36" Type="http://schemas.openxmlformats.org/officeDocument/2006/relationships/oleObject" Target="../embeddings/oleObject979.bin"/><Relationship Id="rId10" Type="http://schemas.openxmlformats.org/officeDocument/2006/relationships/oleObject" Target="../embeddings/oleObject953.bin"/><Relationship Id="rId19" Type="http://schemas.openxmlformats.org/officeDocument/2006/relationships/oleObject" Target="../embeddings/oleObject962.bin"/><Relationship Id="rId31" Type="http://schemas.openxmlformats.org/officeDocument/2006/relationships/oleObject" Target="../embeddings/oleObject974.bin"/><Relationship Id="rId44" Type="http://schemas.openxmlformats.org/officeDocument/2006/relationships/oleObject" Target="../embeddings/oleObject987.bin"/><Relationship Id="rId4" Type="http://schemas.openxmlformats.org/officeDocument/2006/relationships/oleObject" Target="../embeddings/oleObject947.bin"/><Relationship Id="rId9" Type="http://schemas.openxmlformats.org/officeDocument/2006/relationships/oleObject" Target="../embeddings/oleObject952.bin"/><Relationship Id="rId14" Type="http://schemas.openxmlformats.org/officeDocument/2006/relationships/oleObject" Target="../embeddings/oleObject957.bin"/><Relationship Id="rId22" Type="http://schemas.openxmlformats.org/officeDocument/2006/relationships/oleObject" Target="../embeddings/oleObject965.bin"/><Relationship Id="rId27" Type="http://schemas.openxmlformats.org/officeDocument/2006/relationships/oleObject" Target="../embeddings/oleObject970.bin"/><Relationship Id="rId30" Type="http://schemas.openxmlformats.org/officeDocument/2006/relationships/oleObject" Target="../embeddings/oleObject973.bin"/><Relationship Id="rId35" Type="http://schemas.openxmlformats.org/officeDocument/2006/relationships/oleObject" Target="../embeddings/oleObject978.bin"/><Relationship Id="rId43" Type="http://schemas.openxmlformats.org/officeDocument/2006/relationships/oleObject" Target="../embeddings/oleObject986.bin"/></Relationships>
</file>

<file path=ppt/slides/_rels/slide84.xml.rels><?xml version="1.0" encoding="UTF-8" standalone="yes"?>
<Relationships xmlns="http://schemas.openxmlformats.org/package/2006/relationships"><Relationship Id="rId13" Type="http://schemas.openxmlformats.org/officeDocument/2006/relationships/oleObject" Target="../embeddings/oleObject1000.bin"/><Relationship Id="rId18" Type="http://schemas.openxmlformats.org/officeDocument/2006/relationships/oleObject" Target="../embeddings/oleObject1005.bin"/><Relationship Id="rId26" Type="http://schemas.openxmlformats.org/officeDocument/2006/relationships/oleObject" Target="../embeddings/oleObject1013.bin"/><Relationship Id="rId39" Type="http://schemas.openxmlformats.org/officeDocument/2006/relationships/oleObject" Target="../embeddings/oleObject1026.bin"/><Relationship Id="rId3" Type="http://schemas.openxmlformats.org/officeDocument/2006/relationships/notesSlide" Target="../notesSlides/notesSlide73.xml"/><Relationship Id="rId21" Type="http://schemas.openxmlformats.org/officeDocument/2006/relationships/oleObject" Target="../embeddings/oleObject1008.bin"/><Relationship Id="rId34" Type="http://schemas.openxmlformats.org/officeDocument/2006/relationships/oleObject" Target="../embeddings/oleObject1021.bin"/><Relationship Id="rId42" Type="http://schemas.openxmlformats.org/officeDocument/2006/relationships/oleObject" Target="../embeddings/oleObject1029.bin"/><Relationship Id="rId47" Type="http://schemas.openxmlformats.org/officeDocument/2006/relationships/oleObject" Target="../embeddings/oleObject1034.bin"/><Relationship Id="rId50" Type="http://schemas.openxmlformats.org/officeDocument/2006/relationships/oleObject" Target="../embeddings/oleObject1037.bin"/><Relationship Id="rId7" Type="http://schemas.openxmlformats.org/officeDocument/2006/relationships/oleObject" Target="../embeddings/oleObject994.bin"/><Relationship Id="rId12" Type="http://schemas.openxmlformats.org/officeDocument/2006/relationships/oleObject" Target="../embeddings/oleObject999.bin"/><Relationship Id="rId17" Type="http://schemas.openxmlformats.org/officeDocument/2006/relationships/oleObject" Target="../embeddings/oleObject1004.bin"/><Relationship Id="rId25" Type="http://schemas.openxmlformats.org/officeDocument/2006/relationships/oleObject" Target="../embeddings/oleObject1012.bin"/><Relationship Id="rId33" Type="http://schemas.openxmlformats.org/officeDocument/2006/relationships/oleObject" Target="../embeddings/oleObject1020.bin"/><Relationship Id="rId38" Type="http://schemas.openxmlformats.org/officeDocument/2006/relationships/oleObject" Target="../embeddings/oleObject1025.bin"/><Relationship Id="rId46" Type="http://schemas.openxmlformats.org/officeDocument/2006/relationships/oleObject" Target="../embeddings/oleObject1033.bin"/><Relationship Id="rId2" Type="http://schemas.openxmlformats.org/officeDocument/2006/relationships/slideLayout" Target="../slideLayouts/slideLayout7.xml"/><Relationship Id="rId16" Type="http://schemas.openxmlformats.org/officeDocument/2006/relationships/oleObject" Target="../embeddings/oleObject1003.bin"/><Relationship Id="rId20" Type="http://schemas.openxmlformats.org/officeDocument/2006/relationships/oleObject" Target="../embeddings/oleObject1007.bin"/><Relationship Id="rId29" Type="http://schemas.openxmlformats.org/officeDocument/2006/relationships/oleObject" Target="../embeddings/oleObject1016.bin"/><Relationship Id="rId41" Type="http://schemas.openxmlformats.org/officeDocument/2006/relationships/oleObject" Target="../embeddings/oleObject1028.bin"/><Relationship Id="rId1" Type="http://schemas.openxmlformats.org/officeDocument/2006/relationships/vmlDrawing" Target="../drawings/vmlDrawing64.vml"/><Relationship Id="rId6" Type="http://schemas.openxmlformats.org/officeDocument/2006/relationships/oleObject" Target="../embeddings/oleObject993.bin"/><Relationship Id="rId11" Type="http://schemas.openxmlformats.org/officeDocument/2006/relationships/oleObject" Target="../embeddings/oleObject998.bin"/><Relationship Id="rId24" Type="http://schemas.openxmlformats.org/officeDocument/2006/relationships/oleObject" Target="../embeddings/oleObject1011.bin"/><Relationship Id="rId32" Type="http://schemas.openxmlformats.org/officeDocument/2006/relationships/oleObject" Target="../embeddings/oleObject1019.bin"/><Relationship Id="rId37" Type="http://schemas.openxmlformats.org/officeDocument/2006/relationships/oleObject" Target="../embeddings/oleObject1024.bin"/><Relationship Id="rId40" Type="http://schemas.openxmlformats.org/officeDocument/2006/relationships/oleObject" Target="../embeddings/oleObject1027.bin"/><Relationship Id="rId45" Type="http://schemas.openxmlformats.org/officeDocument/2006/relationships/oleObject" Target="../embeddings/oleObject1032.bin"/><Relationship Id="rId5" Type="http://schemas.openxmlformats.org/officeDocument/2006/relationships/oleObject" Target="../embeddings/oleObject992.bin"/><Relationship Id="rId15" Type="http://schemas.openxmlformats.org/officeDocument/2006/relationships/oleObject" Target="../embeddings/oleObject1002.bin"/><Relationship Id="rId23" Type="http://schemas.openxmlformats.org/officeDocument/2006/relationships/oleObject" Target="../embeddings/oleObject1010.bin"/><Relationship Id="rId28" Type="http://schemas.openxmlformats.org/officeDocument/2006/relationships/oleObject" Target="../embeddings/oleObject1015.bin"/><Relationship Id="rId36" Type="http://schemas.openxmlformats.org/officeDocument/2006/relationships/oleObject" Target="../embeddings/oleObject1023.bin"/><Relationship Id="rId49" Type="http://schemas.openxmlformats.org/officeDocument/2006/relationships/oleObject" Target="../embeddings/oleObject1036.bin"/><Relationship Id="rId10" Type="http://schemas.openxmlformats.org/officeDocument/2006/relationships/oleObject" Target="../embeddings/oleObject997.bin"/><Relationship Id="rId19" Type="http://schemas.openxmlformats.org/officeDocument/2006/relationships/oleObject" Target="../embeddings/oleObject1006.bin"/><Relationship Id="rId31" Type="http://schemas.openxmlformats.org/officeDocument/2006/relationships/oleObject" Target="../embeddings/oleObject1018.bin"/><Relationship Id="rId44" Type="http://schemas.openxmlformats.org/officeDocument/2006/relationships/oleObject" Target="../embeddings/oleObject1031.bin"/><Relationship Id="rId4" Type="http://schemas.openxmlformats.org/officeDocument/2006/relationships/oleObject" Target="../embeddings/oleObject991.bin"/><Relationship Id="rId9" Type="http://schemas.openxmlformats.org/officeDocument/2006/relationships/oleObject" Target="../embeddings/oleObject996.bin"/><Relationship Id="rId14" Type="http://schemas.openxmlformats.org/officeDocument/2006/relationships/oleObject" Target="../embeddings/oleObject1001.bin"/><Relationship Id="rId22" Type="http://schemas.openxmlformats.org/officeDocument/2006/relationships/oleObject" Target="../embeddings/oleObject1009.bin"/><Relationship Id="rId27" Type="http://schemas.openxmlformats.org/officeDocument/2006/relationships/oleObject" Target="../embeddings/oleObject1014.bin"/><Relationship Id="rId30" Type="http://schemas.openxmlformats.org/officeDocument/2006/relationships/oleObject" Target="../embeddings/oleObject1017.bin"/><Relationship Id="rId35" Type="http://schemas.openxmlformats.org/officeDocument/2006/relationships/oleObject" Target="../embeddings/oleObject1022.bin"/><Relationship Id="rId43" Type="http://schemas.openxmlformats.org/officeDocument/2006/relationships/oleObject" Target="../embeddings/oleObject1030.bin"/><Relationship Id="rId48" Type="http://schemas.openxmlformats.org/officeDocument/2006/relationships/oleObject" Target="../embeddings/oleObject1035.bin"/><Relationship Id="rId8" Type="http://schemas.openxmlformats.org/officeDocument/2006/relationships/oleObject" Target="../embeddings/oleObject995.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042.bin"/><Relationship Id="rId13" Type="http://schemas.openxmlformats.org/officeDocument/2006/relationships/oleObject" Target="../embeddings/oleObject1047.bin"/><Relationship Id="rId18" Type="http://schemas.openxmlformats.org/officeDocument/2006/relationships/oleObject" Target="../embeddings/oleObject1052.bin"/><Relationship Id="rId26" Type="http://schemas.openxmlformats.org/officeDocument/2006/relationships/oleObject" Target="../embeddings/oleObject1060.bin"/><Relationship Id="rId3" Type="http://schemas.openxmlformats.org/officeDocument/2006/relationships/notesSlide" Target="../notesSlides/notesSlide74.xml"/><Relationship Id="rId21" Type="http://schemas.openxmlformats.org/officeDocument/2006/relationships/oleObject" Target="../embeddings/oleObject1055.bin"/><Relationship Id="rId7" Type="http://schemas.openxmlformats.org/officeDocument/2006/relationships/oleObject" Target="../embeddings/oleObject1041.bin"/><Relationship Id="rId12" Type="http://schemas.openxmlformats.org/officeDocument/2006/relationships/oleObject" Target="../embeddings/oleObject1046.bin"/><Relationship Id="rId17" Type="http://schemas.openxmlformats.org/officeDocument/2006/relationships/oleObject" Target="../embeddings/oleObject1051.bin"/><Relationship Id="rId25" Type="http://schemas.openxmlformats.org/officeDocument/2006/relationships/oleObject" Target="../embeddings/oleObject1059.bin"/><Relationship Id="rId2" Type="http://schemas.openxmlformats.org/officeDocument/2006/relationships/slideLayout" Target="../slideLayouts/slideLayout12.xml"/><Relationship Id="rId16" Type="http://schemas.openxmlformats.org/officeDocument/2006/relationships/oleObject" Target="../embeddings/oleObject1050.bin"/><Relationship Id="rId20" Type="http://schemas.openxmlformats.org/officeDocument/2006/relationships/oleObject" Target="../embeddings/oleObject1054.bin"/><Relationship Id="rId1" Type="http://schemas.openxmlformats.org/officeDocument/2006/relationships/vmlDrawing" Target="../drawings/vmlDrawing65.vml"/><Relationship Id="rId6" Type="http://schemas.openxmlformats.org/officeDocument/2006/relationships/oleObject" Target="../embeddings/oleObject1040.bin"/><Relationship Id="rId11" Type="http://schemas.openxmlformats.org/officeDocument/2006/relationships/oleObject" Target="../embeddings/oleObject1045.bin"/><Relationship Id="rId24" Type="http://schemas.openxmlformats.org/officeDocument/2006/relationships/oleObject" Target="../embeddings/oleObject1058.bin"/><Relationship Id="rId5" Type="http://schemas.openxmlformats.org/officeDocument/2006/relationships/oleObject" Target="../embeddings/oleObject1039.bin"/><Relationship Id="rId15" Type="http://schemas.openxmlformats.org/officeDocument/2006/relationships/oleObject" Target="../embeddings/oleObject1049.bin"/><Relationship Id="rId23" Type="http://schemas.openxmlformats.org/officeDocument/2006/relationships/oleObject" Target="../embeddings/oleObject1057.bin"/><Relationship Id="rId10" Type="http://schemas.openxmlformats.org/officeDocument/2006/relationships/oleObject" Target="../embeddings/oleObject1044.bin"/><Relationship Id="rId19" Type="http://schemas.openxmlformats.org/officeDocument/2006/relationships/oleObject" Target="../embeddings/oleObject1053.bin"/><Relationship Id="rId4" Type="http://schemas.openxmlformats.org/officeDocument/2006/relationships/oleObject" Target="../embeddings/oleObject1038.bin"/><Relationship Id="rId9" Type="http://schemas.openxmlformats.org/officeDocument/2006/relationships/oleObject" Target="../embeddings/oleObject1043.bin"/><Relationship Id="rId14" Type="http://schemas.openxmlformats.org/officeDocument/2006/relationships/oleObject" Target="../embeddings/oleObject1048.bin"/><Relationship Id="rId22" Type="http://schemas.openxmlformats.org/officeDocument/2006/relationships/oleObject" Target="../embeddings/oleObject1056.bin"/><Relationship Id="rId27" Type="http://schemas.openxmlformats.org/officeDocument/2006/relationships/oleObject" Target="../embeddings/oleObject1061.bin"/></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066.bin"/><Relationship Id="rId13" Type="http://schemas.openxmlformats.org/officeDocument/2006/relationships/oleObject" Target="../embeddings/oleObject1071.bin"/><Relationship Id="rId18" Type="http://schemas.openxmlformats.org/officeDocument/2006/relationships/oleObject" Target="../embeddings/oleObject1076.bin"/><Relationship Id="rId3" Type="http://schemas.openxmlformats.org/officeDocument/2006/relationships/notesSlide" Target="../notesSlides/notesSlide75.xml"/><Relationship Id="rId21" Type="http://schemas.openxmlformats.org/officeDocument/2006/relationships/oleObject" Target="../embeddings/oleObject1079.bin"/><Relationship Id="rId7" Type="http://schemas.openxmlformats.org/officeDocument/2006/relationships/oleObject" Target="../embeddings/oleObject1065.bin"/><Relationship Id="rId12" Type="http://schemas.openxmlformats.org/officeDocument/2006/relationships/oleObject" Target="../embeddings/oleObject1070.bin"/><Relationship Id="rId17" Type="http://schemas.openxmlformats.org/officeDocument/2006/relationships/oleObject" Target="../embeddings/oleObject1075.bin"/><Relationship Id="rId2" Type="http://schemas.openxmlformats.org/officeDocument/2006/relationships/slideLayout" Target="../slideLayouts/slideLayout12.xml"/><Relationship Id="rId16" Type="http://schemas.openxmlformats.org/officeDocument/2006/relationships/oleObject" Target="../embeddings/oleObject1074.bin"/><Relationship Id="rId20" Type="http://schemas.openxmlformats.org/officeDocument/2006/relationships/oleObject" Target="../embeddings/oleObject1078.bin"/><Relationship Id="rId1" Type="http://schemas.openxmlformats.org/officeDocument/2006/relationships/vmlDrawing" Target="../drawings/vmlDrawing66.vml"/><Relationship Id="rId6" Type="http://schemas.openxmlformats.org/officeDocument/2006/relationships/oleObject" Target="../embeddings/oleObject1064.bin"/><Relationship Id="rId11" Type="http://schemas.openxmlformats.org/officeDocument/2006/relationships/oleObject" Target="../embeddings/oleObject1069.bin"/><Relationship Id="rId5" Type="http://schemas.openxmlformats.org/officeDocument/2006/relationships/oleObject" Target="../embeddings/oleObject1063.bin"/><Relationship Id="rId15" Type="http://schemas.openxmlformats.org/officeDocument/2006/relationships/oleObject" Target="../embeddings/oleObject1073.bin"/><Relationship Id="rId23" Type="http://schemas.openxmlformats.org/officeDocument/2006/relationships/oleObject" Target="../embeddings/oleObject1081.bin"/><Relationship Id="rId10" Type="http://schemas.openxmlformats.org/officeDocument/2006/relationships/oleObject" Target="../embeddings/oleObject1068.bin"/><Relationship Id="rId19" Type="http://schemas.openxmlformats.org/officeDocument/2006/relationships/oleObject" Target="../embeddings/oleObject1077.bin"/><Relationship Id="rId4" Type="http://schemas.openxmlformats.org/officeDocument/2006/relationships/oleObject" Target="../embeddings/oleObject1062.bin"/><Relationship Id="rId9" Type="http://schemas.openxmlformats.org/officeDocument/2006/relationships/oleObject" Target="../embeddings/oleObject1067.bin"/><Relationship Id="rId14" Type="http://schemas.openxmlformats.org/officeDocument/2006/relationships/oleObject" Target="../embeddings/oleObject1072.bin"/><Relationship Id="rId22" Type="http://schemas.openxmlformats.org/officeDocument/2006/relationships/oleObject" Target="../embeddings/oleObject1080.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087.bin"/><Relationship Id="rId3" Type="http://schemas.openxmlformats.org/officeDocument/2006/relationships/oleObject" Target="../embeddings/oleObject1082.bin"/><Relationship Id="rId7" Type="http://schemas.openxmlformats.org/officeDocument/2006/relationships/oleObject" Target="../embeddings/oleObject1086.bin"/><Relationship Id="rId2" Type="http://schemas.openxmlformats.org/officeDocument/2006/relationships/slideLayout" Target="../slideLayouts/slideLayout12.xml"/><Relationship Id="rId1" Type="http://schemas.openxmlformats.org/officeDocument/2006/relationships/vmlDrawing" Target="../drawings/vmlDrawing67.vml"/><Relationship Id="rId6" Type="http://schemas.openxmlformats.org/officeDocument/2006/relationships/oleObject" Target="../embeddings/oleObject1085.bin"/><Relationship Id="rId5" Type="http://schemas.openxmlformats.org/officeDocument/2006/relationships/oleObject" Target="../embeddings/oleObject1084.bin"/><Relationship Id="rId10" Type="http://schemas.openxmlformats.org/officeDocument/2006/relationships/oleObject" Target="../embeddings/oleObject1089.bin"/><Relationship Id="rId4" Type="http://schemas.openxmlformats.org/officeDocument/2006/relationships/oleObject" Target="../embeddings/oleObject1083.bin"/><Relationship Id="rId9" Type="http://schemas.openxmlformats.org/officeDocument/2006/relationships/oleObject" Target="../embeddings/oleObject1088.bin"/></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1094.bin"/><Relationship Id="rId13" Type="http://schemas.openxmlformats.org/officeDocument/2006/relationships/oleObject" Target="../embeddings/oleObject1099.bin"/><Relationship Id="rId18" Type="http://schemas.openxmlformats.org/officeDocument/2006/relationships/oleObject" Target="../embeddings/oleObject1104.bin"/><Relationship Id="rId3" Type="http://schemas.openxmlformats.org/officeDocument/2006/relationships/notesSlide" Target="../notesSlides/notesSlide77.xml"/><Relationship Id="rId7" Type="http://schemas.openxmlformats.org/officeDocument/2006/relationships/oleObject" Target="../embeddings/oleObject1093.bin"/><Relationship Id="rId12" Type="http://schemas.openxmlformats.org/officeDocument/2006/relationships/oleObject" Target="../embeddings/oleObject1098.bin"/><Relationship Id="rId17" Type="http://schemas.openxmlformats.org/officeDocument/2006/relationships/oleObject" Target="../embeddings/oleObject1103.bin"/><Relationship Id="rId2" Type="http://schemas.openxmlformats.org/officeDocument/2006/relationships/slideLayout" Target="../slideLayouts/slideLayout7.xml"/><Relationship Id="rId16" Type="http://schemas.openxmlformats.org/officeDocument/2006/relationships/oleObject" Target="../embeddings/oleObject1102.bin"/><Relationship Id="rId1" Type="http://schemas.openxmlformats.org/officeDocument/2006/relationships/vmlDrawing" Target="../drawings/vmlDrawing68.vml"/><Relationship Id="rId6" Type="http://schemas.openxmlformats.org/officeDocument/2006/relationships/oleObject" Target="../embeddings/oleObject1092.bin"/><Relationship Id="rId11" Type="http://schemas.openxmlformats.org/officeDocument/2006/relationships/oleObject" Target="../embeddings/oleObject1097.bin"/><Relationship Id="rId5" Type="http://schemas.openxmlformats.org/officeDocument/2006/relationships/oleObject" Target="../embeddings/oleObject1091.bin"/><Relationship Id="rId15" Type="http://schemas.openxmlformats.org/officeDocument/2006/relationships/oleObject" Target="../embeddings/oleObject1101.bin"/><Relationship Id="rId10" Type="http://schemas.openxmlformats.org/officeDocument/2006/relationships/oleObject" Target="../embeddings/oleObject1096.bin"/><Relationship Id="rId19" Type="http://schemas.openxmlformats.org/officeDocument/2006/relationships/oleObject" Target="../embeddings/oleObject1105.bin"/><Relationship Id="rId4" Type="http://schemas.openxmlformats.org/officeDocument/2006/relationships/oleObject" Target="../embeddings/oleObject1090.bin"/><Relationship Id="rId9" Type="http://schemas.openxmlformats.org/officeDocument/2006/relationships/oleObject" Target="../embeddings/oleObject1095.bin"/><Relationship Id="rId14" Type="http://schemas.openxmlformats.org/officeDocument/2006/relationships/oleObject" Target="../embeddings/oleObject1100.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110.bin"/><Relationship Id="rId13" Type="http://schemas.openxmlformats.org/officeDocument/2006/relationships/oleObject" Target="../embeddings/oleObject1115.bin"/><Relationship Id="rId18" Type="http://schemas.openxmlformats.org/officeDocument/2006/relationships/oleObject" Target="../embeddings/oleObject1120.bin"/><Relationship Id="rId26" Type="http://schemas.openxmlformats.org/officeDocument/2006/relationships/oleObject" Target="../embeddings/oleObject1128.bin"/><Relationship Id="rId39" Type="http://schemas.openxmlformats.org/officeDocument/2006/relationships/oleObject" Target="../embeddings/oleObject1141.bin"/><Relationship Id="rId3" Type="http://schemas.openxmlformats.org/officeDocument/2006/relationships/notesSlide" Target="../notesSlides/notesSlide78.xml"/><Relationship Id="rId21" Type="http://schemas.openxmlformats.org/officeDocument/2006/relationships/oleObject" Target="../embeddings/oleObject1123.bin"/><Relationship Id="rId34" Type="http://schemas.openxmlformats.org/officeDocument/2006/relationships/oleObject" Target="../embeddings/oleObject1136.bin"/><Relationship Id="rId42" Type="http://schemas.openxmlformats.org/officeDocument/2006/relationships/oleObject" Target="../embeddings/oleObject1144.bin"/><Relationship Id="rId7" Type="http://schemas.openxmlformats.org/officeDocument/2006/relationships/oleObject" Target="../embeddings/oleObject1109.bin"/><Relationship Id="rId12" Type="http://schemas.openxmlformats.org/officeDocument/2006/relationships/oleObject" Target="../embeddings/oleObject1114.bin"/><Relationship Id="rId17" Type="http://schemas.openxmlformats.org/officeDocument/2006/relationships/oleObject" Target="../embeddings/oleObject1119.bin"/><Relationship Id="rId25" Type="http://schemas.openxmlformats.org/officeDocument/2006/relationships/oleObject" Target="../embeddings/oleObject1127.bin"/><Relationship Id="rId33" Type="http://schemas.openxmlformats.org/officeDocument/2006/relationships/oleObject" Target="../embeddings/oleObject1135.bin"/><Relationship Id="rId38" Type="http://schemas.openxmlformats.org/officeDocument/2006/relationships/oleObject" Target="../embeddings/oleObject1140.bin"/><Relationship Id="rId2" Type="http://schemas.openxmlformats.org/officeDocument/2006/relationships/slideLayout" Target="../slideLayouts/slideLayout7.xml"/><Relationship Id="rId16" Type="http://schemas.openxmlformats.org/officeDocument/2006/relationships/oleObject" Target="../embeddings/oleObject1118.bin"/><Relationship Id="rId20" Type="http://schemas.openxmlformats.org/officeDocument/2006/relationships/oleObject" Target="../embeddings/oleObject1122.bin"/><Relationship Id="rId29" Type="http://schemas.openxmlformats.org/officeDocument/2006/relationships/oleObject" Target="../embeddings/oleObject1131.bin"/><Relationship Id="rId41" Type="http://schemas.openxmlformats.org/officeDocument/2006/relationships/oleObject" Target="../embeddings/oleObject1143.bin"/><Relationship Id="rId1" Type="http://schemas.openxmlformats.org/officeDocument/2006/relationships/vmlDrawing" Target="../drawings/vmlDrawing69.vml"/><Relationship Id="rId6" Type="http://schemas.openxmlformats.org/officeDocument/2006/relationships/oleObject" Target="../embeddings/oleObject1108.bin"/><Relationship Id="rId11" Type="http://schemas.openxmlformats.org/officeDocument/2006/relationships/oleObject" Target="../embeddings/oleObject1113.bin"/><Relationship Id="rId24" Type="http://schemas.openxmlformats.org/officeDocument/2006/relationships/oleObject" Target="../embeddings/oleObject1126.bin"/><Relationship Id="rId32" Type="http://schemas.openxmlformats.org/officeDocument/2006/relationships/oleObject" Target="../embeddings/oleObject1134.bin"/><Relationship Id="rId37" Type="http://schemas.openxmlformats.org/officeDocument/2006/relationships/oleObject" Target="../embeddings/oleObject1139.bin"/><Relationship Id="rId40" Type="http://schemas.openxmlformats.org/officeDocument/2006/relationships/oleObject" Target="../embeddings/oleObject1142.bin"/><Relationship Id="rId45" Type="http://schemas.openxmlformats.org/officeDocument/2006/relationships/oleObject" Target="../embeddings/oleObject1147.bin"/><Relationship Id="rId5" Type="http://schemas.openxmlformats.org/officeDocument/2006/relationships/oleObject" Target="../embeddings/oleObject1107.bin"/><Relationship Id="rId15" Type="http://schemas.openxmlformats.org/officeDocument/2006/relationships/oleObject" Target="../embeddings/oleObject1117.bin"/><Relationship Id="rId23" Type="http://schemas.openxmlformats.org/officeDocument/2006/relationships/oleObject" Target="../embeddings/oleObject1125.bin"/><Relationship Id="rId28" Type="http://schemas.openxmlformats.org/officeDocument/2006/relationships/oleObject" Target="../embeddings/oleObject1130.bin"/><Relationship Id="rId36" Type="http://schemas.openxmlformats.org/officeDocument/2006/relationships/oleObject" Target="../embeddings/oleObject1138.bin"/><Relationship Id="rId10" Type="http://schemas.openxmlformats.org/officeDocument/2006/relationships/oleObject" Target="../embeddings/oleObject1112.bin"/><Relationship Id="rId19" Type="http://schemas.openxmlformats.org/officeDocument/2006/relationships/oleObject" Target="../embeddings/oleObject1121.bin"/><Relationship Id="rId31" Type="http://schemas.openxmlformats.org/officeDocument/2006/relationships/oleObject" Target="../embeddings/oleObject1133.bin"/><Relationship Id="rId44" Type="http://schemas.openxmlformats.org/officeDocument/2006/relationships/oleObject" Target="../embeddings/oleObject1146.bin"/><Relationship Id="rId4" Type="http://schemas.openxmlformats.org/officeDocument/2006/relationships/oleObject" Target="../embeddings/oleObject1106.bin"/><Relationship Id="rId9" Type="http://schemas.openxmlformats.org/officeDocument/2006/relationships/oleObject" Target="../embeddings/oleObject1111.bin"/><Relationship Id="rId14" Type="http://schemas.openxmlformats.org/officeDocument/2006/relationships/oleObject" Target="../embeddings/oleObject1116.bin"/><Relationship Id="rId22" Type="http://schemas.openxmlformats.org/officeDocument/2006/relationships/oleObject" Target="../embeddings/oleObject1124.bin"/><Relationship Id="rId27" Type="http://schemas.openxmlformats.org/officeDocument/2006/relationships/oleObject" Target="../embeddings/oleObject1129.bin"/><Relationship Id="rId30" Type="http://schemas.openxmlformats.org/officeDocument/2006/relationships/oleObject" Target="../embeddings/oleObject1132.bin"/><Relationship Id="rId35" Type="http://schemas.openxmlformats.org/officeDocument/2006/relationships/oleObject" Target="../embeddings/oleObject1137.bin"/><Relationship Id="rId43" Type="http://schemas.openxmlformats.org/officeDocument/2006/relationships/oleObject" Target="../embeddings/oleObject1145.bin"/></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2.xml"/><Relationship Id="rId1" Type="http://schemas.openxmlformats.org/officeDocument/2006/relationships/vmlDrawing" Target="../drawings/vmlDrawing70.vml"/><Relationship Id="rId6" Type="http://schemas.openxmlformats.org/officeDocument/2006/relationships/oleObject" Target="../embeddings/oleObject1150.bin"/><Relationship Id="rId5" Type="http://schemas.openxmlformats.org/officeDocument/2006/relationships/oleObject" Target="../embeddings/oleObject1149.bin"/><Relationship Id="rId4" Type="http://schemas.openxmlformats.org/officeDocument/2006/relationships/oleObject" Target="../embeddings/oleObject1148.bin"/></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156.bin"/><Relationship Id="rId13" Type="http://schemas.openxmlformats.org/officeDocument/2006/relationships/oleObject" Target="../embeddings/oleObject1161.bin"/><Relationship Id="rId18" Type="http://schemas.openxmlformats.org/officeDocument/2006/relationships/oleObject" Target="../embeddings/oleObject1166.bin"/><Relationship Id="rId3" Type="http://schemas.openxmlformats.org/officeDocument/2006/relationships/oleObject" Target="../embeddings/oleObject1151.bin"/><Relationship Id="rId7" Type="http://schemas.openxmlformats.org/officeDocument/2006/relationships/oleObject" Target="../embeddings/oleObject1155.bin"/><Relationship Id="rId12" Type="http://schemas.openxmlformats.org/officeDocument/2006/relationships/oleObject" Target="../embeddings/oleObject1160.bin"/><Relationship Id="rId17" Type="http://schemas.openxmlformats.org/officeDocument/2006/relationships/oleObject" Target="../embeddings/oleObject1165.bin"/><Relationship Id="rId2" Type="http://schemas.openxmlformats.org/officeDocument/2006/relationships/slideLayout" Target="../slideLayouts/slideLayout7.xml"/><Relationship Id="rId16" Type="http://schemas.openxmlformats.org/officeDocument/2006/relationships/oleObject" Target="../embeddings/oleObject1164.bin"/><Relationship Id="rId20" Type="http://schemas.openxmlformats.org/officeDocument/2006/relationships/oleObject" Target="../embeddings/oleObject1168.bin"/><Relationship Id="rId1" Type="http://schemas.openxmlformats.org/officeDocument/2006/relationships/vmlDrawing" Target="../drawings/vmlDrawing71.vml"/><Relationship Id="rId6" Type="http://schemas.openxmlformats.org/officeDocument/2006/relationships/oleObject" Target="../embeddings/oleObject1154.bin"/><Relationship Id="rId11" Type="http://schemas.openxmlformats.org/officeDocument/2006/relationships/oleObject" Target="../embeddings/oleObject1159.bin"/><Relationship Id="rId5" Type="http://schemas.openxmlformats.org/officeDocument/2006/relationships/oleObject" Target="../embeddings/oleObject1153.bin"/><Relationship Id="rId15" Type="http://schemas.openxmlformats.org/officeDocument/2006/relationships/oleObject" Target="../embeddings/oleObject1163.bin"/><Relationship Id="rId10" Type="http://schemas.openxmlformats.org/officeDocument/2006/relationships/oleObject" Target="../embeddings/oleObject1158.bin"/><Relationship Id="rId19" Type="http://schemas.openxmlformats.org/officeDocument/2006/relationships/oleObject" Target="../embeddings/oleObject1167.bin"/><Relationship Id="rId4" Type="http://schemas.openxmlformats.org/officeDocument/2006/relationships/oleObject" Target="../embeddings/oleObject1152.bin"/><Relationship Id="rId9" Type="http://schemas.openxmlformats.org/officeDocument/2006/relationships/oleObject" Target="../embeddings/oleObject1157.bin"/><Relationship Id="rId14" Type="http://schemas.openxmlformats.org/officeDocument/2006/relationships/oleObject" Target="../embeddings/oleObject1162.bin"/></Relationships>
</file>

<file path=ppt/slides/_rels/slide93.xml.rels><?xml version="1.0" encoding="UTF-8" standalone="yes"?>
<Relationships xmlns="http://schemas.openxmlformats.org/package/2006/relationships"><Relationship Id="rId13" Type="http://schemas.openxmlformats.org/officeDocument/2006/relationships/oleObject" Target="../embeddings/oleObject1178.bin"/><Relationship Id="rId18" Type="http://schemas.openxmlformats.org/officeDocument/2006/relationships/oleObject" Target="../embeddings/oleObject1183.bin"/><Relationship Id="rId26" Type="http://schemas.openxmlformats.org/officeDocument/2006/relationships/oleObject" Target="../embeddings/oleObject1191.bin"/><Relationship Id="rId39" Type="http://schemas.openxmlformats.org/officeDocument/2006/relationships/oleObject" Target="../embeddings/oleObject1204.bin"/><Relationship Id="rId3" Type="http://schemas.openxmlformats.org/officeDocument/2006/relationships/notesSlide" Target="../notesSlides/notesSlide80.xml"/><Relationship Id="rId21" Type="http://schemas.openxmlformats.org/officeDocument/2006/relationships/oleObject" Target="../embeddings/oleObject1186.bin"/><Relationship Id="rId34" Type="http://schemas.openxmlformats.org/officeDocument/2006/relationships/oleObject" Target="../embeddings/oleObject1199.bin"/><Relationship Id="rId42" Type="http://schemas.openxmlformats.org/officeDocument/2006/relationships/oleObject" Target="../embeddings/oleObject1207.bin"/><Relationship Id="rId47" Type="http://schemas.openxmlformats.org/officeDocument/2006/relationships/oleObject" Target="../embeddings/oleObject1212.bin"/><Relationship Id="rId50" Type="http://schemas.openxmlformats.org/officeDocument/2006/relationships/oleObject" Target="../embeddings/oleObject1215.bin"/><Relationship Id="rId7" Type="http://schemas.openxmlformats.org/officeDocument/2006/relationships/oleObject" Target="../embeddings/oleObject1172.bin"/><Relationship Id="rId12" Type="http://schemas.openxmlformats.org/officeDocument/2006/relationships/oleObject" Target="../embeddings/oleObject1177.bin"/><Relationship Id="rId17" Type="http://schemas.openxmlformats.org/officeDocument/2006/relationships/oleObject" Target="../embeddings/oleObject1182.bin"/><Relationship Id="rId25" Type="http://schemas.openxmlformats.org/officeDocument/2006/relationships/oleObject" Target="../embeddings/oleObject1190.bin"/><Relationship Id="rId33" Type="http://schemas.openxmlformats.org/officeDocument/2006/relationships/oleObject" Target="../embeddings/oleObject1198.bin"/><Relationship Id="rId38" Type="http://schemas.openxmlformats.org/officeDocument/2006/relationships/oleObject" Target="../embeddings/oleObject1203.bin"/><Relationship Id="rId46" Type="http://schemas.openxmlformats.org/officeDocument/2006/relationships/oleObject" Target="../embeddings/oleObject1211.bin"/><Relationship Id="rId2" Type="http://schemas.openxmlformats.org/officeDocument/2006/relationships/slideLayout" Target="../slideLayouts/slideLayout7.xml"/><Relationship Id="rId16" Type="http://schemas.openxmlformats.org/officeDocument/2006/relationships/oleObject" Target="../embeddings/oleObject1181.bin"/><Relationship Id="rId20" Type="http://schemas.openxmlformats.org/officeDocument/2006/relationships/oleObject" Target="../embeddings/oleObject1185.bin"/><Relationship Id="rId29" Type="http://schemas.openxmlformats.org/officeDocument/2006/relationships/oleObject" Target="../embeddings/oleObject1194.bin"/><Relationship Id="rId41" Type="http://schemas.openxmlformats.org/officeDocument/2006/relationships/oleObject" Target="../embeddings/oleObject1206.bin"/><Relationship Id="rId1" Type="http://schemas.openxmlformats.org/officeDocument/2006/relationships/vmlDrawing" Target="../drawings/vmlDrawing72.vml"/><Relationship Id="rId6" Type="http://schemas.openxmlformats.org/officeDocument/2006/relationships/oleObject" Target="../embeddings/oleObject1171.bin"/><Relationship Id="rId11" Type="http://schemas.openxmlformats.org/officeDocument/2006/relationships/oleObject" Target="../embeddings/oleObject1176.bin"/><Relationship Id="rId24" Type="http://schemas.openxmlformats.org/officeDocument/2006/relationships/oleObject" Target="../embeddings/oleObject1189.bin"/><Relationship Id="rId32" Type="http://schemas.openxmlformats.org/officeDocument/2006/relationships/oleObject" Target="../embeddings/oleObject1197.bin"/><Relationship Id="rId37" Type="http://schemas.openxmlformats.org/officeDocument/2006/relationships/oleObject" Target="../embeddings/oleObject1202.bin"/><Relationship Id="rId40" Type="http://schemas.openxmlformats.org/officeDocument/2006/relationships/oleObject" Target="../embeddings/oleObject1205.bin"/><Relationship Id="rId45" Type="http://schemas.openxmlformats.org/officeDocument/2006/relationships/oleObject" Target="../embeddings/oleObject1210.bin"/><Relationship Id="rId53" Type="http://schemas.openxmlformats.org/officeDocument/2006/relationships/oleObject" Target="../embeddings/oleObject1218.bin"/><Relationship Id="rId5" Type="http://schemas.openxmlformats.org/officeDocument/2006/relationships/oleObject" Target="../embeddings/oleObject1170.bin"/><Relationship Id="rId15" Type="http://schemas.openxmlformats.org/officeDocument/2006/relationships/oleObject" Target="../embeddings/oleObject1180.bin"/><Relationship Id="rId23" Type="http://schemas.openxmlformats.org/officeDocument/2006/relationships/oleObject" Target="../embeddings/oleObject1188.bin"/><Relationship Id="rId28" Type="http://schemas.openxmlformats.org/officeDocument/2006/relationships/oleObject" Target="../embeddings/oleObject1193.bin"/><Relationship Id="rId36" Type="http://schemas.openxmlformats.org/officeDocument/2006/relationships/oleObject" Target="../embeddings/oleObject1201.bin"/><Relationship Id="rId49" Type="http://schemas.openxmlformats.org/officeDocument/2006/relationships/oleObject" Target="../embeddings/oleObject1214.bin"/><Relationship Id="rId10" Type="http://schemas.openxmlformats.org/officeDocument/2006/relationships/oleObject" Target="../embeddings/oleObject1175.bin"/><Relationship Id="rId19" Type="http://schemas.openxmlformats.org/officeDocument/2006/relationships/oleObject" Target="../embeddings/oleObject1184.bin"/><Relationship Id="rId31" Type="http://schemas.openxmlformats.org/officeDocument/2006/relationships/oleObject" Target="../embeddings/oleObject1196.bin"/><Relationship Id="rId44" Type="http://schemas.openxmlformats.org/officeDocument/2006/relationships/oleObject" Target="../embeddings/oleObject1209.bin"/><Relationship Id="rId52" Type="http://schemas.openxmlformats.org/officeDocument/2006/relationships/oleObject" Target="../embeddings/oleObject1217.bin"/><Relationship Id="rId4" Type="http://schemas.openxmlformats.org/officeDocument/2006/relationships/oleObject" Target="../embeddings/oleObject1169.bin"/><Relationship Id="rId9" Type="http://schemas.openxmlformats.org/officeDocument/2006/relationships/oleObject" Target="../embeddings/oleObject1174.bin"/><Relationship Id="rId14" Type="http://schemas.openxmlformats.org/officeDocument/2006/relationships/oleObject" Target="../embeddings/oleObject1179.bin"/><Relationship Id="rId22" Type="http://schemas.openxmlformats.org/officeDocument/2006/relationships/oleObject" Target="../embeddings/oleObject1187.bin"/><Relationship Id="rId27" Type="http://schemas.openxmlformats.org/officeDocument/2006/relationships/oleObject" Target="../embeddings/oleObject1192.bin"/><Relationship Id="rId30" Type="http://schemas.openxmlformats.org/officeDocument/2006/relationships/oleObject" Target="../embeddings/oleObject1195.bin"/><Relationship Id="rId35" Type="http://schemas.openxmlformats.org/officeDocument/2006/relationships/oleObject" Target="../embeddings/oleObject1200.bin"/><Relationship Id="rId43" Type="http://schemas.openxmlformats.org/officeDocument/2006/relationships/oleObject" Target="../embeddings/oleObject1208.bin"/><Relationship Id="rId48" Type="http://schemas.openxmlformats.org/officeDocument/2006/relationships/oleObject" Target="../embeddings/oleObject1213.bin"/><Relationship Id="rId8" Type="http://schemas.openxmlformats.org/officeDocument/2006/relationships/oleObject" Target="../embeddings/oleObject1173.bin"/><Relationship Id="rId51" Type="http://schemas.openxmlformats.org/officeDocument/2006/relationships/oleObject" Target="../embeddings/oleObject1216.bin"/></Relationships>
</file>

<file path=ppt/slides/_rels/slide94.xml.rels><?xml version="1.0" encoding="UTF-8" standalone="yes"?>
<Relationships xmlns="http://schemas.openxmlformats.org/package/2006/relationships"><Relationship Id="rId8" Type="http://schemas.openxmlformats.org/officeDocument/2006/relationships/oleObject" Target="../embeddings/oleObject1224.bin"/><Relationship Id="rId13" Type="http://schemas.openxmlformats.org/officeDocument/2006/relationships/oleObject" Target="../embeddings/oleObject1229.bin"/><Relationship Id="rId18" Type="http://schemas.openxmlformats.org/officeDocument/2006/relationships/oleObject" Target="../embeddings/oleObject1234.bin"/><Relationship Id="rId26" Type="http://schemas.openxmlformats.org/officeDocument/2006/relationships/oleObject" Target="../embeddings/oleObject1242.bin"/><Relationship Id="rId3" Type="http://schemas.openxmlformats.org/officeDocument/2006/relationships/oleObject" Target="../embeddings/oleObject1219.bin"/><Relationship Id="rId21" Type="http://schemas.openxmlformats.org/officeDocument/2006/relationships/oleObject" Target="../embeddings/oleObject1237.bin"/><Relationship Id="rId34" Type="http://schemas.openxmlformats.org/officeDocument/2006/relationships/oleObject" Target="../embeddings/oleObject1250.bin"/><Relationship Id="rId7" Type="http://schemas.openxmlformats.org/officeDocument/2006/relationships/oleObject" Target="../embeddings/oleObject1223.bin"/><Relationship Id="rId12" Type="http://schemas.openxmlformats.org/officeDocument/2006/relationships/oleObject" Target="../embeddings/oleObject1228.bin"/><Relationship Id="rId17" Type="http://schemas.openxmlformats.org/officeDocument/2006/relationships/oleObject" Target="../embeddings/oleObject1233.bin"/><Relationship Id="rId25" Type="http://schemas.openxmlformats.org/officeDocument/2006/relationships/oleObject" Target="../embeddings/oleObject1241.bin"/><Relationship Id="rId33" Type="http://schemas.openxmlformats.org/officeDocument/2006/relationships/oleObject" Target="../embeddings/oleObject1249.bin"/><Relationship Id="rId2" Type="http://schemas.openxmlformats.org/officeDocument/2006/relationships/slideLayout" Target="../slideLayouts/slideLayout7.xml"/><Relationship Id="rId16" Type="http://schemas.openxmlformats.org/officeDocument/2006/relationships/oleObject" Target="../embeddings/oleObject1232.bin"/><Relationship Id="rId20" Type="http://schemas.openxmlformats.org/officeDocument/2006/relationships/oleObject" Target="../embeddings/oleObject1236.bin"/><Relationship Id="rId29" Type="http://schemas.openxmlformats.org/officeDocument/2006/relationships/oleObject" Target="../embeddings/oleObject1245.bin"/><Relationship Id="rId1" Type="http://schemas.openxmlformats.org/officeDocument/2006/relationships/vmlDrawing" Target="../drawings/vmlDrawing73.vml"/><Relationship Id="rId6" Type="http://schemas.openxmlformats.org/officeDocument/2006/relationships/oleObject" Target="../embeddings/oleObject1222.bin"/><Relationship Id="rId11" Type="http://schemas.openxmlformats.org/officeDocument/2006/relationships/oleObject" Target="../embeddings/oleObject1227.bin"/><Relationship Id="rId24" Type="http://schemas.openxmlformats.org/officeDocument/2006/relationships/oleObject" Target="../embeddings/oleObject1240.bin"/><Relationship Id="rId32" Type="http://schemas.openxmlformats.org/officeDocument/2006/relationships/oleObject" Target="../embeddings/oleObject1248.bin"/><Relationship Id="rId37" Type="http://schemas.openxmlformats.org/officeDocument/2006/relationships/oleObject" Target="../embeddings/oleObject1253.bin"/><Relationship Id="rId5" Type="http://schemas.openxmlformats.org/officeDocument/2006/relationships/oleObject" Target="../embeddings/oleObject1221.bin"/><Relationship Id="rId15" Type="http://schemas.openxmlformats.org/officeDocument/2006/relationships/oleObject" Target="../embeddings/oleObject1231.bin"/><Relationship Id="rId23" Type="http://schemas.openxmlformats.org/officeDocument/2006/relationships/oleObject" Target="../embeddings/oleObject1239.bin"/><Relationship Id="rId28" Type="http://schemas.openxmlformats.org/officeDocument/2006/relationships/oleObject" Target="../embeddings/oleObject1244.bin"/><Relationship Id="rId36" Type="http://schemas.openxmlformats.org/officeDocument/2006/relationships/oleObject" Target="../embeddings/oleObject1252.bin"/><Relationship Id="rId10" Type="http://schemas.openxmlformats.org/officeDocument/2006/relationships/oleObject" Target="../embeddings/oleObject1226.bin"/><Relationship Id="rId19" Type="http://schemas.openxmlformats.org/officeDocument/2006/relationships/oleObject" Target="../embeddings/oleObject1235.bin"/><Relationship Id="rId31" Type="http://schemas.openxmlformats.org/officeDocument/2006/relationships/oleObject" Target="../embeddings/oleObject1247.bin"/><Relationship Id="rId4" Type="http://schemas.openxmlformats.org/officeDocument/2006/relationships/oleObject" Target="../embeddings/oleObject1220.bin"/><Relationship Id="rId9" Type="http://schemas.openxmlformats.org/officeDocument/2006/relationships/oleObject" Target="../embeddings/oleObject1225.bin"/><Relationship Id="rId14" Type="http://schemas.openxmlformats.org/officeDocument/2006/relationships/oleObject" Target="../embeddings/oleObject1230.bin"/><Relationship Id="rId22" Type="http://schemas.openxmlformats.org/officeDocument/2006/relationships/oleObject" Target="../embeddings/oleObject1238.bin"/><Relationship Id="rId27" Type="http://schemas.openxmlformats.org/officeDocument/2006/relationships/oleObject" Target="../embeddings/oleObject1243.bin"/><Relationship Id="rId30" Type="http://schemas.openxmlformats.org/officeDocument/2006/relationships/oleObject" Target="../embeddings/oleObject1246.bin"/><Relationship Id="rId35" Type="http://schemas.openxmlformats.org/officeDocument/2006/relationships/oleObject" Target="../embeddings/oleObject1251.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259.bin"/><Relationship Id="rId13" Type="http://schemas.openxmlformats.org/officeDocument/2006/relationships/oleObject" Target="../embeddings/oleObject1264.bin"/><Relationship Id="rId18" Type="http://schemas.openxmlformats.org/officeDocument/2006/relationships/oleObject" Target="../embeddings/oleObject1269.bin"/><Relationship Id="rId26" Type="http://schemas.openxmlformats.org/officeDocument/2006/relationships/oleObject" Target="../embeddings/oleObject1277.bin"/><Relationship Id="rId3" Type="http://schemas.openxmlformats.org/officeDocument/2006/relationships/oleObject" Target="../embeddings/oleObject1254.bin"/><Relationship Id="rId21" Type="http://schemas.openxmlformats.org/officeDocument/2006/relationships/oleObject" Target="../embeddings/oleObject1272.bin"/><Relationship Id="rId7" Type="http://schemas.openxmlformats.org/officeDocument/2006/relationships/oleObject" Target="../embeddings/oleObject1258.bin"/><Relationship Id="rId12" Type="http://schemas.openxmlformats.org/officeDocument/2006/relationships/oleObject" Target="../embeddings/oleObject1263.bin"/><Relationship Id="rId17" Type="http://schemas.openxmlformats.org/officeDocument/2006/relationships/oleObject" Target="../embeddings/oleObject1268.bin"/><Relationship Id="rId25" Type="http://schemas.openxmlformats.org/officeDocument/2006/relationships/oleObject" Target="../embeddings/oleObject1276.bin"/><Relationship Id="rId2" Type="http://schemas.openxmlformats.org/officeDocument/2006/relationships/slideLayout" Target="../slideLayouts/slideLayout7.xml"/><Relationship Id="rId16" Type="http://schemas.openxmlformats.org/officeDocument/2006/relationships/oleObject" Target="../embeddings/oleObject1267.bin"/><Relationship Id="rId20" Type="http://schemas.openxmlformats.org/officeDocument/2006/relationships/oleObject" Target="../embeddings/oleObject1271.bin"/><Relationship Id="rId29" Type="http://schemas.openxmlformats.org/officeDocument/2006/relationships/oleObject" Target="../embeddings/oleObject1280.bin"/><Relationship Id="rId1" Type="http://schemas.openxmlformats.org/officeDocument/2006/relationships/vmlDrawing" Target="../drawings/vmlDrawing74.vml"/><Relationship Id="rId6" Type="http://schemas.openxmlformats.org/officeDocument/2006/relationships/oleObject" Target="../embeddings/oleObject1257.bin"/><Relationship Id="rId11" Type="http://schemas.openxmlformats.org/officeDocument/2006/relationships/oleObject" Target="../embeddings/oleObject1262.bin"/><Relationship Id="rId24" Type="http://schemas.openxmlformats.org/officeDocument/2006/relationships/oleObject" Target="../embeddings/oleObject1275.bin"/><Relationship Id="rId5" Type="http://schemas.openxmlformats.org/officeDocument/2006/relationships/oleObject" Target="../embeddings/oleObject1256.bin"/><Relationship Id="rId15" Type="http://schemas.openxmlformats.org/officeDocument/2006/relationships/oleObject" Target="../embeddings/oleObject1266.bin"/><Relationship Id="rId23" Type="http://schemas.openxmlformats.org/officeDocument/2006/relationships/oleObject" Target="../embeddings/oleObject1274.bin"/><Relationship Id="rId28" Type="http://schemas.openxmlformats.org/officeDocument/2006/relationships/oleObject" Target="../embeddings/oleObject1279.bin"/><Relationship Id="rId10" Type="http://schemas.openxmlformats.org/officeDocument/2006/relationships/oleObject" Target="../embeddings/oleObject1261.bin"/><Relationship Id="rId19" Type="http://schemas.openxmlformats.org/officeDocument/2006/relationships/oleObject" Target="../embeddings/oleObject1270.bin"/><Relationship Id="rId31" Type="http://schemas.openxmlformats.org/officeDocument/2006/relationships/oleObject" Target="../embeddings/oleObject1282.bin"/><Relationship Id="rId4" Type="http://schemas.openxmlformats.org/officeDocument/2006/relationships/oleObject" Target="../embeddings/oleObject1255.bin"/><Relationship Id="rId9" Type="http://schemas.openxmlformats.org/officeDocument/2006/relationships/oleObject" Target="../embeddings/oleObject1260.bin"/><Relationship Id="rId14" Type="http://schemas.openxmlformats.org/officeDocument/2006/relationships/oleObject" Target="../embeddings/oleObject1265.bin"/><Relationship Id="rId22" Type="http://schemas.openxmlformats.org/officeDocument/2006/relationships/oleObject" Target="../embeddings/oleObject1273.bin"/><Relationship Id="rId27" Type="http://schemas.openxmlformats.org/officeDocument/2006/relationships/oleObject" Target="../embeddings/oleObject1278.bin"/><Relationship Id="rId30" Type="http://schemas.openxmlformats.org/officeDocument/2006/relationships/oleObject" Target="../embeddings/oleObject1281.bin"/></Relationships>
</file>

<file path=ppt/slides/_rels/slide96.xml.rels><?xml version="1.0" encoding="UTF-8" standalone="yes"?>
<Relationships xmlns="http://schemas.openxmlformats.org/package/2006/relationships"><Relationship Id="rId8" Type="http://schemas.openxmlformats.org/officeDocument/2006/relationships/oleObject" Target="../embeddings/oleObject1288.bin"/><Relationship Id="rId3" Type="http://schemas.openxmlformats.org/officeDocument/2006/relationships/oleObject" Target="../embeddings/oleObject1283.bin"/><Relationship Id="rId7" Type="http://schemas.openxmlformats.org/officeDocument/2006/relationships/oleObject" Target="../embeddings/oleObject1287.bin"/><Relationship Id="rId2" Type="http://schemas.openxmlformats.org/officeDocument/2006/relationships/slideLayout" Target="../slideLayouts/slideLayout2.xml"/><Relationship Id="rId1" Type="http://schemas.openxmlformats.org/officeDocument/2006/relationships/vmlDrawing" Target="../drawings/vmlDrawing75.vml"/><Relationship Id="rId6" Type="http://schemas.openxmlformats.org/officeDocument/2006/relationships/oleObject" Target="../embeddings/oleObject1286.bin"/><Relationship Id="rId5" Type="http://schemas.openxmlformats.org/officeDocument/2006/relationships/oleObject" Target="../embeddings/oleObject1285.bin"/><Relationship Id="rId4" Type="http://schemas.openxmlformats.org/officeDocument/2006/relationships/oleObject" Target="../embeddings/oleObject1284.bin"/></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oleObject" Target="../embeddings/oleObject1292.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291.bin"/><Relationship Id="rId5" Type="http://schemas.openxmlformats.org/officeDocument/2006/relationships/oleObject" Target="../embeddings/oleObject1290.bin"/><Relationship Id="rId4" Type="http://schemas.openxmlformats.org/officeDocument/2006/relationships/oleObject" Target="../embeddings/oleObject1289.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297.bin"/><Relationship Id="rId13" Type="http://schemas.openxmlformats.org/officeDocument/2006/relationships/oleObject" Target="../embeddings/oleObject1302.bin"/><Relationship Id="rId18" Type="http://schemas.openxmlformats.org/officeDocument/2006/relationships/oleObject" Target="../embeddings/oleObject1307.bin"/><Relationship Id="rId3" Type="http://schemas.openxmlformats.org/officeDocument/2006/relationships/notesSlide" Target="../notesSlides/notesSlide82.xml"/><Relationship Id="rId7" Type="http://schemas.openxmlformats.org/officeDocument/2006/relationships/oleObject" Target="../embeddings/oleObject1296.bin"/><Relationship Id="rId12" Type="http://schemas.openxmlformats.org/officeDocument/2006/relationships/oleObject" Target="../embeddings/oleObject1301.bin"/><Relationship Id="rId17" Type="http://schemas.openxmlformats.org/officeDocument/2006/relationships/oleObject" Target="../embeddings/oleObject1306.bin"/><Relationship Id="rId2" Type="http://schemas.openxmlformats.org/officeDocument/2006/relationships/slideLayout" Target="../slideLayouts/slideLayout2.xml"/><Relationship Id="rId16" Type="http://schemas.openxmlformats.org/officeDocument/2006/relationships/oleObject" Target="../embeddings/oleObject1305.bin"/><Relationship Id="rId20" Type="http://schemas.openxmlformats.org/officeDocument/2006/relationships/oleObject" Target="../embeddings/oleObject1309.bin"/><Relationship Id="rId1" Type="http://schemas.openxmlformats.org/officeDocument/2006/relationships/vmlDrawing" Target="../drawings/vmlDrawing77.vml"/><Relationship Id="rId6" Type="http://schemas.openxmlformats.org/officeDocument/2006/relationships/oleObject" Target="../embeddings/oleObject1295.bin"/><Relationship Id="rId11" Type="http://schemas.openxmlformats.org/officeDocument/2006/relationships/oleObject" Target="../embeddings/oleObject1300.bin"/><Relationship Id="rId5" Type="http://schemas.openxmlformats.org/officeDocument/2006/relationships/oleObject" Target="../embeddings/oleObject1294.bin"/><Relationship Id="rId15" Type="http://schemas.openxmlformats.org/officeDocument/2006/relationships/oleObject" Target="../embeddings/oleObject1304.bin"/><Relationship Id="rId10" Type="http://schemas.openxmlformats.org/officeDocument/2006/relationships/oleObject" Target="../embeddings/oleObject1299.bin"/><Relationship Id="rId19" Type="http://schemas.openxmlformats.org/officeDocument/2006/relationships/oleObject" Target="../embeddings/oleObject1308.bin"/><Relationship Id="rId4" Type="http://schemas.openxmlformats.org/officeDocument/2006/relationships/oleObject" Target="../embeddings/oleObject1293.bin"/><Relationship Id="rId9" Type="http://schemas.openxmlformats.org/officeDocument/2006/relationships/oleObject" Target="../embeddings/oleObject1298.bin"/><Relationship Id="rId14" Type="http://schemas.openxmlformats.org/officeDocument/2006/relationships/oleObject" Target="../embeddings/oleObject130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71438" y="0"/>
            <a:ext cx="9294813" cy="1127125"/>
          </a:xfrm>
          <a:noFill/>
        </p:spPr>
        <p:txBody>
          <a:bodyPr/>
          <a:lstStyle/>
          <a:p>
            <a:pPr eaLnBrk="1" hangingPunct="1"/>
            <a:r>
              <a:rPr lang="en-US" altLang="zh-CN" sz="3900" b="1" smtClean="0">
                <a:solidFill>
                  <a:schemeClr val="tx1"/>
                </a:solidFill>
              </a:rPr>
              <a:t>5 </a:t>
            </a:r>
            <a:r>
              <a:rPr lang="zh-CN" altLang="en-US" sz="3900" b="1" smtClean="0">
                <a:solidFill>
                  <a:schemeClr val="tx1"/>
                </a:solidFill>
              </a:rPr>
              <a:t>双极结型三极管（</a:t>
            </a:r>
            <a:r>
              <a:rPr lang="en-US" altLang="zh-CN" sz="3900" b="1" smtClean="0">
                <a:solidFill>
                  <a:schemeClr val="tx1"/>
                </a:solidFill>
              </a:rPr>
              <a:t>BJT</a:t>
            </a:r>
            <a:r>
              <a:rPr lang="zh-CN" altLang="en-US" sz="3900" b="1" smtClean="0">
                <a:solidFill>
                  <a:schemeClr val="tx1"/>
                </a:solidFill>
              </a:rPr>
              <a:t>）及其放大电路</a:t>
            </a:r>
          </a:p>
        </p:txBody>
      </p:sp>
      <p:sp>
        <p:nvSpPr>
          <p:cNvPr id="117763" name="Rectangle 3"/>
          <p:cNvSpPr>
            <a:spLocks noGrp="1" noChangeArrowheads="1"/>
          </p:cNvSpPr>
          <p:nvPr>
            <p:ph type="body" idx="1"/>
          </p:nvPr>
        </p:nvSpPr>
        <p:spPr>
          <a:xfrm>
            <a:off x="484188" y="1127125"/>
            <a:ext cx="8507412" cy="5080000"/>
          </a:xfrm>
          <a:noFill/>
        </p:spPr>
        <p:txBody>
          <a:bodyPr/>
          <a:lstStyle/>
          <a:p>
            <a:pPr marL="609600" indent="-609600" eaLnBrk="1" fontAlgn="ctr" hangingPunct="1">
              <a:lnSpc>
                <a:spcPts val="4200"/>
              </a:lnSpc>
              <a:buFontTx/>
              <a:buNone/>
            </a:pPr>
            <a:r>
              <a:rPr lang="en-US" altLang="zh-CN" b="1" smtClean="0"/>
              <a:t>5.1 BJT</a:t>
            </a:r>
          </a:p>
          <a:p>
            <a:pPr marL="609600" indent="-609600" eaLnBrk="1" fontAlgn="ctr" hangingPunct="1">
              <a:lnSpc>
                <a:spcPts val="4200"/>
              </a:lnSpc>
              <a:buFontTx/>
              <a:buNone/>
            </a:pPr>
            <a:r>
              <a:rPr lang="en-US" altLang="zh-CN" b="1" smtClean="0"/>
              <a:t>5.2 </a:t>
            </a:r>
            <a:r>
              <a:rPr lang="zh-CN" altLang="en-US" b="1" smtClean="0"/>
              <a:t>基本共射极放大电路</a:t>
            </a:r>
          </a:p>
          <a:p>
            <a:pPr marL="609600" indent="-609600" eaLnBrk="1" fontAlgn="ctr" hangingPunct="1">
              <a:lnSpc>
                <a:spcPts val="4200"/>
              </a:lnSpc>
              <a:buFontTx/>
              <a:buNone/>
            </a:pPr>
            <a:r>
              <a:rPr lang="en-US" altLang="zh-CN" b="1" smtClean="0"/>
              <a:t>5.3 BJT</a:t>
            </a:r>
            <a:r>
              <a:rPr lang="zh-CN" altLang="en-US" b="1" smtClean="0"/>
              <a:t>放大电路的分析方法</a:t>
            </a:r>
          </a:p>
          <a:p>
            <a:pPr marL="609600" indent="-609600" eaLnBrk="1" fontAlgn="ctr" hangingPunct="1">
              <a:lnSpc>
                <a:spcPts val="4200"/>
              </a:lnSpc>
              <a:buFontTx/>
              <a:buNone/>
            </a:pPr>
            <a:r>
              <a:rPr lang="en-US" altLang="zh-CN" b="1" smtClean="0"/>
              <a:t>5.4 BJT</a:t>
            </a:r>
            <a:r>
              <a:rPr lang="zh-CN" altLang="en-US" b="1" smtClean="0"/>
              <a:t>放大电路静态工作点的稳定问题</a:t>
            </a:r>
          </a:p>
          <a:p>
            <a:pPr marL="609600" indent="-609600" eaLnBrk="1" fontAlgn="ctr" hangingPunct="1">
              <a:lnSpc>
                <a:spcPts val="4200"/>
              </a:lnSpc>
              <a:buFontTx/>
              <a:buNone/>
            </a:pPr>
            <a:r>
              <a:rPr lang="en-US" altLang="zh-CN" b="1" smtClean="0"/>
              <a:t>5.5 </a:t>
            </a:r>
            <a:r>
              <a:rPr lang="zh-CN" altLang="en-US" b="1" smtClean="0"/>
              <a:t>共集电极放大电路和共基极放大电路</a:t>
            </a:r>
          </a:p>
          <a:p>
            <a:pPr marL="609600" indent="-609600" eaLnBrk="1" fontAlgn="ctr" hangingPunct="1">
              <a:lnSpc>
                <a:spcPts val="4200"/>
              </a:lnSpc>
              <a:buFontTx/>
              <a:buNone/>
            </a:pPr>
            <a:r>
              <a:rPr lang="en-US" altLang="zh-CN" b="1" smtClean="0"/>
              <a:t>5.6 FET</a:t>
            </a:r>
            <a:r>
              <a:rPr lang="zh-CN" altLang="en-US" b="1" smtClean="0"/>
              <a:t>和</a:t>
            </a:r>
            <a:r>
              <a:rPr lang="en-US" altLang="zh-CN" b="1" smtClean="0"/>
              <a:t> BJT</a:t>
            </a:r>
            <a:r>
              <a:rPr lang="zh-CN" altLang="en-US" b="1" smtClean="0"/>
              <a:t>及其基本放大电路性能的比较</a:t>
            </a:r>
          </a:p>
          <a:p>
            <a:pPr marL="609600" indent="-609600" eaLnBrk="1" fontAlgn="ctr" hangingPunct="1">
              <a:lnSpc>
                <a:spcPts val="4200"/>
              </a:lnSpc>
              <a:buFontTx/>
              <a:buNone/>
            </a:pPr>
            <a:r>
              <a:rPr lang="en-US" altLang="zh-CN" b="1" smtClean="0"/>
              <a:t>5.7 </a:t>
            </a:r>
            <a:r>
              <a:rPr lang="zh-CN" altLang="en-US" b="1" smtClean="0"/>
              <a:t>多级放大电路</a:t>
            </a:r>
            <a:endParaRPr lang="en-US" altLang="zh-CN" b="1" smtClean="0"/>
          </a:p>
          <a:p>
            <a:pPr marL="609600" indent="-609600" eaLnBrk="1" fontAlgn="ctr" hangingPunct="1">
              <a:lnSpc>
                <a:spcPts val="4200"/>
              </a:lnSpc>
              <a:buFontTx/>
              <a:buNone/>
            </a:pPr>
            <a:r>
              <a:rPr lang="en-US" altLang="zh-CN" b="1" smtClean="0"/>
              <a:t>5.8 </a:t>
            </a:r>
            <a:r>
              <a:rPr lang="zh-CN" altLang="en-US" b="1" smtClean="0"/>
              <a:t>光电三极管</a:t>
            </a:r>
          </a:p>
        </p:txBody>
      </p:sp>
      <p:sp>
        <p:nvSpPr>
          <p:cNvPr id="117764" name="日期占位符 3"/>
          <p:cNvSpPr>
            <a:spLocks noGrp="1"/>
          </p:cNvSpPr>
          <p:nvPr>
            <p:ph type="dt" sz="quarter" idx="10"/>
          </p:nvPr>
        </p:nvSpPr>
        <p:spPr>
          <a:noFill/>
        </p:spPr>
        <p:txBody>
          <a:bodyPr/>
          <a:lstStyle/>
          <a:p>
            <a:fld id="{74934A29-22C0-447B-B153-0641C08B1475}" type="datetime1">
              <a:rPr lang="zh-CN" altLang="en-US" smtClean="0">
                <a:latin typeface="Arial" pitchFamily="34" charset="0"/>
              </a:rPr>
              <a:pPr/>
              <a:t>2019-10-16</a:t>
            </a:fld>
            <a:endParaRPr lang="en-US" altLang="zh-CN" smtClean="0">
              <a:latin typeface="Arial" pitchFamily="34" charset="0"/>
            </a:endParaRPr>
          </a:p>
        </p:txBody>
      </p:sp>
      <p:sp>
        <p:nvSpPr>
          <p:cNvPr id="117765" name="灯片编号占位符 4"/>
          <p:cNvSpPr>
            <a:spLocks noGrp="1"/>
          </p:cNvSpPr>
          <p:nvPr>
            <p:ph type="sldNum" sz="quarter" idx="12"/>
          </p:nvPr>
        </p:nvSpPr>
        <p:spPr>
          <a:noFill/>
        </p:spPr>
        <p:txBody>
          <a:bodyPr/>
          <a:lstStyle/>
          <a:p>
            <a:fld id="{47BC909B-F1D9-4728-A8E2-6B059E9E9CD1}" type="slidenum">
              <a:rPr lang="en-US" altLang="zh-CN" smtClean="0">
                <a:latin typeface="Arial" pitchFamily="34" charset="0"/>
              </a:rPr>
              <a:pPr/>
              <a:t>1</a:t>
            </a:fld>
            <a:endParaRPr lang="en-US" altLang="zh-CN" smtClean="0">
              <a:latin typeface="Arial" pitchFamily="34" charset="0"/>
            </a:endParaRPr>
          </a:p>
        </p:txBody>
      </p:sp>
      <p:sp>
        <p:nvSpPr>
          <p:cNvPr id="117766"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06375" y="1127125"/>
          <a:ext cx="2982913" cy="3690938"/>
        </p:xfrm>
        <a:graphic>
          <a:graphicData uri="http://schemas.openxmlformats.org/presentationml/2006/ole">
            <p:oleObj spid="_x0000_s276489" name="BMP 图像" r:id="rId4" imgW="2486372" imgH="3076190" progId="PBrush">
              <p:embed/>
            </p:oleObj>
          </a:graphicData>
        </a:graphic>
      </p:graphicFrame>
      <p:sp>
        <p:nvSpPr>
          <p:cNvPr id="28776" name="Rectangle 104"/>
          <p:cNvSpPr>
            <a:spLocks noChangeArrowheads="1"/>
          </p:cNvSpPr>
          <p:nvPr/>
        </p:nvSpPr>
        <p:spPr bwMode="auto">
          <a:xfrm>
            <a:off x="87313" y="323850"/>
            <a:ext cx="7516812" cy="525463"/>
          </a:xfrm>
          <a:prstGeom prst="rect">
            <a:avLst/>
          </a:prstGeom>
          <a:noFill/>
          <a:ln w="9525">
            <a:noFill/>
            <a:miter lim="800000"/>
            <a:headEnd/>
            <a:tailEnd/>
          </a:ln>
        </p:spPr>
        <p:txBody>
          <a:bodyPr wrap="none" lIns="90000" tIns="46800" rIns="90000" bIns="46800">
            <a:spAutoFit/>
          </a:bodyPr>
          <a:lstStyle/>
          <a:p>
            <a:pPr>
              <a:defRPr/>
            </a:pPr>
            <a:r>
              <a:rPr lang="zh-CN" altLang="en-US" sz="2800" dirty="0">
                <a:solidFill>
                  <a:srgbClr val="FF0000"/>
                </a:solidFill>
                <a:latin typeface="Times New Roman" pitchFamily="18" charset="0"/>
                <a:ea typeface="+mn-ea"/>
                <a:cs typeface="Times New Roman" pitchFamily="18" charset="0"/>
              </a:rPr>
              <a:t>（</a:t>
            </a:r>
            <a:r>
              <a:rPr lang="en-US" altLang="zh-CN" sz="2800" dirty="0">
                <a:solidFill>
                  <a:srgbClr val="FF0000"/>
                </a:solidFill>
                <a:latin typeface="Times New Roman" pitchFamily="18" charset="0"/>
                <a:ea typeface="+mn-ea"/>
                <a:cs typeface="Times New Roman" pitchFamily="18" charset="0"/>
              </a:rPr>
              <a:t>1</a:t>
            </a:r>
            <a:r>
              <a:rPr lang="zh-CN" altLang="en-US" sz="2800" dirty="0">
                <a:solidFill>
                  <a:srgbClr val="FF0000"/>
                </a:solidFill>
                <a:latin typeface="Times New Roman" pitchFamily="18" charset="0"/>
                <a:ea typeface="+mn-ea"/>
                <a:cs typeface="Times New Roman" pitchFamily="18" charset="0"/>
              </a:rPr>
              <a:t>）发射区向基区注入电子形成发射极电流</a:t>
            </a:r>
            <a:r>
              <a:rPr lang="en-US" altLang="zh-CN" sz="2800" dirty="0">
                <a:solidFill>
                  <a:srgbClr val="FF0000"/>
                </a:solidFill>
                <a:latin typeface="Times New Roman" pitchFamily="18" charset="0"/>
                <a:ea typeface="+mn-ea"/>
                <a:cs typeface="Times New Roman" pitchFamily="18" charset="0"/>
              </a:rPr>
              <a:t>I</a:t>
            </a:r>
            <a:r>
              <a:rPr lang="en-US" altLang="zh-CN" sz="2800" baseline="-25000" dirty="0">
                <a:solidFill>
                  <a:srgbClr val="FF0000"/>
                </a:solidFill>
                <a:latin typeface="Times New Roman" pitchFamily="18" charset="0"/>
                <a:ea typeface="+mn-ea"/>
                <a:cs typeface="Times New Roman" pitchFamily="18" charset="0"/>
              </a:rPr>
              <a:t>E</a:t>
            </a:r>
          </a:p>
        </p:txBody>
      </p:sp>
      <p:sp>
        <p:nvSpPr>
          <p:cNvPr id="28777" name="Rectangle 105"/>
          <p:cNvSpPr>
            <a:spLocks noChangeArrowheads="1"/>
          </p:cNvSpPr>
          <p:nvPr/>
        </p:nvSpPr>
        <p:spPr bwMode="auto">
          <a:xfrm>
            <a:off x="3810000" y="1285875"/>
            <a:ext cx="5334000" cy="1201738"/>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发射结正向偏置→多子扩散，</a:t>
            </a:r>
          </a:p>
          <a:p>
            <a:pPr>
              <a:defRPr/>
            </a:pPr>
            <a:r>
              <a:rPr lang="zh-CN" altLang="en-US" sz="2400" dirty="0">
                <a:latin typeface="Times New Roman" pitchFamily="18" charset="0"/>
                <a:ea typeface="+mn-ea"/>
                <a:cs typeface="Times New Roman" pitchFamily="18" charset="0"/>
              </a:rPr>
              <a:t>发射区的多子（电子）向基区扩散，形成电子电流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EN</a:t>
            </a:r>
            <a:r>
              <a:rPr lang="en-US" altLang="zh-CN" sz="2400" dirty="0">
                <a:solidFill>
                  <a:srgbClr val="FF0000"/>
                </a:solidFill>
                <a:latin typeface="Times New Roman" pitchFamily="18" charset="0"/>
                <a:ea typeface="+mn-ea"/>
                <a:cs typeface="Times New Roman" pitchFamily="18" charset="0"/>
              </a:rPr>
              <a:t> </a:t>
            </a:r>
            <a:r>
              <a:rPr lang="zh-CN" altLang="en-US" sz="2400" dirty="0">
                <a:solidFill>
                  <a:srgbClr val="FF0000"/>
                </a:solidFill>
                <a:latin typeface="Times New Roman" pitchFamily="18" charset="0"/>
                <a:ea typeface="+mn-ea"/>
                <a:cs typeface="Times New Roman" pitchFamily="18" charset="0"/>
              </a:rPr>
              <a:t>。</a:t>
            </a:r>
          </a:p>
        </p:txBody>
      </p:sp>
      <p:grpSp>
        <p:nvGrpSpPr>
          <p:cNvPr id="2" name="Group 143"/>
          <p:cNvGrpSpPr>
            <a:grpSpLocks/>
          </p:cNvGrpSpPr>
          <p:nvPr/>
        </p:nvGrpSpPr>
        <p:grpSpPr bwMode="auto">
          <a:xfrm>
            <a:off x="1905000" y="2686050"/>
            <a:ext cx="914400" cy="990600"/>
            <a:chOff x="672" y="2304"/>
            <a:chExt cx="576" cy="624"/>
          </a:xfrm>
        </p:grpSpPr>
        <p:sp>
          <p:nvSpPr>
            <p:cNvPr id="3100" name="AutoShape 135"/>
            <p:cNvSpPr>
              <a:spLocks noChangeArrowheads="1"/>
            </p:cNvSpPr>
            <p:nvPr/>
          </p:nvSpPr>
          <p:spPr bwMode="auto">
            <a:xfrm>
              <a:off x="672" y="2304"/>
              <a:ext cx="576" cy="624"/>
            </a:xfrm>
            <a:prstGeom prst="upArrow">
              <a:avLst>
                <a:gd name="adj1" fmla="val 50000"/>
                <a:gd name="adj2" fmla="val 27083"/>
              </a:avLst>
            </a:prstGeom>
            <a:solidFill>
              <a:srgbClr val="CCFF99"/>
            </a:solidFill>
            <a:ln w="9525">
              <a:solidFill>
                <a:schemeClr val="tx1"/>
              </a:solidFill>
              <a:miter lim="800000"/>
              <a:headEnd/>
              <a:tailEnd/>
            </a:ln>
          </p:spPr>
          <p:txBody>
            <a:bodyPr wrap="none" lIns="90000" tIns="46800" rIns="90000" bIns="46800" anchor="ctr"/>
            <a:lstStyle/>
            <a:p>
              <a:endParaRPr lang="zh-CN" altLang="en-US"/>
            </a:p>
          </p:txBody>
        </p:sp>
        <p:grpSp>
          <p:nvGrpSpPr>
            <p:cNvPr id="4" name="Group 136"/>
            <p:cNvGrpSpPr>
              <a:grpSpLocks/>
            </p:cNvGrpSpPr>
            <p:nvPr/>
          </p:nvGrpSpPr>
          <p:grpSpPr bwMode="auto">
            <a:xfrm>
              <a:off x="828" y="2412"/>
              <a:ext cx="264" cy="504"/>
              <a:chOff x="1296" y="2070"/>
              <a:chExt cx="264" cy="504"/>
            </a:xfrm>
          </p:grpSpPr>
          <p:graphicFrame>
            <p:nvGraphicFramePr>
              <p:cNvPr id="3078" name="Object 3"/>
              <p:cNvGraphicFramePr>
                <a:graphicFrameLocks noChangeAspect="1"/>
              </p:cNvGraphicFramePr>
              <p:nvPr/>
            </p:nvGraphicFramePr>
            <p:xfrm>
              <a:off x="1296" y="2400"/>
              <a:ext cx="264" cy="174"/>
            </p:xfrm>
            <a:graphic>
              <a:graphicData uri="http://schemas.openxmlformats.org/presentationml/2006/ole">
                <p:oleObj spid="_x0000_s276490" name="BMP 图象" r:id="rId5" imgW="419048" imgH="276117" progId="PBrush">
                  <p:embed/>
                </p:oleObj>
              </a:graphicData>
            </a:graphic>
          </p:graphicFrame>
          <p:graphicFrame>
            <p:nvGraphicFramePr>
              <p:cNvPr id="3079" name="Object 4"/>
              <p:cNvGraphicFramePr>
                <a:graphicFrameLocks noChangeAspect="1"/>
              </p:cNvGraphicFramePr>
              <p:nvPr/>
            </p:nvGraphicFramePr>
            <p:xfrm>
              <a:off x="1296" y="2238"/>
              <a:ext cx="264" cy="174"/>
            </p:xfrm>
            <a:graphic>
              <a:graphicData uri="http://schemas.openxmlformats.org/presentationml/2006/ole">
                <p:oleObj spid="_x0000_s276491" name="BMP 图象" r:id="rId6" imgW="419048" imgH="276117" progId="PBrush">
                  <p:embed/>
                </p:oleObj>
              </a:graphicData>
            </a:graphic>
          </p:graphicFrame>
          <p:graphicFrame>
            <p:nvGraphicFramePr>
              <p:cNvPr id="3080" name="Object 5"/>
              <p:cNvGraphicFramePr>
                <a:graphicFrameLocks noChangeAspect="1"/>
              </p:cNvGraphicFramePr>
              <p:nvPr/>
            </p:nvGraphicFramePr>
            <p:xfrm>
              <a:off x="1296" y="2070"/>
              <a:ext cx="264" cy="174"/>
            </p:xfrm>
            <a:graphic>
              <a:graphicData uri="http://schemas.openxmlformats.org/presentationml/2006/ole">
                <p:oleObj spid="_x0000_s276492" name="BMP 图象" r:id="rId7" imgW="419048" imgH="276117" progId="PBrush">
                  <p:embed/>
                </p:oleObj>
              </a:graphicData>
            </a:graphic>
          </p:graphicFrame>
        </p:grpSp>
      </p:grpSp>
      <p:grpSp>
        <p:nvGrpSpPr>
          <p:cNvPr id="6" name="Group 150"/>
          <p:cNvGrpSpPr>
            <a:grpSpLocks/>
          </p:cNvGrpSpPr>
          <p:nvPr/>
        </p:nvGrpSpPr>
        <p:grpSpPr bwMode="auto">
          <a:xfrm>
            <a:off x="2743200" y="2714625"/>
            <a:ext cx="1312863" cy="1117600"/>
            <a:chOff x="1728" y="960"/>
            <a:chExt cx="576" cy="704"/>
          </a:xfrm>
        </p:grpSpPr>
        <p:grpSp>
          <p:nvGrpSpPr>
            <p:cNvPr id="7" name="Group 148"/>
            <p:cNvGrpSpPr>
              <a:grpSpLocks/>
            </p:cNvGrpSpPr>
            <p:nvPr/>
          </p:nvGrpSpPr>
          <p:grpSpPr bwMode="auto">
            <a:xfrm>
              <a:off x="1728" y="960"/>
              <a:ext cx="144" cy="528"/>
              <a:chOff x="1680" y="1920"/>
              <a:chExt cx="144" cy="528"/>
            </a:xfrm>
          </p:grpSpPr>
          <p:sp>
            <p:nvSpPr>
              <p:cNvPr id="3096" name="AutoShape 141"/>
              <p:cNvSpPr>
                <a:spLocks noChangeArrowheads="1"/>
              </p:cNvSpPr>
              <p:nvPr/>
            </p:nvSpPr>
            <p:spPr bwMode="auto">
              <a:xfrm>
                <a:off x="1680" y="1920"/>
                <a:ext cx="144" cy="528"/>
              </a:xfrm>
              <a:prstGeom prst="downArrow">
                <a:avLst>
                  <a:gd name="adj1" fmla="val 50000"/>
                  <a:gd name="adj2" fmla="val 91667"/>
                </a:avLst>
              </a:prstGeom>
              <a:solidFill>
                <a:srgbClr val="CCFF99"/>
              </a:solidFill>
              <a:ln w="9525">
                <a:solidFill>
                  <a:schemeClr val="tx1"/>
                </a:solidFill>
                <a:miter lim="800000"/>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7" name="Oval 145"/>
              <p:cNvSpPr>
                <a:spLocks noChangeArrowheads="1"/>
              </p:cNvSpPr>
              <p:nvPr/>
            </p:nvSpPr>
            <p:spPr bwMode="auto">
              <a:xfrm>
                <a:off x="1728" y="2016"/>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8" name="Oval 146"/>
              <p:cNvSpPr>
                <a:spLocks noChangeArrowheads="1"/>
              </p:cNvSpPr>
              <p:nvPr/>
            </p:nvSpPr>
            <p:spPr bwMode="auto">
              <a:xfrm>
                <a:off x="1728" y="2112"/>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9" name="Oval 147"/>
              <p:cNvSpPr>
                <a:spLocks noChangeArrowheads="1"/>
              </p:cNvSpPr>
              <p:nvPr/>
            </p:nvSpPr>
            <p:spPr bwMode="auto">
              <a:xfrm>
                <a:off x="1728" y="2232"/>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grpSp>
        <p:sp>
          <p:nvSpPr>
            <p:cNvPr id="3095" name="Text Box 149"/>
            <p:cNvSpPr txBox="1">
              <a:spLocks noChangeArrowheads="1"/>
            </p:cNvSpPr>
            <p:nvPr/>
          </p:nvSpPr>
          <p:spPr bwMode="auto">
            <a:xfrm>
              <a:off x="1920" y="1152"/>
              <a:ext cx="384" cy="512"/>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0000"/>
                  </a:solidFill>
                  <a:latin typeface="Times New Roman" pitchFamily="18" charset="0"/>
                  <a:ea typeface="华文新魏" pitchFamily="2" charset="-122"/>
                  <a:cs typeface="Times New Roman" pitchFamily="18" charset="0"/>
                </a:rPr>
                <a:t>I</a:t>
              </a:r>
              <a:r>
                <a:rPr lang="en-US" altLang="zh-CN" sz="2800" baseline="-25000">
                  <a:solidFill>
                    <a:srgbClr val="FF0000"/>
                  </a:solidFill>
                  <a:latin typeface="Times New Roman" pitchFamily="18" charset="0"/>
                  <a:ea typeface="华文新魏" pitchFamily="2" charset="-122"/>
                  <a:cs typeface="Times New Roman" pitchFamily="18" charset="0"/>
                </a:rPr>
                <a:t>EP</a:t>
              </a:r>
            </a:p>
          </p:txBody>
        </p:sp>
      </p:grpSp>
      <p:sp>
        <p:nvSpPr>
          <p:cNvPr id="28823" name="Text Box 151"/>
          <p:cNvSpPr txBox="1">
            <a:spLocks noChangeArrowheads="1"/>
          </p:cNvSpPr>
          <p:nvPr/>
        </p:nvSpPr>
        <p:spPr bwMode="auto">
          <a:xfrm>
            <a:off x="3857625" y="3627438"/>
            <a:ext cx="5119688" cy="833437"/>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基区的搀杂浓度远远小于发射区，</a:t>
            </a:r>
          </a:p>
          <a:p>
            <a:pPr>
              <a:defRPr/>
            </a:pP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EN</a:t>
            </a:r>
            <a:r>
              <a:rPr lang="en-US" altLang="zh-CN" sz="2400" dirty="0">
                <a:latin typeface="Times New Roman" pitchFamily="18" charset="0"/>
                <a:ea typeface="+mn-ea"/>
                <a:cs typeface="Times New Roman" pitchFamily="18" charset="0"/>
              </a:rPr>
              <a:t> </a:t>
            </a:r>
            <a:r>
              <a:rPr lang="zh-CN" altLang="en-US" sz="2400" dirty="0">
                <a:solidFill>
                  <a:srgbClr val="FF0000"/>
                </a:solidFill>
                <a:latin typeface="Times New Roman" pitchFamily="18" charset="0"/>
                <a:ea typeface="+mn-ea"/>
                <a:cs typeface="Times New Roman" pitchFamily="18" charset="0"/>
              </a:rPr>
              <a:t>＞＞</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EP</a:t>
            </a:r>
            <a:r>
              <a:rPr lang="zh-CN" altLang="en-US" sz="2400" dirty="0">
                <a:latin typeface="Times New Roman" pitchFamily="18" charset="0"/>
                <a:ea typeface="+mn-ea"/>
                <a:cs typeface="Times New Roman" pitchFamily="18" charset="0"/>
              </a:rPr>
              <a:t>空穴电流</a:t>
            </a:r>
            <a:r>
              <a:rPr lang="en-US" altLang="zh-CN" sz="2400" dirty="0">
                <a:latin typeface="Times New Roman" pitchFamily="18" charset="0"/>
                <a:ea typeface="+mn-ea"/>
                <a:cs typeface="Times New Roman" pitchFamily="18" charset="0"/>
              </a:rPr>
              <a:t>I</a:t>
            </a:r>
            <a:r>
              <a:rPr lang="en-US" altLang="zh-CN" sz="2400" baseline="-25000" dirty="0">
                <a:latin typeface="Times New Roman" pitchFamily="18" charset="0"/>
                <a:ea typeface="+mn-ea"/>
                <a:cs typeface="Times New Roman" pitchFamily="18" charset="0"/>
              </a:rPr>
              <a:t>EP</a:t>
            </a:r>
            <a:r>
              <a:rPr lang="zh-CN" altLang="en-US" sz="2400" dirty="0">
                <a:latin typeface="Times New Roman" pitchFamily="18" charset="0"/>
                <a:ea typeface="+mn-ea"/>
                <a:cs typeface="Times New Roman" pitchFamily="18" charset="0"/>
              </a:rPr>
              <a:t>忽略不计。</a:t>
            </a:r>
          </a:p>
        </p:txBody>
      </p:sp>
      <p:sp>
        <p:nvSpPr>
          <p:cNvPr id="28824" name="Text Box 152"/>
          <p:cNvSpPr txBox="1">
            <a:spLocks noChangeArrowheads="1"/>
          </p:cNvSpPr>
          <p:nvPr/>
        </p:nvSpPr>
        <p:spPr bwMode="auto">
          <a:xfrm>
            <a:off x="2865438" y="5810250"/>
            <a:ext cx="4267200"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电流的实际方向从</a:t>
            </a:r>
            <a:r>
              <a:rPr lang="en-US" altLang="zh-CN" sz="2800"/>
              <a:t>E</a:t>
            </a:r>
            <a:r>
              <a:rPr lang="zh-CN" altLang="en-US" sz="2800"/>
              <a:t>流出</a:t>
            </a:r>
          </a:p>
        </p:txBody>
      </p:sp>
      <p:grpSp>
        <p:nvGrpSpPr>
          <p:cNvPr id="8" name="Group 153"/>
          <p:cNvGrpSpPr>
            <a:grpSpLocks/>
          </p:cNvGrpSpPr>
          <p:nvPr/>
        </p:nvGrpSpPr>
        <p:grpSpPr bwMode="auto">
          <a:xfrm>
            <a:off x="1943100" y="2743200"/>
            <a:ext cx="838200" cy="990600"/>
            <a:chOff x="1224" y="936"/>
            <a:chExt cx="528" cy="624"/>
          </a:xfrm>
        </p:grpSpPr>
        <p:sp>
          <p:nvSpPr>
            <p:cNvPr id="3092" name="AutoShape 129"/>
            <p:cNvSpPr>
              <a:spLocks noChangeArrowheads="1"/>
            </p:cNvSpPr>
            <p:nvPr/>
          </p:nvSpPr>
          <p:spPr bwMode="auto">
            <a:xfrm>
              <a:off x="1224" y="936"/>
              <a:ext cx="528" cy="624"/>
            </a:xfrm>
            <a:prstGeom prst="downArrow">
              <a:avLst>
                <a:gd name="adj1" fmla="val 50000"/>
                <a:gd name="adj2" fmla="val 29545"/>
              </a:avLst>
            </a:prstGeom>
            <a:solidFill>
              <a:srgbClr val="FF0000"/>
            </a:solidFill>
            <a:ln w="19050">
              <a:solidFill>
                <a:srgbClr val="FF0000"/>
              </a:solidFill>
              <a:miter lim="800000"/>
              <a:headEnd/>
              <a:tailEnd/>
            </a:ln>
          </p:spPr>
          <p:txBody>
            <a:bodyPr wrap="none" lIns="90000" tIns="46800" rIns="90000" bIns="46800" anchor="ctr"/>
            <a:lstStyle/>
            <a:p>
              <a:endParaRPr lang="zh-CN" altLang="en-US"/>
            </a:p>
          </p:txBody>
        </p:sp>
        <p:sp>
          <p:nvSpPr>
            <p:cNvPr id="3093" name="Text Box 132"/>
            <p:cNvSpPr txBox="1">
              <a:spLocks noChangeArrowheads="1"/>
            </p:cNvSpPr>
            <p:nvPr/>
          </p:nvSpPr>
          <p:spPr bwMode="auto">
            <a:xfrm>
              <a:off x="1320" y="1056"/>
              <a:ext cx="432"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FF00"/>
                  </a:solidFill>
                  <a:latin typeface="Times New Roman" pitchFamily="18" charset="0"/>
                  <a:ea typeface="华文新魏" pitchFamily="2" charset="-122"/>
                  <a:cs typeface="Times New Roman" pitchFamily="18" charset="0"/>
                </a:rPr>
                <a:t>I</a:t>
              </a:r>
              <a:r>
                <a:rPr lang="en-US" altLang="zh-CN" sz="2800" baseline="-25000">
                  <a:solidFill>
                    <a:srgbClr val="FFFF00"/>
                  </a:solidFill>
                  <a:latin typeface="Times New Roman" pitchFamily="18" charset="0"/>
                  <a:ea typeface="华文新魏" pitchFamily="2" charset="-122"/>
                  <a:cs typeface="Times New Roman" pitchFamily="18" charset="0"/>
                </a:rPr>
                <a:t>EN</a:t>
              </a:r>
            </a:p>
          </p:txBody>
        </p:sp>
      </p:grpSp>
      <p:graphicFrame>
        <p:nvGraphicFramePr>
          <p:cNvPr id="402434" name="Object 2"/>
          <p:cNvGraphicFramePr>
            <a:graphicFrameLocks noChangeAspect="1"/>
          </p:cNvGraphicFramePr>
          <p:nvPr/>
        </p:nvGraphicFramePr>
        <p:xfrm>
          <a:off x="3341688" y="4738688"/>
          <a:ext cx="1800225" cy="477837"/>
        </p:xfrm>
        <a:graphic>
          <a:graphicData uri="http://schemas.openxmlformats.org/presentationml/2006/ole">
            <p:oleObj spid="_x0000_s276493" name="Equation" r:id="rId8" imgW="863225" imgH="228501" progId="Equation.DSMT4">
              <p:embed/>
            </p:oleObj>
          </a:graphicData>
        </a:graphic>
      </p:graphicFrame>
      <p:sp>
        <p:nvSpPr>
          <p:cNvPr id="25" name="Rectangle 105"/>
          <p:cNvSpPr>
            <a:spLocks noChangeArrowheads="1"/>
          </p:cNvSpPr>
          <p:nvPr/>
        </p:nvSpPr>
        <p:spPr bwMode="auto">
          <a:xfrm>
            <a:off x="3810000" y="2595563"/>
            <a:ext cx="5334000" cy="833437"/>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基区的多子（空穴）向发射区扩散，形成空穴电流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EP </a:t>
            </a:r>
            <a:r>
              <a:rPr lang="zh-CN" altLang="en-US" sz="2400" dirty="0">
                <a:latin typeface="Times New Roman" pitchFamily="18" charset="0"/>
                <a:ea typeface="+mn-ea"/>
                <a:cs typeface="Times New Roman" pitchFamily="18" charset="0"/>
              </a:rPr>
              <a:t>。</a:t>
            </a:r>
          </a:p>
        </p:txBody>
      </p:sp>
      <p:graphicFrame>
        <p:nvGraphicFramePr>
          <p:cNvPr id="3" name="Object 2"/>
          <p:cNvGraphicFramePr>
            <a:graphicFrameLocks noChangeAspect="1"/>
          </p:cNvGraphicFramePr>
          <p:nvPr/>
        </p:nvGraphicFramePr>
        <p:xfrm>
          <a:off x="3698875" y="5294313"/>
          <a:ext cx="739775" cy="479425"/>
        </p:xfrm>
        <a:graphic>
          <a:graphicData uri="http://schemas.openxmlformats.org/presentationml/2006/ole">
            <p:oleObj spid="_x0000_s276494" name="Equation" r:id="rId9" imgW="355446" imgH="228501" progId="Equation.DSMT4">
              <p:embed/>
            </p:oleObj>
          </a:graphicData>
        </a:graphic>
      </p:graphicFrame>
      <p:graphicFrame>
        <p:nvGraphicFramePr>
          <p:cNvPr id="5" name="Object 2"/>
          <p:cNvGraphicFramePr>
            <a:graphicFrameLocks noChangeAspect="1"/>
          </p:cNvGraphicFramePr>
          <p:nvPr/>
        </p:nvGraphicFramePr>
        <p:xfrm>
          <a:off x="5286375" y="4738688"/>
          <a:ext cx="2117725" cy="585787"/>
        </p:xfrm>
        <a:graphic>
          <a:graphicData uri="http://schemas.openxmlformats.org/presentationml/2006/ole">
            <p:oleObj spid="_x0000_s276495" name="Equation" r:id="rId10" imgW="1016000" imgH="279400" progId="Equation.DSMT4">
              <p:embed/>
            </p:oleObj>
          </a:graphicData>
        </a:graphic>
      </p:graphicFrame>
      <p:sp>
        <p:nvSpPr>
          <p:cNvPr id="3089" name="日期占位符 3"/>
          <p:cNvSpPr>
            <a:spLocks noGrp="1"/>
          </p:cNvSpPr>
          <p:nvPr>
            <p:ph type="dt" sz="quarter" idx="10"/>
          </p:nvPr>
        </p:nvSpPr>
        <p:spPr>
          <a:xfrm>
            <a:off x="457200" y="6365875"/>
            <a:ext cx="2133600" cy="476250"/>
          </a:xfrm>
          <a:noFill/>
        </p:spPr>
        <p:txBody>
          <a:bodyPr/>
          <a:lstStyle/>
          <a:p>
            <a:fld id="{46E99159-D9CA-46B2-A3C6-EE7010ECF8FA}" type="datetime1">
              <a:rPr lang="zh-CN" altLang="en-US" smtClean="0">
                <a:latin typeface="Arial" pitchFamily="34" charset="0"/>
              </a:rPr>
              <a:pPr/>
              <a:t>2019-10-16</a:t>
            </a:fld>
            <a:endParaRPr lang="en-US" altLang="zh-CN" smtClean="0">
              <a:latin typeface="Arial" pitchFamily="34" charset="0"/>
            </a:endParaRPr>
          </a:p>
        </p:txBody>
      </p:sp>
      <p:sp>
        <p:nvSpPr>
          <p:cNvPr id="3090" name="灯片编号占位符 4"/>
          <p:cNvSpPr>
            <a:spLocks noGrp="1"/>
          </p:cNvSpPr>
          <p:nvPr>
            <p:ph type="sldNum" sz="quarter" idx="12"/>
          </p:nvPr>
        </p:nvSpPr>
        <p:spPr>
          <a:xfrm>
            <a:off x="6553200" y="6365875"/>
            <a:ext cx="2133600" cy="476250"/>
          </a:xfrm>
          <a:noFill/>
        </p:spPr>
        <p:txBody>
          <a:bodyPr/>
          <a:lstStyle/>
          <a:p>
            <a:fld id="{AF66B14E-5D79-4F6B-BD52-BCB1B73916A1}" type="slidenum">
              <a:rPr lang="en-US" altLang="zh-CN" smtClean="0">
                <a:latin typeface="Arial" pitchFamily="34" charset="0"/>
              </a:rPr>
              <a:pPr/>
              <a:t>10</a:t>
            </a:fld>
            <a:endParaRPr lang="en-US" altLang="zh-CN" smtClean="0">
              <a:latin typeface="Arial" pitchFamily="34" charset="0"/>
            </a:endParaRPr>
          </a:p>
        </p:txBody>
      </p:sp>
      <p:sp>
        <p:nvSpPr>
          <p:cNvPr id="3091"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777"/>
                                        </p:tgtEl>
                                        <p:attrNameLst>
                                          <p:attrName>style.visibility</p:attrName>
                                        </p:attrNameLst>
                                      </p:cBhvr>
                                      <p:to>
                                        <p:strVal val="visible"/>
                                      </p:to>
                                    </p:set>
                                    <p:animEffect transition="in" filter="wipe(up)">
                                      <p:cBhvr>
                                        <p:cTn id="7" dur="500"/>
                                        <p:tgtEl>
                                          <p:spTgt spid="287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2434"/>
                                        </p:tgtEl>
                                        <p:attrNameLst>
                                          <p:attrName>style.visibility</p:attrName>
                                        </p:attrNameLst>
                                      </p:cBhvr>
                                      <p:to>
                                        <p:strVal val="visible"/>
                                      </p:to>
                                    </p:set>
                                    <p:animEffect transition="in" filter="dissolve">
                                      <p:cBhvr>
                                        <p:cTn id="32" dur="500"/>
                                        <p:tgtEl>
                                          <p:spTgt spid="40243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823"/>
                                        </p:tgtEl>
                                        <p:attrNameLst>
                                          <p:attrName>style.visibility</p:attrName>
                                        </p:attrNameLst>
                                      </p:cBhvr>
                                      <p:to>
                                        <p:strVal val="visible"/>
                                      </p:to>
                                    </p:set>
                                    <p:animEffect transition="in" filter="wipe(up)">
                                      <p:cBhvr>
                                        <p:cTn id="42" dur="500"/>
                                        <p:tgtEl>
                                          <p:spTgt spid="288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8824"/>
                                        </p:tgtEl>
                                        <p:attrNameLst>
                                          <p:attrName>style.visibility</p:attrName>
                                        </p:attrNameLst>
                                      </p:cBhvr>
                                      <p:to>
                                        <p:strVal val="visible"/>
                                      </p:to>
                                    </p:set>
                                    <p:animEffect transition="in" filter="wipe(up)">
                                      <p:cBhvr>
                                        <p:cTn id="52" dur="500"/>
                                        <p:tgtEl>
                                          <p:spTgt spid="2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7" grpId="0" animBg="1" autoUpdateAnimBg="0"/>
      <p:bldP spid="28823" grpId="0" animBg="1" autoUpdateAnimBg="0"/>
      <p:bldP spid="28824" grpId="0" animBg="1" autoUpdateAnimBg="0"/>
      <p:bldP spid="25"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14" name="日期占位符 1"/>
          <p:cNvSpPr>
            <a:spLocks noGrp="1"/>
          </p:cNvSpPr>
          <p:nvPr>
            <p:ph type="dt" sz="quarter" idx="10"/>
          </p:nvPr>
        </p:nvSpPr>
        <p:spPr>
          <a:xfrm>
            <a:off x="457200" y="6484938"/>
            <a:ext cx="2133600" cy="476250"/>
          </a:xfrm>
          <a:noFill/>
        </p:spPr>
        <p:txBody>
          <a:bodyPr/>
          <a:lstStyle/>
          <a:p>
            <a:fld id="{D5B17CFC-4C0D-46C6-8B00-4CF47DB1885C}" type="datetime1">
              <a:rPr lang="zh-CN" altLang="en-US" smtClean="0">
                <a:latin typeface="Arial" pitchFamily="34" charset="0"/>
              </a:rPr>
              <a:pPr/>
              <a:t>2019-10-16</a:t>
            </a:fld>
            <a:endParaRPr lang="en-US" altLang="zh-CN" smtClean="0">
              <a:latin typeface="Arial" pitchFamily="34" charset="0"/>
            </a:endParaRPr>
          </a:p>
        </p:txBody>
      </p:sp>
      <p:sp>
        <p:nvSpPr>
          <p:cNvPr id="89115"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89116" name="灯片编号占位符 3"/>
          <p:cNvSpPr>
            <a:spLocks noGrp="1"/>
          </p:cNvSpPr>
          <p:nvPr>
            <p:ph type="sldNum" sz="quarter" idx="12"/>
          </p:nvPr>
        </p:nvSpPr>
        <p:spPr>
          <a:xfrm>
            <a:off x="6553200" y="6484938"/>
            <a:ext cx="2133600" cy="476250"/>
          </a:xfrm>
          <a:noFill/>
        </p:spPr>
        <p:txBody>
          <a:bodyPr/>
          <a:lstStyle/>
          <a:p>
            <a:fld id="{BE15D747-75DD-4A6C-8A77-193EB1169540}" type="slidenum">
              <a:rPr lang="en-US" altLang="zh-CN" smtClean="0">
                <a:latin typeface="Arial" pitchFamily="34" charset="0"/>
              </a:rPr>
              <a:pPr/>
              <a:t>100</a:t>
            </a:fld>
            <a:endParaRPr lang="en-US" altLang="zh-CN" smtClean="0">
              <a:latin typeface="Arial" pitchFamily="34" charset="0"/>
            </a:endParaRPr>
          </a:p>
        </p:txBody>
      </p:sp>
      <p:sp>
        <p:nvSpPr>
          <p:cNvPr id="89117" name="Text Box 4"/>
          <p:cNvSpPr txBox="1">
            <a:spLocks noChangeArrowheads="1"/>
          </p:cNvSpPr>
          <p:nvPr/>
        </p:nvSpPr>
        <p:spPr bwMode="auto">
          <a:xfrm>
            <a:off x="111125" y="122238"/>
            <a:ext cx="48641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含有双电源的射极偏置电路</a:t>
            </a:r>
            <a:endParaRPr lang="zh-CN" altLang="en-US" sz="2800" baseline="-25000"/>
          </a:p>
        </p:txBody>
      </p:sp>
      <p:sp>
        <p:nvSpPr>
          <p:cNvPr id="203946" name="Text Box 170"/>
          <p:cNvSpPr txBox="1">
            <a:spLocks noChangeArrowheads="1"/>
          </p:cNvSpPr>
          <p:nvPr/>
        </p:nvSpPr>
        <p:spPr bwMode="auto">
          <a:xfrm>
            <a:off x="1039813" y="5334000"/>
            <a:ext cx="3186112"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阻容耦合双电源射极偏置电路</a:t>
            </a:r>
          </a:p>
        </p:txBody>
      </p:sp>
      <p:grpSp>
        <p:nvGrpSpPr>
          <p:cNvPr id="2" name="Group 226"/>
          <p:cNvGrpSpPr>
            <a:grpSpLocks/>
          </p:cNvGrpSpPr>
          <p:nvPr/>
        </p:nvGrpSpPr>
        <p:grpSpPr bwMode="auto">
          <a:xfrm>
            <a:off x="539750" y="1128713"/>
            <a:ext cx="4184650" cy="3751262"/>
            <a:chOff x="447" y="534"/>
            <a:chExt cx="2636" cy="2363"/>
          </a:xfrm>
        </p:grpSpPr>
        <p:sp>
          <p:nvSpPr>
            <p:cNvPr id="89160" name="Oval 144"/>
            <p:cNvSpPr>
              <a:spLocks noChangeArrowheads="1"/>
            </p:cNvSpPr>
            <p:nvPr/>
          </p:nvSpPr>
          <p:spPr bwMode="auto">
            <a:xfrm>
              <a:off x="2058" y="226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9100" name="Object 145"/>
            <p:cNvGraphicFramePr>
              <a:graphicFrameLocks noChangeAspect="1"/>
            </p:cNvGraphicFramePr>
            <p:nvPr/>
          </p:nvGraphicFramePr>
          <p:xfrm>
            <a:off x="2408" y="1444"/>
            <a:ext cx="243" cy="239"/>
          </p:xfrm>
          <a:graphic>
            <a:graphicData uri="http://schemas.openxmlformats.org/presentationml/2006/ole">
              <p:oleObj spid="_x0000_s587778" name="公式" r:id="rId4" imgW="215619" imgH="215619" progId="Equation.3">
                <p:embed/>
              </p:oleObj>
            </a:graphicData>
          </a:graphic>
        </p:graphicFrame>
        <p:grpSp>
          <p:nvGrpSpPr>
            <p:cNvPr id="3" name="Group 206"/>
            <p:cNvGrpSpPr>
              <a:grpSpLocks/>
            </p:cNvGrpSpPr>
            <p:nvPr/>
          </p:nvGrpSpPr>
          <p:grpSpPr bwMode="auto">
            <a:xfrm>
              <a:off x="763" y="2330"/>
              <a:ext cx="152" cy="152"/>
              <a:chOff x="2013" y="2330"/>
              <a:chExt cx="152" cy="152"/>
            </a:xfrm>
          </p:grpSpPr>
          <p:sp>
            <p:nvSpPr>
              <p:cNvPr id="89212" name="Line 143"/>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213" name="Line 14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62" name="Line 147"/>
            <p:cNvSpPr>
              <a:spLocks noChangeShapeType="1"/>
            </p:cNvSpPr>
            <p:nvPr/>
          </p:nvSpPr>
          <p:spPr bwMode="auto">
            <a:xfrm flipH="1">
              <a:off x="1178" y="1552"/>
              <a:ext cx="695" cy="0"/>
            </a:xfrm>
            <a:prstGeom prst="line">
              <a:avLst/>
            </a:prstGeom>
            <a:noFill/>
            <a:ln w="12700">
              <a:solidFill>
                <a:schemeClr val="tx1"/>
              </a:solidFill>
              <a:round/>
              <a:headEnd/>
              <a:tailEnd/>
            </a:ln>
          </p:spPr>
          <p:txBody>
            <a:bodyPr/>
            <a:lstStyle/>
            <a:p>
              <a:endParaRPr lang="zh-CN" altLang="en-US"/>
            </a:p>
          </p:txBody>
        </p:sp>
        <p:sp>
          <p:nvSpPr>
            <p:cNvPr id="89163" name="Line 148"/>
            <p:cNvSpPr>
              <a:spLocks noChangeShapeType="1"/>
            </p:cNvSpPr>
            <p:nvPr/>
          </p:nvSpPr>
          <p:spPr bwMode="auto">
            <a:xfrm flipV="1">
              <a:off x="2091" y="662"/>
              <a:ext cx="0" cy="730"/>
            </a:xfrm>
            <a:prstGeom prst="line">
              <a:avLst/>
            </a:prstGeom>
            <a:noFill/>
            <a:ln w="12700">
              <a:solidFill>
                <a:schemeClr val="tx1"/>
              </a:solidFill>
              <a:round/>
              <a:headEnd/>
              <a:tailEnd/>
            </a:ln>
          </p:spPr>
          <p:txBody>
            <a:bodyPr/>
            <a:lstStyle/>
            <a:p>
              <a:endParaRPr lang="zh-CN" altLang="en-US"/>
            </a:p>
          </p:txBody>
        </p:sp>
        <p:grpSp>
          <p:nvGrpSpPr>
            <p:cNvPr id="4" name="Group 149"/>
            <p:cNvGrpSpPr>
              <a:grpSpLocks/>
            </p:cNvGrpSpPr>
            <p:nvPr/>
          </p:nvGrpSpPr>
          <p:grpSpPr bwMode="auto">
            <a:xfrm>
              <a:off x="1873" y="1373"/>
              <a:ext cx="218" cy="366"/>
              <a:chOff x="2589" y="2584"/>
              <a:chExt cx="218" cy="366"/>
            </a:xfrm>
          </p:grpSpPr>
          <p:sp>
            <p:nvSpPr>
              <p:cNvPr id="89209" name="Line 15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9210" name="Line 15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9211" name="Line 15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9165" name="Line 154"/>
            <p:cNvSpPr>
              <a:spLocks noChangeShapeType="1"/>
            </p:cNvSpPr>
            <p:nvPr/>
          </p:nvSpPr>
          <p:spPr bwMode="auto">
            <a:xfrm>
              <a:off x="2093" y="662"/>
              <a:ext cx="567" cy="0"/>
            </a:xfrm>
            <a:prstGeom prst="line">
              <a:avLst/>
            </a:prstGeom>
            <a:noFill/>
            <a:ln w="12700">
              <a:solidFill>
                <a:schemeClr val="tx1"/>
              </a:solidFill>
              <a:round/>
              <a:headEnd/>
              <a:tailEnd/>
            </a:ln>
          </p:spPr>
          <p:txBody>
            <a:bodyPr/>
            <a:lstStyle/>
            <a:p>
              <a:endParaRPr lang="zh-CN" altLang="en-US"/>
            </a:p>
          </p:txBody>
        </p:sp>
        <p:sp>
          <p:nvSpPr>
            <p:cNvPr id="89166" name="Line 155"/>
            <p:cNvSpPr>
              <a:spLocks noChangeShapeType="1"/>
            </p:cNvSpPr>
            <p:nvPr/>
          </p:nvSpPr>
          <p:spPr bwMode="auto">
            <a:xfrm flipV="1">
              <a:off x="2094" y="1740"/>
              <a:ext cx="0" cy="1030"/>
            </a:xfrm>
            <a:prstGeom prst="line">
              <a:avLst/>
            </a:prstGeom>
            <a:noFill/>
            <a:ln w="12700">
              <a:solidFill>
                <a:schemeClr val="tx1"/>
              </a:solidFill>
              <a:round/>
              <a:headEnd/>
              <a:tailEnd/>
            </a:ln>
          </p:spPr>
          <p:txBody>
            <a:bodyPr/>
            <a:lstStyle/>
            <a:p>
              <a:endParaRPr lang="zh-CN" altLang="en-US"/>
            </a:p>
          </p:txBody>
        </p:sp>
        <p:sp>
          <p:nvSpPr>
            <p:cNvPr id="89167" name="Line 156"/>
            <p:cNvSpPr>
              <a:spLocks noChangeShapeType="1"/>
            </p:cNvSpPr>
            <p:nvPr/>
          </p:nvSpPr>
          <p:spPr bwMode="auto">
            <a:xfrm flipV="1">
              <a:off x="2702" y="1247"/>
              <a:ext cx="0" cy="481"/>
            </a:xfrm>
            <a:prstGeom prst="line">
              <a:avLst/>
            </a:prstGeom>
            <a:noFill/>
            <a:ln w="12700">
              <a:solidFill>
                <a:schemeClr val="tx1"/>
              </a:solidFill>
              <a:round/>
              <a:headEnd/>
              <a:tailEnd/>
            </a:ln>
          </p:spPr>
          <p:txBody>
            <a:bodyPr/>
            <a:lstStyle/>
            <a:p>
              <a:endParaRPr lang="zh-CN" altLang="en-US"/>
            </a:p>
          </p:txBody>
        </p:sp>
        <p:sp>
          <p:nvSpPr>
            <p:cNvPr id="89168" name="Line 158"/>
            <p:cNvSpPr>
              <a:spLocks noChangeShapeType="1"/>
            </p:cNvSpPr>
            <p:nvPr/>
          </p:nvSpPr>
          <p:spPr bwMode="auto">
            <a:xfrm>
              <a:off x="840" y="1552"/>
              <a:ext cx="0" cy="584"/>
            </a:xfrm>
            <a:prstGeom prst="line">
              <a:avLst/>
            </a:prstGeom>
            <a:noFill/>
            <a:ln w="12700">
              <a:solidFill>
                <a:schemeClr val="tx1"/>
              </a:solidFill>
              <a:round/>
              <a:headEnd/>
              <a:tailEnd/>
            </a:ln>
          </p:spPr>
          <p:txBody>
            <a:bodyPr/>
            <a:lstStyle/>
            <a:p>
              <a:endParaRPr lang="zh-CN" altLang="en-US"/>
            </a:p>
          </p:txBody>
        </p:sp>
        <p:sp>
          <p:nvSpPr>
            <p:cNvPr id="89169" name="Line 161"/>
            <p:cNvSpPr>
              <a:spLocks noChangeShapeType="1"/>
            </p:cNvSpPr>
            <p:nvPr/>
          </p:nvSpPr>
          <p:spPr bwMode="auto">
            <a:xfrm>
              <a:off x="840" y="2147"/>
              <a:ext cx="0" cy="191"/>
            </a:xfrm>
            <a:prstGeom prst="line">
              <a:avLst/>
            </a:prstGeom>
            <a:noFill/>
            <a:ln w="12700">
              <a:solidFill>
                <a:schemeClr val="tx1"/>
              </a:solidFill>
              <a:round/>
              <a:headEnd/>
              <a:tailEnd/>
            </a:ln>
          </p:spPr>
          <p:txBody>
            <a:bodyPr/>
            <a:lstStyle/>
            <a:p>
              <a:endParaRPr lang="zh-CN" altLang="en-US"/>
            </a:p>
          </p:txBody>
        </p:sp>
        <p:sp>
          <p:nvSpPr>
            <p:cNvPr id="89170" name="Rectangle 162"/>
            <p:cNvSpPr>
              <a:spLocks noChangeArrowheads="1"/>
            </p:cNvSpPr>
            <p:nvPr/>
          </p:nvSpPr>
          <p:spPr bwMode="auto">
            <a:xfrm>
              <a:off x="2646" y="142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163"/>
            <p:cNvGrpSpPr>
              <a:grpSpLocks/>
            </p:cNvGrpSpPr>
            <p:nvPr/>
          </p:nvGrpSpPr>
          <p:grpSpPr bwMode="auto">
            <a:xfrm>
              <a:off x="447" y="1896"/>
              <a:ext cx="524" cy="443"/>
              <a:chOff x="865" y="2535"/>
              <a:chExt cx="524" cy="443"/>
            </a:xfrm>
          </p:grpSpPr>
          <p:graphicFrame>
            <p:nvGraphicFramePr>
              <p:cNvPr id="89111" name="Object 164"/>
              <p:cNvGraphicFramePr>
                <a:graphicFrameLocks noChangeAspect="1"/>
              </p:cNvGraphicFramePr>
              <p:nvPr/>
            </p:nvGraphicFramePr>
            <p:xfrm>
              <a:off x="1021" y="2535"/>
              <a:ext cx="157" cy="158"/>
            </p:xfrm>
            <a:graphic>
              <a:graphicData uri="http://schemas.openxmlformats.org/presentationml/2006/ole">
                <p:oleObj spid="_x0000_s587779" name="公式" r:id="rId5" imgW="139700" imgH="139700" progId="Equation.3">
                  <p:embed/>
                </p:oleObj>
              </a:graphicData>
            </a:graphic>
          </p:graphicFrame>
          <p:graphicFrame>
            <p:nvGraphicFramePr>
              <p:cNvPr id="89112" name="Object 165"/>
              <p:cNvGraphicFramePr>
                <a:graphicFrameLocks noChangeAspect="1"/>
              </p:cNvGraphicFramePr>
              <p:nvPr/>
            </p:nvGraphicFramePr>
            <p:xfrm>
              <a:off x="1008" y="2889"/>
              <a:ext cx="158" cy="89"/>
            </p:xfrm>
            <a:graphic>
              <a:graphicData uri="http://schemas.openxmlformats.org/presentationml/2006/ole">
                <p:oleObj spid="_x0000_s587780" name="公式" r:id="rId6" imgW="139518" imgH="76101" progId="Equation.3">
                  <p:embed/>
                </p:oleObj>
              </a:graphicData>
            </a:graphic>
          </p:graphicFrame>
          <p:graphicFrame>
            <p:nvGraphicFramePr>
              <p:cNvPr id="89113" name="Object 166"/>
              <p:cNvGraphicFramePr>
                <a:graphicFrameLocks noChangeAspect="1"/>
              </p:cNvGraphicFramePr>
              <p:nvPr/>
            </p:nvGraphicFramePr>
            <p:xfrm>
              <a:off x="865" y="2636"/>
              <a:ext cx="172" cy="253"/>
            </p:xfrm>
            <a:graphic>
              <a:graphicData uri="http://schemas.openxmlformats.org/presentationml/2006/ole">
                <p:oleObj spid="_x0000_s587781" name="公式" r:id="rId7" imgW="152334" imgH="228501" progId="Equation.3">
                  <p:embed/>
                </p:oleObj>
              </a:graphicData>
            </a:graphic>
          </p:graphicFrame>
          <p:grpSp>
            <p:nvGrpSpPr>
              <p:cNvPr id="6" name="Group 167"/>
              <p:cNvGrpSpPr>
                <a:grpSpLocks/>
              </p:cNvGrpSpPr>
              <p:nvPr/>
            </p:nvGrpSpPr>
            <p:grpSpPr bwMode="auto">
              <a:xfrm>
                <a:off x="1120" y="2648"/>
                <a:ext cx="269" cy="268"/>
                <a:chOff x="144" y="3216"/>
                <a:chExt cx="240" cy="240"/>
              </a:xfrm>
            </p:grpSpPr>
            <p:sp>
              <p:nvSpPr>
                <p:cNvPr id="89207" name="Oval 16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9208" name="Line 16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89101" name="Object 171"/>
            <p:cNvGraphicFramePr>
              <a:graphicFrameLocks noChangeAspect="1"/>
            </p:cNvGraphicFramePr>
            <p:nvPr/>
          </p:nvGraphicFramePr>
          <p:xfrm>
            <a:off x="2677" y="534"/>
            <a:ext cx="406" cy="234"/>
          </p:xfrm>
          <a:graphic>
            <a:graphicData uri="http://schemas.openxmlformats.org/presentationml/2006/ole">
              <p:oleObj spid="_x0000_s587782" name="公式" r:id="rId8" imgW="381000" imgH="228600" progId="Equation.3">
                <p:embed/>
              </p:oleObj>
            </a:graphicData>
          </a:graphic>
        </p:graphicFrame>
        <p:grpSp>
          <p:nvGrpSpPr>
            <p:cNvPr id="7" name="Group 172"/>
            <p:cNvGrpSpPr>
              <a:grpSpLocks/>
            </p:cNvGrpSpPr>
            <p:nvPr/>
          </p:nvGrpSpPr>
          <p:grpSpPr bwMode="auto">
            <a:xfrm>
              <a:off x="563" y="1628"/>
              <a:ext cx="335" cy="279"/>
              <a:chOff x="2855" y="1195"/>
              <a:chExt cx="335" cy="279"/>
            </a:xfrm>
          </p:grpSpPr>
          <p:sp>
            <p:nvSpPr>
              <p:cNvPr id="89205" name="Rectangle 173"/>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10" name="Object 174"/>
              <p:cNvGraphicFramePr>
                <a:graphicFrameLocks noChangeAspect="1"/>
              </p:cNvGraphicFramePr>
              <p:nvPr/>
            </p:nvGraphicFramePr>
            <p:xfrm>
              <a:off x="2855" y="1195"/>
              <a:ext cx="215" cy="253"/>
            </p:xfrm>
            <a:graphic>
              <a:graphicData uri="http://schemas.openxmlformats.org/presentationml/2006/ole">
                <p:oleObj spid="_x0000_s587783" name="公式" r:id="rId9" imgW="190500" imgH="228600" progId="Equation.3">
                  <p:embed/>
                </p:oleObj>
              </a:graphicData>
            </a:graphic>
          </p:graphicFrame>
        </p:grpSp>
        <p:grpSp>
          <p:nvGrpSpPr>
            <p:cNvPr id="8" name="Group 178"/>
            <p:cNvGrpSpPr>
              <a:grpSpLocks/>
            </p:cNvGrpSpPr>
            <p:nvPr/>
          </p:nvGrpSpPr>
          <p:grpSpPr bwMode="auto">
            <a:xfrm>
              <a:off x="1047" y="1434"/>
              <a:ext cx="109" cy="225"/>
              <a:chOff x="2616" y="2928"/>
              <a:chExt cx="120" cy="240"/>
            </a:xfrm>
          </p:grpSpPr>
          <p:sp>
            <p:nvSpPr>
              <p:cNvPr id="89203" name="Line 17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204" name="Line 18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9102" name="Object 181"/>
            <p:cNvGraphicFramePr>
              <a:graphicFrameLocks noChangeAspect="1"/>
            </p:cNvGraphicFramePr>
            <p:nvPr/>
          </p:nvGraphicFramePr>
          <p:xfrm>
            <a:off x="945" y="1171"/>
            <a:ext cx="284" cy="278"/>
          </p:xfrm>
          <a:graphic>
            <a:graphicData uri="http://schemas.openxmlformats.org/presentationml/2006/ole">
              <p:oleObj spid="_x0000_s587784" name="公式" r:id="rId10" imgW="241300" imgH="228600" progId="Equation.3">
                <p:embed/>
              </p:oleObj>
            </a:graphicData>
          </a:graphic>
        </p:graphicFrame>
        <p:sp>
          <p:nvSpPr>
            <p:cNvPr id="89174" name="Line 182"/>
            <p:cNvSpPr>
              <a:spLocks noChangeShapeType="1"/>
            </p:cNvSpPr>
            <p:nvPr/>
          </p:nvSpPr>
          <p:spPr bwMode="auto">
            <a:xfrm>
              <a:off x="844" y="1552"/>
              <a:ext cx="203" cy="0"/>
            </a:xfrm>
            <a:prstGeom prst="line">
              <a:avLst/>
            </a:prstGeom>
            <a:noFill/>
            <a:ln w="12700">
              <a:solidFill>
                <a:schemeClr val="tx1"/>
              </a:solidFill>
              <a:round/>
              <a:headEnd/>
              <a:tailEnd/>
            </a:ln>
          </p:spPr>
          <p:txBody>
            <a:bodyPr/>
            <a:lstStyle/>
            <a:p>
              <a:endParaRPr lang="zh-CN" altLang="en-US"/>
            </a:p>
          </p:txBody>
        </p:sp>
        <p:sp>
          <p:nvSpPr>
            <p:cNvPr id="89175" name="Oval 184"/>
            <p:cNvSpPr>
              <a:spLocks noChangeArrowheads="1"/>
            </p:cNvSpPr>
            <p:nvPr/>
          </p:nvSpPr>
          <p:spPr bwMode="auto">
            <a:xfrm>
              <a:off x="1387"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76" name="Rectangle 186"/>
            <p:cNvSpPr>
              <a:spLocks noChangeArrowheads="1"/>
            </p:cNvSpPr>
            <p:nvPr/>
          </p:nvSpPr>
          <p:spPr bwMode="auto">
            <a:xfrm>
              <a:off x="2036" y="81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3" name="Object 187"/>
            <p:cNvGraphicFramePr>
              <a:graphicFrameLocks noChangeAspect="1"/>
            </p:cNvGraphicFramePr>
            <p:nvPr/>
          </p:nvGraphicFramePr>
          <p:xfrm>
            <a:off x="1794" y="713"/>
            <a:ext cx="215" cy="253"/>
          </p:xfrm>
          <a:graphic>
            <a:graphicData uri="http://schemas.openxmlformats.org/presentationml/2006/ole">
              <p:oleObj spid="_x0000_s587785" name="公式" r:id="rId11" imgW="190500" imgH="228600" progId="Equation.3">
                <p:embed/>
              </p:oleObj>
            </a:graphicData>
          </a:graphic>
        </p:graphicFrame>
        <p:sp>
          <p:nvSpPr>
            <p:cNvPr id="89177" name="Oval 188"/>
            <p:cNvSpPr>
              <a:spLocks noChangeArrowheads="1"/>
            </p:cNvSpPr>
            <p:nvPr/>
          </p:nvSpPr>
          <p:spPr bwMode="auto">
            <a:xfrm>
              <a:off x="2059" y="12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 name="Group 189"/>
            <p:cNvGrpSpPr>
              <a:grpSpLocks/>
            </p:cNvGrpSpPr>
            <p:nvPr/>
          </p:nvGrpSpPr>
          <p:grpSpPr bwMode="auto">
            <a:xfrm>
              <a:off x="2322" y="1129"/>
              <a:ext cx="109" cy="225"/>
              <a:chOff x="2616" y="2928"/>
              <a:chExt cx="120" cy="240"/>
            </a:xfrm>
          </p:grpSpPr>
          <p:sp>
            <p:nvSpPr>
              <p:cNvPr id="89201" name="Line 190"/>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202" name="Line 191"/>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89179" name="Line 192"/>
            <p:cNvSpPr>
              <a:spLocks noChangeShapeType="1"/>
            </p:cNvSpPr>
            <p:nvPr/>
          </p:nvSpPr>
          <p:spPr bwMode="auto">
            <a:xfrm>
              <a:off x="2092" y="1247"/>
              <a:ext cx="204" cy="0"/>
            </a:xfrm>
            <a:prstGeom prst="line">
              <a:avLst/>
            </a:prstGeom>
            <a:noFill/>
            <a:ln w="12700">
              <a:solidFill>
                <a:schemeClr val="tx1"/>
              </a:solidFill>
              <a:round/>
              <a:headEnd/>
              <a:tailEnd/>
            </a:ln>
          </p:spPr>
          <p:txBody>
            <a:bodyPr/>
            <a:lstStyle/>
            <a:p>
              <a:endParaRPr lang="zh-CN" altLang="en-US"/>
            </a:p>
          </p:txBody>
        </p:sp>
        <p:sp>
          <p:nvSpPr>
            <p:cNvPr id="89180" name="Line 193"/>
            <p:cNvSpPr>
              <a:spLocks noChangeShapeType="1"/>
            </p:cNvSpPr>
            <p:nvPr/>
          </p:nvSpPr>
          <p:spPr bwMode="auto">
            <a:xfrm>
              <a:off x="2432" y="1248"/>
              <a:ext cx="270" cy="0"/>
            </a:xfrm>
            <a:prstGeom prst="line">
              <a:avLst/>
            </a:prstGeom>
            <a:noFill/>
            <a:ln w="12700">
              <a:solidFill>
                <a:schemeClr val="tx1"/>
              </a:solidFill>
              <a:round/>
              <a:headEnd/>
              <a:tailEnd/>
            </a:ln>
          </p:spPr>
          <p:txBody>
            <a:bodyPr/>
            <a:lstStyle/>
            <a:p>
              <a:endParaRPr lang="zh-CN" altLang="en-US"/>
            </a:p>
          </p:txBody>
        </p:sp>
        <p:graphicFrame>
          <p:nvGraphicFramePr>
            <p:cNvPr id="89104" name="Object 194"/>
            <p:cNvGraphicFramePr>
              <a:graphicFrameLocks noChangeAspect="1"/>
            </p:cNvGraphicFramePr>
            <p:nvPr/>
          </p:nvGraphicFramePr>
          <p:xfrm>
            <a:off x="2220" y="893"/>
            <a:ext cx="299" cy="278"/>
          </p:xfrm>
          <a:graphic>
            <a:graphicData uri="http://schemas.openxmlformats.org/presentationml/2006/ole">
              <p:oleObj spid="_x0000_s587786" name="公式" r:id="rId12" imgW="253890" imgH="228501" progId="Equation.3">
                <p:embed/>
              </p:oleObj>
            </a:graphicData>
          </a:graphic>
        </p:graphicFrame>
        <p:sp>
          <p:nvSpPr>
            <p:cNvPr id="89181" name="Oval 199"/>
            <p:cNvSpPr>
              <a:spLocks noChangeArrowheads="1"/>
            </p:cNvSpPr>
            <p:nvPr/>
          </p:nvSpPr>
          <p:spPr bwMode="auto">
            <a:xfrm>
              <a:off x="2625" y="627"/>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9182" name="Line 200"/>
            <p:cNvSpPr>
              <a:spLocks noChangeShapeType="1"/>
            </p:cNvSpPr>
            <p:nvPr/>
          </p:nvSpPr>
          <p:spPr bwMode="auto">
            <a:xfrm flipV="1">
              <a:off x="1415" y="1554"/>
              <a:ext cx="0" cy="780"/>
            </a:xfrm>
            <a:prstGeom prst="line">
              <a:avLst/>
            </a:prstGeom>
            <a:noFill/>
            <a:ln w="12700">
              <a:solidFill>
                <a:schemeClr val="tx1"/>
              </a:solidFill>
              <a:round/>
              <a:headEnd/>
              <a:tailEnd/>
            </a:ln>
          </p:spPr>
          <p:txBody>
            <a:bodyPr/>
            <a:lstStyle/>
            <a:p>
              <a:endParaRPr lang="zh-CN" altLang="en-US"/>
            </a:p>
          </p:txBody>
        </p:sp>
        <p:sp>
          <p:nvSpPr>
            <p:cNvPr id="89183" name="Rectangle 201"/>
            <p:cNvSpPr>
              <a:spLocks noChangeArrowheads="1"/>
            </p:cNvSpPr>
            <p:nvPr/>
          </p:nvSpPr>
          <p:spPr bwMode="auto">
            <a:xfrm>
              <a:off x="1358" y="182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5" name="Object 202"/>
            <p:cNvGraphicFramePr>
              <a:graphicFrameLocks noChangeAspect="1"/>
            </p:cNvGraphicFramePr>
            <p:nvPr/>
          </p:nvGraphicFramePr>
          <p:xfrm>
            <a:off x="1101" y="1823"/>
            <a:ext cx="230" cy="253"/>
          </p:xfrm>
          <a:graphic>
            <a:graphicData uri="http://schemas.openxmlformats.org/presentationml/2006/ole">
              <p:oleObj spid="_x0000_s587787" name="公式" r:id="rId13" imgW="203112" imgH="228501" progId="Equation.3">
                <p:embed/>
              </p:oleObj>
            </a:graphicData>
          </a:graphic>
        </p:graphicFrame>
        <p:sp>
          <p:nvSpPr>
            <p:cNvPr id="89184" name="Rectangle 204"/>
            <p:cNvSpPr>
              <a:spLocks noChangeArrowheads="1"/>
            </p:cNvSpPr>
            <p:nvPr/>
          </p:nvSpPr>
          <p:spPr bwMode="auto">
            <a:xfrm>
              <a:off x="2042" y="191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6" name="Object 205"/>
            <p:cNvGraphicFramePr>
              <a:graphicFrameLocks noChangeAspect="1"/>
            </p:cNvGraphicFramePr>
            <p:nvPr/>
          </p:nvGraphicFramePr>
          <p:xfrm>
            <a:off x="1772" y="1913"/>
            <a:ext cx="259" cy="253"/>
          </p:xfrm>
          <a:graphic>
            <a:graphicData uri="http://schemas.openxmlformats.org/presentationml/2006/ole">
              <p:oleObj spid="_x0000_s587788" name="公式" r:id="rId14" imgW="228600" imgH="228600" progId="Equation.3">
                <p:embed/>
              </p:oleObj>
            </a:graphicData>
          </a:graphic>
        </p:graphicFrame>
        <p:grpSp>
          <p:nvGrpSpPr>
            <p:cNvPr id="10" name="Group 207"/>
            <p:cNvGrpSpPr>
              <a:grpSpLocks/>
            </p:cNvGrpSpPr>
            <p:nvPr/>
          </p:nvGrpSpPr>
          <p:grpSpPr bwMode="auto">
            <a:xfrm>
              <a:off x="1340" y="2338"/>
              <a:ext cx="152" cy="152"/>
              <a:chOff x="2013" y="2330"/>
              <a:chExt cx="152" cy="152"/>
            </a:xfrm>
          </p:grpSpPr>
          <p:sp>
            <p:nvSpPr>
              <p:cNvPr id="89199" name="Line 208"/>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200" name="Line 209"/>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86" name="Rectangle 210"/>
            <p:cNvSpPr>
              <a:spLocks noChangeArrowheads="1"/>
            </p:cNvSpPr>
            <p:nvPr/>
          </p:nvSpPr>
          <p:spPr bwMode="auto">
            <a:xfrm>
              <a:off x="2037"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7" name="Object 211"/>
            <p:cNvGraphicFramePr>
              <a:graphicFrameLocks noChangeAspect="1"/>
            </p:cNvGraphicFramePr>
            <p:nvPr/>
          </p:nvGraphicFramePr>
          <p:xfrm>
            <a:off x="1760" y="2392"/>
            <a:ext cx="273" cy="253"/>
          </p:xfrm>
          <a:graphic>
            <a:graphicData uri="http://schemas.openxmlformats.org/presentationml/2006/ole">
              <p:oleObj spid="_x0000_s587789" name="公式" r:id="rId15" imgW="241300" imgH="228600" progId="Equation.3">
                <p:embed/>
              </p:oleObj>
            </a:graphicData>
          </a:graphic>
        </p:graphicFrame>
        <p:sp>
          <p:nvSpPr>
            <p:cNvPr id="89187" name="Oval 212"/>
            <p:cNvSpPr>
              <a:spLocks noChangeArrowheads="1"/>
            </p:cNvSpPr>
            <p:nvPr/>
          </p:nvSpPr>
          <p:spPr bwMode="auto">
            <a:xfrm>
              <a:off x="2057" y="275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9108" name="Object 213"/>
            <p:cNvGraphicFramePr>
              <a:graphicFrameLocks noChangeAspect="1"/>
            </p:cNvGraphicFramePr>
            <p:nvPr/>
          </p:nvGraphicFramePr>
          <p:xfrm>
            <a:off x="2118" y="2676"/>
            <a:ext cx="392" cy="221"/>
          </p:xfrm>
          <a:graphic>
            <a:graphicData uri="http://schemas.openxmlformats.org/presentationml/2006/ole">
              <p:oleObj spid="_x0000_s587790" name="公式" r:id="rId16" imgW="368140" imgH="215806" progId="Equation.3">
                <p:embed/>
              </p:oleObj>
            </a:graphicData>
          </a:graphic>
        </p:graphicFrame>
        <p:grpSp>
          <p:nvGrpSpPr>
            <p:cNvPr id="11" name="Group 214"/>
            <p:cNvGrpSpPr>
              <a:grpSpLocks/>
            </p:cNvGrpSpPr>
            <p:nvPr/>
          </p:nvGrpSpPr>
          <p:grpSpPr bwMode="auto">
            <a:xfrm>
              <a:off x="2626" y="1728"/>
              <a:ext cx="152" cy="152"/>
              <a:chOff x="2013" y="2330"/>
              <a:chExt cx="152" cy="152"/>
            </a:xfrm>
          </p:grpSpPr>
          <p:sp>
            <p:nvSpPr>
              <p:cNvPr id="89197" name="Line 215"/>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98" name="Line 21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grpSp>
          <p:nvGrpSpPr>
            <p:cNvPr id="12" name="Group 217"/>
            <p:cNvGrpSpPr>
              <a:grpSpLocks/>
            </p:cNvGrpSpPr>
            <p:nvPr/>
          </p:nvGrpSpPr>
          <p:grpSpPr bwMode="auto">
            <a:xfrm rot="5400000">
              <a:off x="2532" y="2432"/>
              <a:ext cx="109" cy="225"/>
              <a:chOff x="2616" y="2928"/>
              <a:chExt cx="120" cy="240"/>
            </a:xfrm>
          </p:grpSpPr>
          <p:sp>
            <p:nvSpPr>
              <p:cNvPr id="89195" name="Line 218"/>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196" name="Line 219"/>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9109" name="Object 220"/>
            <p:cNvGraphicFramePr>
              <a:graphicFrameLocks noChangeAspect="1"/>
            </p:cNvGraphicFramePr>
            <p:nvPr/>
          </p:nvGraphicFramePr>
          <p:xfrm>
            <a:off x="2677" y="2415"/>
            <a:ext cx="225" cy="278"/>
          </p:xfrm>
          <a:graphic>
            <a:graphicData uri="http://schemas.openxmlformats.org/presentationml/2006/ole">
              <p:oleObj spid="_x0000_s587791" name="公式" r:id="rId17" imgW="190500" imgH="228600" progId="Equation.3">
                <p:embed/>
              </p:oleObj>
            </a:graphicData>
          </a:graphic>
        </p:graphicFrame>
        <p:grpSp>
          <p:nvGrpSpPr>
            <p:cNvPr id="13" name="Group 221"/>
            <p:cNvGrpSpPr>
              <a:grpSpLocks/>
            </p:cNvGrpSpPr>
            <p:nvPr/>
          </p:nvGrpSpPr>
          <p:grpSpPr bwMode="auto">
            <a:xfrm>
              <a:off x="2525" y="2618"/>
              <a:ext cx="152" cy="152"/>
              <a:chOff x="2013" y="2330"/>
              <a:chExt cx="152" cy="152"/>
            </a:xfrm>
          </p:grpSpPr>
          <p:sp>
            <p:nvSpPr>
              <p:cNvPr id="89193" name="Line 222"/>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94" name="Line 223"/>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91" name="Line 224"/>
            <p:cNvSpPr>
              <a:spLocks noChangeShapeType="1"/>
            </p:cNvSpPr>
            <p:nvPr/>
          </p:nvSpPr>
          <p:spPr bwMode="auto">
            <a:xfrm>
              <a:off x="2093" y="2287"/>
              <a:ext cx="508" cy="0"/>
            </a:xfrm>
            <a:prstGeom prst="line">
              <a:avLst/>
            </a:prstGeom>
            <a:noFill/>
            <a:ln w="12700">
              <a:solidFill>
                <a:schemeClr val="tx1"/>
              </a:solidFill>
              <a:round/>
              <a:headEnd/>
              <a:tailEnd/>
            </a:ln>
          </p:spPr>
          <p:txBody>
            <a:bodyPr/>
            <a:lstStyle/>
            <a:p>
              <a:endParaRPr lang="zh-CN" altLang="en-US"/>
            </a:p>
          </p:txBody>
        </p:sp>
        <p:sp>
          <p:nvSpPr>
            <p:cNvPr id="89192" name="Line 225"/>
            <p:cNvSpPr>
              <a:spLocks noChangeShapeType="1"/>
            </p:cNvSpPr>
            <p:nvPr/>
          </p:nvSpPr>
          <p:spPr bwMode="auto">
            <a:xfrm flipV="1">
              <a:off x="2601" y="2287"/>
              <a:ext cx="0" cy="203"/>
            </a:xfrm>
            <a:prstGeom prst="line">
              <a:avLst/>
            </a:prstGeom>
            <a:noFill/>
            <a:ln w="12700">
              <a:solidFill>
                <a:schemeClr val="tx1"/>
              </a:solidFill>
              <a:round/>
              <a:headEnd/>
              <a:tailEnd/>
            </a:ln>
          </p:spPr>
          <p:txBody>
            <a:bodyPr/>
            <a:lstStyle/>
            <a:p>
              <a:endParaRPr lang="zh-CN" altLang="en-US"/>
            </a:p>
          </p:txBody>
        </p:sp>
      </p:grpSp>
      <p:grpSp>
        <p:nvGrpSpPr>
          <p:cNvPr id="14" name="Group 296"/>
          <p:cNvGrpSpPr>
            <a:grpSpLocks/>
          </p:cNvGrpSpPr>
          <p:nvPr/>
        </p:nvGrpSpPr>
        <p:grpSpPr bwMode="auto">
          <a:xfrm>
            <a:off x="4741863" y="1130300"/>
            <a:ext cx="4184650" cy="3751263"/>
            <a:chOff x="2987" y="712"/>
            <a:chExt cx="2636" cy="2363"/>
          </a:xfrm>
        </p:grpSpPr>
        <p:graphicFrame>
          <p:nvGraphicFramePr>
            <p:cNvPr id="89090" name="Object 229"/>
            <p:cNvGraphicFramePr>
              <a:graphicFrameLocks noChangeAspect="1"/>
            </p:cNvGraphicFramePr>
            <p:nvPr/>
          </p:nvGraphicFramePr>
          <p:xfrm>
            <a:off x="4948" y="1622"/>
            <a:ext cx="243" cy="239"/>
          </p:xfrm>
          <a:graphic>
            <a:graphicData uri="http://schemas.openxmlformats.org/presentationml/2006/ole">
              <p:oleObj spid="_x0000_s587792" name="公式" r:id="rId18" imgW="215619" imgH="215619" progId="Equation.3">
                <p:embed/>
              </p:oleObj>
            </a:graphicData>
          </a:graphic>
        </p:graphicFrame>
        <p:grpSp>
          <p:nvGrpSpPr>
            <p:cNvPr id="15" name="Group 230"/>
            <p:cNvGrpSpPr>
              <a:grpSpLocks/>
            </p:cNvGrpSpPr>
            <p:nvPr/>
          </p:nvGrpSpPr>
          <p:grpSpPr bwMode="auto">
            <a:xfrm>
              <a:off x="3303" y="2508"/>
              <a:ext cx="152" cy="152"/>
              <a:chOff x="2013" y="2330"/>
              <a:chExt cx="152" cy="152"/>
            </a:xfrm>
          </p:grpSpPr>
          <p:sp>
            <p:nvSpPr>
              <p:cNvPr id="89158" name="Line 231"/>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59" name="Line 232"/>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23" name="Line 233"/>
            <p:cNvSpPr>
              <a:spLocks noChangeShapeType="1"/>
            </p:cNvSpPr>
            <p:nvPr/>
          </p:nvSpPr>
          <p:spPr bwMode="auto">
            <a:xfrm flipH="1">
              <a:off x="3566" y="1730"/>
              <a:ext cx="847" cy="0"/>
            </a:xfrm>
            <a:prstGeom prst="line">
              <a:avLst/>
            </a:prstGeom>
            <a:noFill/>
            <a:ln w="12700">
              <a:solidFill>
                <a:schemeClr val="tx1"/>
              </a:solidFill>
              <a:round/>
              <a:headEnd/>
              <a:tailEnd/>
            </a:ln>
          </p:spPr>
          <p:txBody>
            <a:bodyPr/>
            <a:lstStyle/>
            <a:p>
              <a:endParaRPr lang="zh-CN" altLang="en-US"/>
            </a:p>
          </p:txBody>
        </p:sp>
        <p:sp>
          <p:nvSpPr>
            <p:cNvPr id="89124" name="Line 234"/>
            <p:cNvSpPr>
              <a:spLocks noChangeShapeType="1"/>
            </p:cNvSpPr>
            <p:nvPr/>
          </p:nvSpPr>
          <p:spPr bwMode="auto">
            <a:xfrm flipV="1">
              <a:off x="4631" y="840"/>
              <a:ext cx="0" cy="730"/>
            </a:xfrm>
            <a:prstGeom prst="line">
              <a:avLst/>
            </a:prstGeom>
            <a:noFill/>
            <a:ln w="12700">
              <a:solidFill>
                <a:schemeClr val="tx1"/>
              </a:solidFill>
              <a:round/>
              <a:headEnd/>
              <a:tailEnd/>
            </a:ln>
          </p:spPr>
          <p:txBody>
            <a:bodyPr/>
            <a:lstStyle/>
            <a:p>
              <a:endParaRPr lang="zh-CN" altLang="en-US"/>
            </a:p>
          </p:txBody>
        </p:sp>
        <p:grpSp>
          <p:nvGrpSpPr>
            <p:cNvPr id="16" name="Group 235"/>
            <p:cNvGrpSpPr>
              <a:grpSpLocks/>
            </p:cNvGrpSpPr>
            <p:nvPr/>
          </p:nvGrpSpPr>
          <p:grpSpPr bwMode="auto">
            <a:xfrm>
              <a:off x="4413" y="1551"/>
              <a:ext cx="218" cy="366"/>
              <a:chOff x="2589" y="2584"/>
              <a:chExt cx="218" cy="366"/>
            </a:xfrm>
          </p:grpSpPr>
          <p:sp>
            <p:nvSpPr>
              <p:cNvPr id="89155" name="Line 23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9156" name="Line 23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9157" name="Line 23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9126" name="Line 239"/>
            <p:cNvSpPr>
              <a:spLocks noChangeShapeType="1"/>
            </p:cNvSpPr>
            <p:nvPr/>
          </p:nvSpPr>
          <p:spPr bwMode="auto">
            <a:xfrm>
              <a:off x="4633" y="840"/>
              <a:ext cx="567" cy="0"/>
            </a:xfrm>
            <a:prstGeom prst="line">
              <a:avLst/>
            </a:prstGeom>
            <a:noFill/>
            <a:ln w="12700">
              <a:solidFill>
                <a:schemeClr val="tx1"/>
              </a:solidFill>
              <a:round/>
              <a:headEnd/>
              <a:tailEnd/>
            </a:ln>
          </p:spPr>
          <p:txBody>
            <a:bodyPr/>
            <a:lstStyle/>
            <a:p>
              <a:endParaRPr lang="zh-CN" altLang="en-US"/>
            </a:p>
          </p:txBody>
        </p:sp>
        <p:sp>
          <p:nvSpPr>
            <p:cNvPr id="89127" name="Line 240"/>
            <p:cNvSpPr>
              <a:spLocks noChangeShapeType="1"/>
            </p:cNvSpPr>
            <p:nvPr/>
          </p:nvSpPr>
          <p:spPr bwMode="auto">
            <a:xfrm flipV="1">
              <a:off x="4634" y="1918"/>
              <a:ext cx="0" cy="1030"/>
            </a:xfrm>
            <a:prstGeom prst="line">
              <a:avLst/>
            </a:prstGeom>
            <a:noFill/>
            <a:ln w="12700">
              <a:solidFill>
                <a:schemeClr val="tx1"/>
              </a:solidFill>
              <a:round/>
              <a:headEnd/>
              <a:tailEnd/>
            </a:ln>
          </p:spPr>
          <p:txBody>
            <a:bodyPr/>
            <a:lstStyle/>
            <a:p>
              <a:endParaRPr lang="zh-CN" altLang="en-US"/>
            </a:p>
          </p:txBody>
        </p:sp>
        <p:sp>
          <p:nvSpPr>
            <p:cNvPr id="89128" name="Line 241"/>
            <p:cNvSpPr>
              <a:spLocks noChangeShapeType="1"/>
            </p:cNvSpPr>
            <p:nvPr/>
          </p:nvSpPr>
          <p:spPr bwMode="auto">
            <a:xfrm flipV="1">
              <a:off x="5242" y="1425"/>
              <a:ext cx="0" cy="481"/>
            </a:xfrm>
            <a:prstGeom prst="line">
              <a:avLst/>
            </a:prstGeom>
            <a:noFill/>
            <a:ln w="12700">
              <a:solidFill>
                <a:schemeClr val="tx1"/>
              </a:solidFill>
              <a:round/>
              <a:headEnd/>
              <a:tailEnd/>
            </a:ln>
          </p:spPr>
          <p:txBody>
            <a:bodyPr/>
            <a:lstStyle/>
            <a:p>
              <a:endParaRPr lang="zh-CN" altLang="en-US"/>
            </a:p>
          </p:txBody>
        </p:sp>
        <p:sp>
          <p:nvSpPr>
            <p:cNvPr id="89129" name="Line 242"/>
            <p:cNvSpPr>
              <a:spLocks noChangeShapeType="1"/>
            </p:cNvSpPr>
            <p:nvPr/>
          </p:nvSpPr>
          <p:spPr bwMode="auto">
            <a:xfrm>
              <a:off x="3380" y="1730"/>
              <a:ext cx="0" cy="584"/>
            </a:xfrm>
            <a:prstGeom prst="line">
              <a:avLst/>
            </a:prstGeom>
            <a:noFill/>
            <a:ln w="12700">
              <a:solidFill>
                <a:schemeClr val="tx1"/>
              </a:solidFill>
              <a:round/>
              <a:headEnd/>
              <a:tailEnd/>
            </a:ln>
          </p:spPr>
          <p:txBody>
            <a:bodyPr/>
            <a:lstStyle/>
            <a:p>
              <a:endParaRPr lang="zh-CN" altLang="en-US"/>
            </a:p>
          </p:txBody>
        </p:sp>
        <p:sp>
          <p:nvSpPr>
            <p:cNvPr id="89130" name="Line 243"/>
            <p:cNvSpPr>
              <a:spLocks noChangeShapeType="1"/>
            </p:cNvSpPr>
            <p:nvPr/>
          </p:nvSpPr>
          <p:spPr bwMode="auto">
            <a:xfrm>
              <a:off x="3380" y="2325"/>
              <a:ext cx="0" cy="191"/>
            </a:xfrm>
            <a:prstGeom prst="line">
              <a:avLst/>
            </a:prstGeom>
            <a:noFill/>
            <a:ln w="12700">
              <a:solidFill>
                <a:schemeClr val="tx1"/>
              </a:solidFill>
              <a:round/>
              <a:headEnd/>
              <a:tailEnd/>
            </a:ln>
          </p:spPr>
          <p:txBody>
            <a:bodyPr/>
            <a:lstStyle/>
            <a:p>
              <a:endParaRPr lang="zh-CN" altLang="en-US"/>
            </a:p>
          </p:txBody>
        </p:sp>
        <p:sp>
          <p:nvSpPr>
            <p:cNvPr id="89131" name="Rectangle 244"/>
            <p:cNvSpPr>
              <a:spLocks noChangeArrowheads="1"/>
            </p:cNvSpPr>
            <p:nvPr/>
          </p:nvSpPr>
          <p:spPr bwMode="auto">
            <a:xfrm>
              <a:off x="5186" y="160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17" name="Group 245"/>
            <p:cNvGrpSpPr>
              <a:grpSpLocks/>
            </p:cNvGrpSpPr>
            <p:nvPr/>
          </p:nvGrpSpPr>
          <p:grpSpPr bwMode="auto">
            <a:xfrm>
              <a:off x="2987" y="2074"/>
              <a:ext cx="524" cy="443"/>
              <a:chOff x="865" y="2535"/>
              <a:chExt cx="524" cy="443"/>
            </a:xfrm>
          </p:grpSpPr>
          <p:graphicFrame>
            <p:nvGraphicFramePr>
              <p:cNvPr id="89097" name="Object 246"/>
              <p:cNvGraphicFramePr>
                <a:graphicFrameLocks noChangeAspect="1"/>
              </p:cNvGraphicFramePr>
              <p:nvPr/>
            </p:nvGraphicFramePr>
            <p:xfrm>
              <a:off x="1021" y="2535"/>
              <a:ext cx="157" cy="158"/>
            </p:xfrm>
            <a:graphic>
              <a:graphicData uri="http://schemas.openxmlformats.org/presentationml/2006/ole">
                <p:oleObj spid="_x0000_s587793" name="公式" r:id="rId19" imgW="139700" imgH="139700" progId="Equation.3">
                  <p:embed/>
                </p:oleObj>
              </a:graphicData>
            </a:graphic>
          </p:graphicFrame>
          <p:graphicFrame>
            <p:nvGraphicFramePr>
              <p:cNvPr id="89098" name="Object 247"/>
              <p:cNvGraphicFramePr>
                <a:graphicFrameLocks noChangeAspect="1"/>
              </p:cNvGraphicFramePr>
              <p:nvPr/>
            </p:nvGraphicFramePr>
            <p:xfrm>
              <a:off x="1008" y="2889"/>
              <a:ext cx="158" cy="89"/>
            </p:xfrm>
            <a:graphic>
              <a:graphicData uri="http://schemas.openxmlformats.org/presentationml/2006/ole">
                <p:oleObj spid="_x0000_s587794" name="公式" r:id="rId20" imgW="139518" imgH="76101" progId="Equation.3">
                  <p:embed/>
                </p:oleObj>
              </a:graphicData>
            </a:graphic>
          </p:graphicFrame>
          <p:graphicFrame>
            <p:nvGraphicFramePr>
              <p:cNvPr id="89099" name="Object 248"/>
              <p:cNvGraphicFramePr>
                <a:graphicFrameLocks noChangeAspect="1"/>
              </p:cNvGraphicFramePr>
              <p:nvPr/>
            </p:nvGraphicFramePr>
            <p:xfrm>
              <a:off x="865" y="2636"/>
              <a:ext cx="172" cy="253"/>
            </p:xfrm>
            <a:graphic>
              <a:graphicData uri="http://schemas.openxmlformats.org/presentationml/2006/ole">
                <p:oleObj spid="_x0000_s587795" name="公式" r:id="rId21" imgW="152334" imgH="228501" progId="Equation.3">
                  <p:embed/>
                </p:oleObj>
              </a:graphicData>
            </a:graphic>
          </p:graphicFrame>
          <p:grpSp>
            <p:nvGrpSpPr>
              <p:cNvPr id="18" name="Group 249"/>
              <p:cNvGrpSpPr>
                <a:grpSpLocks/>
              </p:cNvGrpSpPr>
              <p:nvPr/>
            </p:nvGrpSpPr>
            <p:grpSpPr bwMode="auto">
              <a:xfrm>
                <a:off x="1120" y="2648"/>
                <a:ext cx="269" cy="268"/>
                <a:chOff x="144" y="3216"/>
                <a:chExt cx="240" cy="240"/>
              </a:xfrm>
            </p:grpSpPr>
            <p:sp>
              <p:nvSpPr>
                <p:cNvPr id="89153" name="Oval 25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9154" name="Line 25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89091" name="Object 252"/>
            <p:cNvGraphicFramePr>
              <a:graphicFrameLocks noChangeAspect="1"/>
            </p:cNvGraphicFramePr>
            <p:nvPr/>
          </p:nvGraphicFramePr>
          <p:xfrm>
            <a:off x="5217" y="712"/>
            <a:ext cx="406" cy="234"/>
          </p:xfrm>
          <a:graphic>
            <a:graphicData uri="http://schemas.openxmlformats.org/presentationml/2006/ole">
              <p:oleObj spid="_x0000_s587796" name="公式" r:id="rId22" imgW="381000" imgH="228600" progId="Equation.3">
                <p:embed/>
              </p:oleObj>
            </a:graphicData>
          </a:graphic>
        </p:graphicFrame>
        <p:grpSp>
          <p:nvGrpSpPr>
            <p:cNvPr id="19" name="Group 253"/>
            <p:cNvGrpSpPr>
              <a:grpSpLocks/>
            </p:cNvGrpSpPr>
            <p:nvPr/>
          </p:nvGrpSpPr>
          <p:grpSpPr bwMode="auto">
            <a:xfrm>
              <a:off x="3103" y="1806"/>
              <a:ext cx="335" cy="279"/>
              <a:chOff x="2855" y="1195"/>
              <a:chExt cx="335" cy="279"/>
            </a:xfrm>
          </p:grpSpPr>
          <p:sp>
            <p:nvSpPr>
              <p:cNvPr id="89151" name="Rectangle 254"/>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6" name="Object 255"/>
              <p:cNvGraphicFramePr>
                <a:graphicFrameLocks noChangeAspect="1"/>
              </p:cNvGraphicFramePr>
              <p:nvPr/>
            </p:nvGraphicFramePr>
            <p:xfrm>
              <a:off x="2855" y="1195"/>
              <a:ext cx="215" cy="253"/>
            </p:xfrm>
            <a:graphic>
              <a:graphicData uri="http://schemas.openxmlformats.org/presentationml/2006/ole">
                <p:oleObj spid="_x0000_s587797" name="公式" r:id="rId23" imgW="190500" imgH="228600" progId="Equation.3">
                  <p:embed/>
                </p:oleObj>
              </a:graphicData>
            </a:graphic>
          </p:graphicFrame>
        </p:grpSp>
        <p:sp>
          <p:nvSpPr>
            <p:cNvPr id="89134" name="Line 260"/>
            <p:cNvSpPr>
              <a:spLocks noChangeShapeType="1"/>
            </p:cNvSpPr>
            <p:nvPr/>
          </p:nvSpPr>
          <p:spPr bwMode="auto">
            <a:xfrm>
              <a:off x="3384" y="1730"/>
              <a:ext cx="203" cy="0"/>
            </a:xfrm>
            <a:prstGeom prst="line">
              <a:avLst/>
            </a:prstGeom>
            <a:noFill/>
            <a:ln w="12700">
              <a:solidFill>
                <a:schemeClr val="tx1"/>
              </a:solidFill>
              <a:round/>
              <a:headEnd/>
              <a:tailEnd/>
            </a:ln>
          </p:spPr>
          <p:txBody>
            <a:bodyPr/>
            <a:lstStyle/>
            <a:p>
              <a:endParaRPr lang="zh-CN" altLang="en-US"/>
            </a:p>
          </p:txBody>
        </p:sp>
        <p:sp>
          <p:nvSpPr>
            <p:cNvPr id="89135" name="Oval 261"/>
            <p:cNvSpPr>
              <a:spLocks noChangeArrowheads="1"/>
            </p:cNvSpPr>
            <p:nvPr/>
          </p:nvSpPr>
          <p:spPr bwMode="auto">
            <a:xfrm>
              <a:off x="3927" y="169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36" name="Rectangle 262"/>
            <p:cNvSpPr>
              <a:spLocks noChangeArrowheads="1"/>
            </p:cNvSpPr>
            <p:nvPr/>
          </p:nvSpPr>
          <p:spPr bwMode="auto">
            <a:xfrm>
              <a:off x="4576" y="9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2" name="Object 263"/>
            <p:cNvGraphicFramePr>
              <a:graphicFrameLocks noChangeAspect="1"/>
            </p:cNvGraphicFramePr>
            <p:nvPr/>
          </p:nvGraphicFramePr>
          <p:xfrm>
            <a:off x="4334" y="891"/>
            <a:ext cx="215" cy="253"/>
          </p:xfrm>
          <a:graphic>
            <a:graphicData uri="http://schemas.openxmlformats.org/presentationml/2006/ole">
              <p:oleObj spid="_x0000_s587798" name="公式" r:id="rId24" imgW="190500" imgH="228600" progId="Equation.3">
                <p:embed/>
              </p:oleObj>
            </a:graphicData>
          </a:graphic>
        </p:graphicFrame>
        <p:sp>
          <p:nvSpPr>
            <p:cNvPr id="89137" name="Oval 264"/>
            <p:cNvSpPr>
              <a:spLocks noChangeArrowheads="1"/>
            </p:cNvSpPr>
            <p:nvPr/>
          </p:nvSpPr>
          <p:spPr bwMode="auto">
            <a:xfrm>
              <a:off x="4599" y="139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38" name="Line 268"/>
            <p:cNvSpPr>
              <a:spLocks noChangeShapeType="1"/>
            </p:cNvSpPr>
            <p:nvPr/>
          </p:nvSpPr>
          <p:spPr bwMode="auto">
            <a:xfrm>
              <a:off x="4632" y="1425"/>
              <a:ext cx="204" cy="0"/>
            </a:xfrm>
            <a:prstGeom prst="line">
              <a:avLst/>
            </a:prstGeom>
            <a:noFill/>
            <a:ln w="12700">
              <a:solidFill>
                <a:schemeClr val="tx1"/>
              </a:solidFill>
              <a:round/>
              <a:headEnd/>
              <a:tailEnd/>
            </a:ln>
          </p:spPr>
          <p:txBody>
            <a:bodyPr/>
            <a:lstStyle/>
            <a:p>
              <a:endParaRPr lang="zh-CN" altLang="en-US"/>
            </a:p>
          </p:txBody>
        </p:sp>
        <p:sp>
          <p:nvSpPr>
            <p:cNvPr id="89139" name="Line 269"/>
            <p:cNvSpPr>
              <a:spLocks noChangeShapeType="1"/>
            </p:cNvSpPr>
            <p:nvPr/>
          </p:nvSpPr>
          <p:spPr bwMode="auto">
            <a:xfrm>
              <a:off x="4811" y="1426"/>
              <a:ext cx="431" cy="0"/>
            </a:xfrm>
            <a:prstGeom prst="line">
              <a:avLst/>
            </a:prstGeom>
            <a:noFill/>
            <a:ln w="12700">
              <a:solidFill>
                <a:schemeClr val="tx1"/>
              </a:solidFill>
              <a:round/>
              <a:headEnd/>
              <a:tailEnd/>
            </a:ln>
          </p:spPr>
          <p:txBody>
            <a:bodyPr/>
            <a:lstStyle/>
            <a:p>
              <a:endParaRPr lang="zh-CN" altLang="en-US"/>
            </a:p>
          </p:txBody>
        </p:sp>
        <p:sp>
          <p:nvSpPr>
            <p:cNvPr id="89140" name="Oval 271"/>
            <p:cNvSpPr>
              <a:spLocks noChangeArrowheads="1"/>
            </p:cNvSpPr>
            <p:nvPr/>
          </p:nvSpPr>
          <p:spPr bwMode="auto">
            <a:xfrm>
              <a:off x="5165" y="8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9141" name="Line 272"/>
            <p:cNvSpPr>
              <a:spLocks noChangeShapeType="1"/>
            </p:cNvSpPr>
            <p:nvPr/>
          </p:nvSpPr>
          <p:spPr bwMode="auto">
            <a:xfrm flipV="1">
              <a:off x="3955" y="1732"/>
              <a:ext cx="0" cy="780"/>
            </a:xfrm>
            <a:prstGeom prst="line">
              <a:avLst/>
            </a:prstGeom>
            <a:noFill/>
            <a:ln w="12700">
              <a:solidFill>
                <a:schemeClr val="tx1"/>
              </a:solidFill>
              <a:round/>
              <a:headEnd/>
              <a:tailEnd/>
            </a:ln>
          </p:spPr>
          <p:txBody>
            <a:bodyPr/>
            <a:lstStyle/>
            <a:p>
              <a:endParaRPr lang="zh-CN" altLang="en-US"/>
            </a:p>
          </p:txBody>
        </p:sp>
        <p:sp>
          <p:nvSpPr>
            <p:cNvPr id="89142" name="Rectangle 273"/>
            <p:cNvSpPr>
              <a:spLocks noChangeArrowheads="1"/>
            </p:cNvSpPr>
            <p:nvPr/>
          </p:nvSpPr>
          <p:spPr bwMode="auto">
            <a:xfrm>
              <a:off x="3898" y="19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3" name="Object 274"/>
            <p:cNvGraphicFramePr>
              <a:graphicFrameLocks noChangeAspect="1"/>
            </p:cNvGraphicFramePr>
            <p:nvPr/>
          </p:nvGraphicFramePr>
          <p:xfrm>
            <a:off x="3641" y="2001"/>
            <a:ext cx="230" cy="253"/>
          </p:xfrm>
          <a:graphic>
            <a:graphicData uri="http://schemas.openxmlformats.org/presentationml/2006/ole">
              <p:oleObj spid="_x0000_s587799" name="公式" r:id="rId25" imgW="203112" imgH="228501" progId="Equation.3">
                <p:embed/>
              </p:oleObj>
            </a:graphicData>
          </a:graphic>
        </p:graphicFrame>
        <p:sp>
          <p:nvSpPr>
            <p:cNvPr id="89143" name="Rectangle 275"/>
            <p:cNvSpPr>
              <a:spLocks noChangeArrowheads="1"/>
            </p:cNvSpPr>
            <p:nvPr/>
          </p:nvSpPr>
          <p:spPr bwMode="auto">
            <a:xfrm>
              <a:off x="4582" y="228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4" name="Object 276"/>
            <p:cNvGraphicFramePr>
              <a:graphicFrameLocks noChangeAspect="1"/>
            </p:cNvGraphicFramePr>
            <p:nvPr/>
          </p:nvGraphicFramePr>
          <p:xfrm>
            <a:off x="4333" y="2290"/>
            <a:ext cx="216" cy="253"/>
          </p:xfrm>
          <a:graphic>
            <a:graphicData uri="http://schemas.openxmlformats.org/presentationml/2006/ole">
              <p:oleObj spid="_x0000_s587800" name="公式" r:id="rId26" imgW="190500" imgH="228600" progId="Equation.3">
                <p:embed/>
              </p:oleObj>
            </a:graphicData>
          </a:graphic>
        </p:graphicFrame>
        <p:grpSp>
          <p:nvGrpSpPr>
            <p:cNvPr id="20" name="Group 277"/>
            <p:cNvGrpSpPr>
              <a:grpSpLocks/>
            </p:cNvGrpSpPr>
            <p:nvPr/>
          </p:nvGrpSpPr>
          <p:grpSpPr bwMode="auto">
            <a:xfrm>
              <a:off x="3880" y="2516"/>
              <a:ext cx="152" cy="152"/>
              <a:chOff x="2013" y="2330"/>
              <a:chExt cx="152" cy="152"/>
            </a:xfrm>
          </p:grpSpPr>
          <p:sp>
            <p:nvSpPr>
              <p:cNvPr id="89149" name="Line 278"/>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50" name="Line 279"/>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45" name="Oval 282"/>
            <p:cNvSpPr>
              <a:spLocks noChangeArrowheads="1"/>
            </p:cNvSpPr>
            <p:nvPr/>
          </p:nvSpPr>
          <p:spPr bwMode="auto">
            <a:xfrm>
              <a:off x="4597" y="293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9095" name="Object 283"/>
            <p:cNvGraphicFramePr>
              <a:graphicFrameLocks noChangeAspect="1"/>
            </p:cNvGraphicFramePr>
            <p:nvPr/>
          </p:nvGraphicFramePr>
          <p:xfrm>
            <a:off x="4658" y="2854"/>
            <a:ext cx="392" cy="221"/>
          </p:xfrm>
          <a:graphic>
            <a:graphicData uri="http://schemas.openxmlformats.org/presentationml/2006/ole">
              <p:oleObj spid="_x0000_s587801" name="公式" r:id="rId27" imgW="368140" imgH="215806" progId="Equation.3">
                <p:embed/>
              </p:oleObj>
            </a:graphicData>
          </a:graphic>
        </p:graphicFrame>
        <p:grpSp>
          <p:nvGrpSpPr>
            <p:cNvPr id="21" name="Group 284"/>
            <p:cNvGrpSpPr>
              <a:grpSpLocks/>
            </p:cNvGrpSpPr>
            <p:nvPr/>
          </p:nvGrpSpPr>
          <p:grpSpPr bwMode="auto">
            <a:xfrm>
              <a:off x="5166" y="1906"/>
              <a:ext cx="152" cy="152"/>
              <a:chOff x="2013" y="2330"/>
              <a:chExt cx="152" cy="152"/>
            </a:xfrm>
          </p:grpSpPr>
          <p:sp>
            <p:nvSpPr>
              <p:cNvPr id="89147" name="Line 285"/>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48" name="Line 28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grpSp>
      <p:sp>
        <p:nvSpPr>
          <p:cNvPr id="204073" name="Text Box 297"/>
          <p:cNvSpPr txBox="1">
            <a:spLocks noChangeArrowheads="1"/>
          </p:cNvSpPr>
          <p:nvPr/>
        </p:nvSpPr>
        <p:spPr bwMode="auto">
          <a:xfrm>
            <a:off x="5246688" y="5334000"/>
            <a:ext cx="3186112"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直接耦合双电源射极偏置电路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3946"/>
                                        </p:tgtEl>
                                        <p:attrNameLst>
                                          <p:attrName>style.visibility</p:attrName>
                                        </p:attrNameLst>
                                      </p:cBhvr>
                                      <p:to>
                                        <p:strVal val="visible"/>
                                      </p:to>
                                    </p:set>
                                    <p:animEffect transition="in" filter="blinds(horizontal)">
                                      <p:cBhvr>
                                        <p:cTn id="10" dur="500"/>
                                        <p:tgtEl>
                                          <p:spTgt spid="2039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4073"/>
                                        </p:tgtEl>
                                        <p:attrNameLst>
                                          <p:attrName>style.visibility</p:attrName>
                                        </p:attrNameLst>
                                      </p:cBhvr>
                                      <p:to>
                                        <p:strVal val="visible"/>
                                      </p:to>
                                    </p:set>
                                    <p:animEffect transition="in" filter="blinds(horizontal)">
                                      <p:cBhvr>
                                        <p:cTn id="18" dur="500"/>
                                        <p:tgtEl>
                                          <p:spTgt spid="204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946" grpId="0"/>
      <p:bldP spid="20407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9" name="Picture 3" descr="445a"/>
          <p:cNvPicPr>
            <a:picLocks noChangeAspect="1" noChangeArrowheads="1"/>
          </p:cNvPicPr>
          <p:nvPr/>
        </p:nvPicPr>
        <p:blipFill>
          <a:blip r:embed="rId4"/>
          <a:srcRect/>
          <a:stretch>
            <a:fillRect/>
          </a:stretch>
        </p:blipFill>
        <p:spPr bwMode="auto">
          <a:xfrm>
            <a:off x="4357686" y="642918"/>
            <a:ext cx="3678238" cy="3544887"/>
          </a:xfrm>
          <a:prstGeom prst="rect">
            <a:avLst/>
          </a:prstGeom>
          <a:noFill/>
          <a:ln w="9525">
            <a:noFill/>
            <a:miter lim="800000"/>
            <a:headEnd/>
            <a:tailEnd/>
          </a:ln>
        </p:spPr>
      </p:pic>
      <p:sp>
        <p:nvSpPr>
          <p:cNvPr id="90121" name="Text Box 5"/>
          <p:cNvSpPr txBox="1">
            <a:spLocks noChangeArrowheads="1"/>
          </p:cNvSpPr>
          <p:nvPr/>
        </p:nvSpPr>
        <p:spPr bwMode="auto">
          <a:xfrm>
            <a:off x="285750" y="373063"/>
            <a:ext cx="4343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1</a:t>
            </a:r>
            <a:r>
              <a:rPr kumimoji="1" lang="zh-CN" altLang="en-US" sz="2400">
                <a:solidFill>
                  <a:srgbClr val="000000"/>
                </a:solidFill>
                <a:latin typeface="楷体_GB2312" pitchFamily="49" charset="-122"/>
                <a:ea typeface="楷体_GB2312" pitchFamily="49" charset="-122"/>
              </a:rPr>
              <a:t>）</a:t>
            </a:r>
            <a:r>
              <a:rPr kumimoji="1" lang="zh-CN" altLang="en-US" sz="2400">
                <a:solidFill>
                  <a:srgbClr val="000000"/>
                </a:solidFill>
                <a:latin typeface="Times New Roman" pitchFamily="18" charset="0"/>
                <a:ea typeface="楷体_GB2312" pitchFamily="49" charset="-122"/>
              </a:rPr>
              <a:t>阻容耦合</a:t>
            </a:r>
          </a:p>
        </p:txBody>
      </p:sp>
      <p:sp>
        <p:nvSpPr>
          <p:cNvPr id="18" name="Rectangle 6"/>
          <p:cNvSpPr>
            <a:spLocks noChangeArrowheads="1"/>
          </p:cNvSpPr>
          <p:nvPr/>
        </p:nvSpPr>
        <p:spPr bwMode="auto">
          <a:xfrm>
            <a:off x="714348" y="1357298"/>
            <a:ext cx="2971800" cy="523862"/>
          </a:xfrm>
          <a:prstGeom prst="rect">
            <a:avLst/>
          </a:prstGeom>
          <a:noFill/>
          <a:ln w="9525">
            <a:noFill/>
            <a:miter lim="800000"/>
            <a:headEnd/>
            <a:tailEnd/>
          </a:ln>
        </p:spPr>
        <p:txBody>
          <a:bodyPr lIns="92075" tIns="46038" rIns="92075" bIns="46038" anchor="ctr">
            <a:spAutoFit/>
          </a:bodyPr>
          <a:lstStyle/>
          <a:p>
            <a:r>
              <a:rPr lang="en-US" altLang="zh-CN" sz="2800" dirty="0">
                <a:solidFill>
                  <a:srgbClr val="0000FF"/>
                </a:solidFill>
                <a:latin typeface="楷体_GB2312" pitchFamily="49" charset="-122"/>
                <a:ea typeface="楷体_GB2312" pitchFamily="49" charset="-122"/>
              </a:rPr>
              <a:t>①</a:t>
            </a:r>
            <a:r>
              <a:rPr lang="zh-CN" altLang="en-US" sz="2800" dirty="0">
                <a:solidFill>
                  <a:srgbClr val="0000FF"/>
                </a:solidFill>
                <a:latin typeface="楷体_GB2312" pitchFamily="49" charset="-122"/>
                <a:ea typeface="楷体_GB2312" pitchFamily="49" charset="-122"/>
              </a:rPr>
              <a:t>静态工作点</a:t>
            </a:r>
          </a:p>
        </p:txBody>
      </p:sp>
      <p:graphicFrame>
        <p:nvGraphicFramePr>
          <p:cNvPr id="19" name="Object 7"/>
          <p:cNvGraphicFramePr>
            <a:graphicFrameLocks noChangeAspect="1"/>
          </p:cNvGraphicFramePr>
          <p:nvPr/>
        </p:nvGraphicFramePr>
        <p:xfrm>
          <a:off x="871538" y="4267200"/>
          <a:ext cx="5735637" cy="482600"/>
        </p:xfrm>
        <a:graphic>
          <a:graphicData uri="http://schemas.openxmlformats.org/presentationml/2006/ole">
            <p:oleObj spid="_x0000_s588802" name="公式" r:id="rId5" imgW="2870200" imgH="241300" progId="Equation.3">
              <p:embed/>
            </p:oleObj>
          </a:graphicData>
        </a:graphic>
      </p:graphicFrame>
      <p:graphicFrame>
        <p:nvGraphicFramePr>
          <p:cNvPr id="20" name="Object 8"/>
          <p:cNvGraphicFramePr>
            <a:graphicFrameLocks noChangeAspect="1"/>
          </p:cNvGraphicFramePr>
          <p:nvPr/>
        </p:nvGraphicFramePr>
        <p:xfrm>
          <a:off x="871538" y="2890838"/>
          <a:ext cx="1268412" cy="482600"/>
        </p:xfrm>
        <a:graphic>
          <a:graphicData uri="http://schemas.openxmlformats.org/presentationml/2006/ole">
            <p:oleObj spid="_x0000_s588803" name="公式" r:id="rId6" imgW="634725" imgH="241195" progId="Equation.3">
              <p:embed/>
            </p:oleObj>
          </a:graphicData>
        </a:graphic>
      </p:graphicFrame>
      <p:graphicFrame>
        <p:nvGraphicFramePr>
          <p:cNvPr id="21" name="Object 9"/>
          <p:cNvGraphicFramePr>
            <a:graphicFrameLocks noChangeAspect="1"/>
          </p:cNvGraphicFramePr>
          <p:nvPr/>
        </p:nvGraphicFramePr>
        <p:xfrm>
          <a:off x="871538" y="4837113"/>
          <a:ext cx="5607050" cy="482600"/>
        </p:xfrm>
        <a:graphic>
          <a:graphicData uri="http://schemas.openxmlformats.org/presentationml/2006/ole">
            <p:oleObj spid="_x0000_s588804" name="公式" r:id="rId7" imgW="2806700" imgH="241300" progId="Equation.3">
              <p:embed/>
            </p:oleObj>
          </a:graphicData>
        </a:graphic>
      </p:graphicFrame>
      <p:graphicFrame>
        <p:nvGraphicFramePr>
          <p:cNvPr id="22" name="Object 10"/>
          <p:cNvGraphicFramePr>
            <a:graphicFrameLocks noChangeAspect="1"/>
          </p:cNvGraphicFramePr>
          <p:nvPr/>
        </p:nvGraphicFramePr>
        <p:xfrm>
          <a:off x="871538" y="3352800"/>
          <a:ext cx="1366837" cy="890588"/>
        </p:xfrm>
        <a:graphic>
          <a:graphicData uri="http://schemas.openxmlformats.org/presentationml/2006/ole">
            <p:oleObj spid="_x0000_s588805" name="公式" r:id="rId8" imgW="685502" imgH="444307" progId="Equation.3">
              <p:embed/>
            </p:oleObj>
          </a:graphicData>
        </a:graphic>
      </p:graphicFrame>
      <p:graphicFrame>
        <p:nvGraphicFramePr>
          <p:cNvPr id="23" name="Object 11"/>
          <p:cNvGraphicFramePr>
            <a:graphicFrameLocks noChangeAspect="1"/>
          </p:cNvGraphicFramePr>
          <p:nvPr/>
        </p:nvGraphicFramePr>
        <p:xfrm>
          <a:off x="871538" y="2357438"/>
          <a:ext cx="2106612" cy="482600"/>
        </p:xfrm>
        <a:graphic>
          <a:graphicData uri="http://schemas.openxmlformats.org/presentationml/2006/ole">
            <p:oleObj spid="_x0000_s588806" name="公式" r:id="rId9" imgW="1054100" imgH="241300" progId="Equation.3">
              <p:embed/>
            </p:oleObj>
          </a:graphicData>
        </a:graphic>
      </p:graphicFrame>
      <p:sp>
        <p:nvSpPr>
          <p:cNvPr id="24" name="AutoShape 12"/>
          <p:cNvSpPr>
            <a:spLocks/>
          </p:cNvSpPr>
          <p:nvPr/>
        </p:nvSpPr>
        <p:spPr bwMode="auto">
          <a:xfrm>
            <a:off x="444500" y="2592388"/>
            <a:ext cx="228600" cy="2438400"/>
          </a:xfrm>
          <a:prstGeom prst="leftBrace">
            <a:avLst>
              <a:gd name="adj1" fmla="val 88889"/>
              <a:gd name="adj2" fmla="val 50000"/>
            </a:avLst>
          </a:prstGeom>
          <a:noFill/>
          <a:ln w="19050">
            <a:solidFill>
              <a:srgbClr val="000000"/>
            </a:solidFill>
            <a:round/>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15" name="Text Box 170"/>
          <p:cNvSpPr txBox="1">
            <a:spLocks noChangeArrowheads="1"/>
          </p:cNvSpPr>
          <p:nvPr/>
        </p:nvSpPr>
        <p:spPr bwMode="auto">
          <a:xfrm>
            <a:off x="881063" y="5492750"/>
            <a:ext cx="6627812" cy="7096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dirty="0"/>
              <a:t>耦合电容和旁路电容的隔直通交的作用，使得信号源内阻</a:t>
            </a:r>
            <a:r>
              <a:rPr lang="en-US" altLang="zh-CN" sz="2000" dirty="0"/>
              <a:t>R</a:t>
            </a:r>
            <a:r>
              <a:rPr lang="en-US" altLang="zh-CN" sz="2000" baseline="-25000" dirty="0"/>
              <a:t>s</a:t>
            </a:r>
            <a:r>
              <a:rPr lang="zh-CN" altLang="en-US" sz="2000" dirty="0"/>
              <a:t>和负载电阻</a:t>
            </a:r>
            <a:r>
              <a:rPr lang="en-US" altLang="zh-CN" sz="2000" dirty="0"/>
              <a:t>R</a:t>
            </a:r>
            <a:r>
              <a:rPr lang="en-US" altLang="zh-CN" sz="2000" baseline="-25000" dirty="0"/>
              <a:t>L</a:t>
            </a:r>
            <a:r>
              <a:rPr lang="zh-CN" altLang="en-US" sz="2000" dirty="0"/>
              <a:t>对静态工作点不产生影响。</a:t>
            </a:r>
          </a:p>
        </p:txBody>
      </p:sp>
      <p:sp>
        <p:nvSpPr>
          <p:cNvPr id="90125" name="日期占位符 1"/>
          <p:cNvSpPr>
            <a:spLocks noGrp="1"/>
          </p:cNvSpPr>
          <p:nvPr>
            <p:ph type="dt" sz="quarter" idx="10"/>
          </p:nvPr>
        </p:nvSpPr>
        <p:spPr>
          <a:xfrm>
            <a:off x="457200" y="6484938"/>
            <a:ext cx="2133600" cy="476250"/>
          </a:xfrm>
          <a:noFill/>
        </p:spPr>
        <p:txBody>
          <a:bodyPr/>
          <a:lstStyle/>
          <a:p>
            <a:fld id="{B65FE04A-0B7A-4082-8444-0BD7B7FFDBEE}" type="datetime1">
              <a:rPr lang="zh-CN" altLang="en-US" smtClean="0">
                <a:latin typeface="Arial" pitchFamily="34" charset="0"/>
              </a:rPr>
              <a:pPr/>
              <a:t>2019-10-16</a:t>
            </a:fld>
            <a:endParaRPr lang="en-US" altLang="zh-CN" smtClean="0">
              <a:latin typeface="Arial" pitchFamily="34" charset="0"/>
            </a:endParaRPr>
          </a:p>
        </p:txBody>
      </p:sp>
      <p:sp>
        <p:nvSpPr>
          <p:cNvPr id="9012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0127"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7E9E8430-6C85-42FC-B536-3978CCAAFCD7}" type="slidenum">
              <a:rPr lang="en-US" altLang="zh-CN"/>
              <a:pPr algn="r"/>
              <a:t>101</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strips(downRigh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trips(down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trips(downRigh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strips(downRigh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Righ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strips(downRigh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strips(downRigh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24" grpId="0" animBg="1"/>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404813" y="611188"/>
            <a:ext cx="2514600" cy="523862"/>
          </a:xfrm>
          <a:prstGeom prst="rect">
            <a:avLst/>
          </a:prstGeom>
          <a:noFill/>
          <a:ln w="9525">
            <a:noFill/>
            <a:miter lim="800000"/>
            <a:headEnd/>
            <a:tailEnd/>
          </a:ln>
        </p:spPr>
        <p:txBody>
          <a:bodyPr lIns="92075" tIns="46038" rIns="92075" bIns="46038" anchor="ctr">
            <a:spAutoFit/>
          </a:bodyPr>
          <a:lstStyle/>
          <a:p>
            <a:r>
              <a:rPr lang="en-US" altLang="zh-CN" sz="2800" dirty="0">
                <a:solidFill>
                  <a:srgbClr val="0000FF"/>
                </a:solidFill>
                <a:latin typeface="楷体_GB2312" pitchFamily="49" charset="-122"/>
                <a:ea typeface="楷体_GB2312" pitchFamily="49" charset="-122"/>
              </a:rPr>
              <a:t>②</a:t>
            </a:r>
            <a:r>
              <a:rPr lang="zh-CN" altLang="en-US" sz="2800" dirty="0">
                <a:solidFill>
                  <a:srgbClr val="0000FF"/>
                </a:solidFill>
                <a:latin typeface="楷体_GB2312" pitchFamily="49" charset="-122"/>
                <a:ea typeface="楷体_GB2312" pitchFamily="49" charset="-122"/>
              </a:rPr>
              <a:t>电压增益</a:t>
            </a:r>
          </a:p>
        </p:txBody>
      </p:sp>
      <p:sp>
        <p:nvSpPr>
          <p:cNvPr id="9" name="Text Box 4"/>
          <p:cNvSpPr txBox="1">
            <a:spLocks noChangeArrowheads="1"/>
          </p:cNvSpPr>
          <p:nvPr/>
        </p:nvSpPr>
        <p:spPr bwMode="auto">
          <a:xfrm>
            <a:off x="642938" y="1365250"/>
            <a:ext cx="2819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400">
                <a:solidFill>
                  <a:srgbClr val="000000"/>
                </a:solidFill>
                <a:latin typeface="宋体" pitchFamily="2" charset="-122"/>
                <a:ea typeface="楷体_GB2312" pitchFamily="49" charset="-122"/>
              </a:rPr>
              <a:t>小信号等效电路</a:t>
            </a:r>
          </a:p>
        </p:txBody>
      </p:sp>
      <p:graphicFrame>
        <p:nvGraphicFramePr>
          <p:cNvPr id="12" name="Object 18"/>
          <p:cNvGraphicFramePr>
            <a:graphicFrameLocks noChangeAspect="1"/>
          </p:cNvGraphicFramePr>
          <p:nvPr/>
        </p:nvGraphicFramePr>
        <p:xfrm>
          <a:off x="484188" y="1801813"/>
          <a:ext cx="4729162" cy="2671762"/>
        </p:xfrm>
        <a:graphic>
          <a:graphicData uri="http://schemas.openxmlformats.org/presentationml/2006/ole">
            <p:oleObj spid="_x0000_s589826" name="图片" r:id="rId3" imgW="2779712" imgH="1573653" progId="Word.Picture.8">
              <p:embed/>
            </p:oleObj>
          </a:graphicData>
        </a:graphic>
      </p:graphicFrame>
      <p:pic>
        <p:nvPicPr>
          <p:cNvPr id="91142" name="Picture 3" descr="445a"/>
          <p:cNvPicPr>
            <a:picLocks noChangeAspect="1" noChangeArrowheads="1"/>
          </p:cNvPicPr>
          <p:nvPr/>
        </p:nvPicPr>
        <p:blipFill>
          <a:blip r:embed="rId4"/>
          <a:srcRect/>
          <a:stretch>
            <a:fillRect/>
          </a:stretch>
        </p:blipFill>
        <p:spPr bwMode="auto">
          <a:xfrm>
            <a:off x="5334000" y="973138"/>
            <a:ext cx="3678238" cy="3544887"/>
          </a:xfrm>
          <a:prstGeom prst="rect">
            <a:avLst/>
          </a:prstGeom>
          <a:noFill/>
          <a:ln w="9525">
            <a:noFill/>
            <a:miter lim="800000"/>
            <a:headEnd/>
            <a:tailEnd/>
          </a:ln>
        </p:spPr>
      </p:pic>
      <p:sp>
        <p:nvSpPr>
          <p:cNvPr id="11" name="Text Box 170"/>
          <p:cNvSpPr txBox="1">
            <a:spLocks noChangeArrowheads="1"/>
          </p:cNvSpPr>
          <p:nvPr/>
        </p:nvSpPr>
        <p:spPr bwMode="auto">
          <a:xfrm>
            <a:off x="881062" y="5730875"/>
            <a:ext cx="7191399" cy="833178"/>
          </a:xfrm>
          <a:prstGeom prst="rect">
            <a:avLst/>
          </a:prstGeom>
          <a:noFill/>
          <a:ln w="9525" algn="ctr">
            <a:noFill/>
            <a:miter lim="800000"/>
            <a:headEnd/>
            <a:tailEnd/>
          </a:ln>
        </p:spPr>
        <p:txBody>
          <a:bodyPr wrap="square" lIns="90000" tIns="46800" rIns="90000" bIns="46800">
            <a:spAutoFit/>
          </a:bodyPr>
          <a:lstStyle/>
          <a:p>
            <a:pPr>
              <a:spcBef>
                <a:spcPct val="50000"/>
              </a:spcBef>
            </a:pPr>
            <a:r>
              <a:rPr lang="zh-CN" altLang="en-US" sz="2400" dirty="0"/>
              <a:t>发射极电阻</a:t>
            </a:r>
            <a:r>
              <a:rPr lang="en-US" altLang="zh-CN" sz="2400" dirty="0"/>
              <a:t>R</a:t>
            </a:r>
            <a:r>
              <a:rPr lang="en-US" altLang="zh-CN" sz="2400" baseline="-25000" dirty="0"/>
              <a:t>e2</a:t>
            </a:r>
            <a:r>
              <a:rPr lang="zh-CN" altLang="en-US" sz="2400" dirty="0"/>
              <a:t>被耦合电容</a:t>
            </a:r>
            <a:r>
              <a:rPr lang="en-US" altLang="zh-CN" sz="2400" dirty="0" err="1"/>
              <a:t>C</a:t>
            </a:r>
            <a:r>
              <a:rPr lang="en-US" altLang="zh-CN" sz="2400" baseline="-25000" dirty="0" err="1"/>
              <a:t>e</a:t>
            </a:r>
            <a:r>
              <a:rPr lang="zh-CN" altLang="en-US" sz="2400" dirty="0"/>
              <a:t>旁路，电阻</a:t>
            </a:r>
            <a:r>
              <a:rPr lang="en-US" altLang="zh-CN" sz="2400" dirty="0"/>
              <a:t>R</a:t>
            </a:r>
            <a:r>
              <a:rPr lang="en-US" altLang="zh-CN" sz="2400" baseline="-25000" dirty="0"/>
              <a:t>e1</a:t>
            </a:r>
            <a:r>
              <a:rPr lang="zh-CN" altLang="en-US" sz="2400" dirty="0"/>
              <a:t>取值通常较小，以便电压增益不会下降很多。</a:t>
            </a:r>
          </a:p>
        </p:txBody>
      </p:sp>
      <p:graphicFrame>
        <p:nvGraphicFramePr>
          <p:cNvPr id="247811" name="Object 3"/>
          <p:cNvGraphicFramePr>
            <a:graphicFrameLocks noChangeAspect="1"/>
          </p:cNvGraphicFramePr>
          <p:nvPr/>
        </p:nvGraphicFramePr>
        <p:xfrm>
          <a:off x="2706688" y="4778375"/>
          <a:ext cx="2576512" cy="833438"/>
        </p:xfrm>
        <a:graphic>
          <a:graphicData uri="http://schemas.openxmlformats.org/presentationml/2006/ole">
            <p:oleObj spid="_x0000_s589827" name="Equation" r:id="rId5" imgW="1333500" imgH="431800" progId="Equation.DSMT4">
              <p:embed/>
            </p:oleObj>
          </a:graphicData>
        </a:graphic>
      </p:graphicFrame>
      <p:sp>
        <p:nvSpPr>
          <p:cNvPr id="91144" name="日期占位符 1"/>
          <p:cNvSpPr>
            <a:spLocks noGrp="1"/>
          </p:cNvSpPr>
          <p:nvPr>
            <p:ph type="dt" sz="quarter" idx="10"/>
          </p:nvPr>
        </p:nvSpPr>
        <p:spPr>
          <a:xfrm>
            <a:off x="457200" y="6484938"/>
            <a:ext cx="2133600" cy="476250"/>
          </a:xfrm>
          <a:noFill/>
        </p:spPr>
        <p:txBody>
          <a:bodyPr/>
          <a:lstStyle/>
          <a:p>
            <a:fld id="{8E3E957B-917D-4500-BE1F-3B3ECEDDDBDA}" type="datetime1">
              <a:rPr lang="zh-CN" altLang="en-US" smtClean="0">
                <a:latin typeface="Arial" pitchFamily="34" charset="0"/>
              </a:rPr>
              <a:pPr/>
              <a:t>2019-10-16</a:t>
            </a:fld>
            <a:endParaRPr lang="en-US" altLang="zh-CN" smtClean="0">
              <a:latin typeface="Arial" pitchFamily="34" charset="0"/>
            </a:endParaRPr>
          </a:p>
        </p:txBody>
      </p:sp>
      <p:sp>
        <p:nvSpPr>
          <p:cNvPr id="91145"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1146"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02770D76-39B9-485E-A83D-768FC6310DDD}" type="slidenum">
              <a:rPr lang="en-US" altLang="zh-CN"/>
              <a:pPr algn="r"/>
              <a:t>102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7811"/>
                                        </p:tgtEl>
                                        <p:attrNameLst>
                                          <p:attrName>style.visibility</p:attrName>
                                        </p:attrNameLst>
                                      </p:cBhvr>
                                      <p:to>
                                        <p:strVal val="visible"/>
                                      </p:to>
                                    </p:set>
                                    <p:animEffect transition="in" filter="checkerboard(across)">
                                      <p:cBhvr>
                                        <p:cTn id="22" dur="500"/>
                                        <p:tgtEl>
                                          <p:spTgt spid="2478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206375" y="174625"/>
            <a:ext cx="4343400" cy="519113"/>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800">
                <a:solidFill>
                  <a:srgbClr val="000000"/>
                </a:solidFill>
                <a:latin typeface="楷体_GB2312" pitchFamily="49" charset="-122"/>
                <a:ea typeface="楷体_GB2312" pitchFamily="49" charset="-122"/>
              </a:rPr>
              <a:t>（</a:t>
            </a:r>
            <a:r>
              <a:rPr kumimoji="1" lang="en-US" altLang="zh-CN" sz="2800">
                <a:solidFill>
                  <a:srgbClr val="000000"/>
                </a:solidFill>
                <a:latin typeface="楷体_GB2312" pitchFamily="49" charset="-122"/>
                <a:ea typeface="楷体_GB2312" pitchFamily="49" charset="-122"/>
              </a:rPr>
              <a:t>2</a:t>
            </a:r>
            <a:r>
              <a:rPr kumimoji="1" lang="zh-CN" altLang="en-US" sz="2800">
                <a:solidFill>
                  <a:srgbClr val="000000"/>
                </a:solidFill>
                <a:latin typeface="楷体_GB2312" pitchFamily="49" charset="-122"/>
                <a:ea typeface="楷体_GB2312" pitchFamily="49" charset="-122"/>
              </a:rPr>
              <a:t>）</a:t>
            </a:r>
            <a:r>
              <a:rPr kumimoji="1" lang="zh-CN" altLang="en-US" sz="2800">
                <a:solidFill>
                  <a:srgbClr val="000000"/>
                </a:solidFill>
                <a:latin typeface="Times New Roman" pitchFamily="18" charset="0"/>
                <a:ea typeface="楷体_GB2312" pitchFamily="49" charset="-122"/>
              </a:rPr>
              <a:t>直接耦合</a:t>
            </a:r>
          </a:p>
        </p:txBody>
      </p:sp>
      <p:sp>
        <p:nvSpPr>
          <p:cNvPr id="143363" name="Text Box 3"/>
          <p:cNvSpPr txBox="1">
            <a:spLocks noChangeArrowheads="1"/>
          </p:cNvSpPr>
          <p:nvPr/>
        </p:nvSpPr>
        <p:spPr bwMode="auto">
          <a:xfrm>
            <a:off x="444500" y="1087438"/>
            <a:ext cx="5029200" cy="3328987"/>
          </a:xfrm>
          <a:prstGeom prst="rect">
            <a:avLst/>
          </a:prstGeom>
          <a:noFill/>
          <a:ln w="12700" cap="sq">
            <a:noFill/>
            <a:miter lim="800000"/>
            <a:headEnd type="none" w="sm" len="sm"/>
            <a:tailEnd type="none" w="sm" len="sm"/>
          </a:ln>
        </p:spPr>
        <p:txBody>
          <a:bodyPr>
            <a:spAutoFit/>
          </a:bodyPr>
          <a:lstStyle/>
          <a:p>
            <a:pPr>
              <a:lnSpc>
                <a:spcPct val="150000"/>
              </a:lnSpc>
              <a:spcBef>
                <a:spcPct val="50000"/>
              </a:spcBef>
            </a:pPr>
            <a:r>
              <a:rPr kumimoji="1" lang="zh-CN" altLang="en-US" sz="2400">
                <a:solidFill>
                  <a:srgbClr val="000000"/>
                </a:solidFill>
                <a:latin typeface="楷体_GB2312" pitchFamily="49" charset="-122"/>
                <a:ea typeface="楷体_GB2312" pitchFamily="49" charset="-122"/>
              </a:rPr>
              <a:t>电路如图所示，求：</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1</a:t>
            </a:r>
            <a:r>
              <a:rPr kumimoji="1" lang="zh-CN" altLang="en-US" sz="2400">
                <a:solidFill>
                  <a:srgbClr val="000000"/>
                </a:solidFill>
                <a:latin typeface="楷体_GB2312" pitchFamily="49" charset="-122"/>
                <a:ea typeface="楷体_GB2312" pitchFamily="49" charset="-122"/>
              </a:rPr>
              <a:t>）静态工作点</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2</a:t>
            </a:r>
            <a:r>
              <a:rPr kumimoji="1" lang="zh-CN" altLang="en-US" sz="2400">
                <a:solidFill>
                  <a:srgbClr val="000000"/>
                </a:solidFill>
                <a:latin typeface="楷体_GB2312" pitchFamily="49" charset="-122"/>
                <a:ea typeface="楷体_GB2312" pitchFamily="49" charset="-122"/>
              </a:rPr>
              <a:t>）画出小信号等效电路</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3</a:t>
            </a:r>
            <a:r>
              <a:rPr kumimoji="1" lang="zh-CN" altLang="en-US" sz="2400">
                <a:solidFill>
                  <a:srgbClr val="000000"/>
                </a:solidFill>
                <a:latin typeface="楷体_GB2312" pitchFamily="49" charset="-122"/>
                <a:ea typeface="楷体_GB2312" pitchFamily="49" charset="-122"/>
              </a:rPr>
              <a:t>）电压增益</a:t>
            </a:r>
            <a:r>
              <a:rPr kumimoji="1" lang="zh-CN" altLang="en-US" sz="2400">
                <a:solidFill>
                  <a:srgbClr val="000000"/>
                </a:solidFill>
                <a:latin typeface="宋体" pitchFamily="2" charset="-122"/>
              </a:rPr>
              <a:t>（</a:t>
            </a:r>
            <a:r>
              <a:rPr kumimoji="1" lang="en-US" altLang="zh-CN" sz="2400" i="1">
                <a:solidFill>
                  <a:srgbClr val="000000"/>
                </a:solidFill>
                <a:latin typeface="宋体" pitchFamily="2" charset="-122"/>
              </a:rPr>
              <a:t>A</a:t>
            </a:r>
            <a:r>
              <a:rPr kumimoji="1" lang="en-US" altLang="zh-CN" sz="2400" baseline="-25000">
                <a:solidFill>
                  <a:srgbClr val="000000"/>
                </a:solidFill>
                <a:latin typeface="宋体" pitchFamily="2" charset="-122"/>
              </a:rPr>
              <a:t>v</a:t>
            </a:r>
            <a:r>
              <a:rPr kumimoji="1" lang="en-US" altLang="zh-CN" sz="2400">
                <a:solidFill>
                  <a:srgbClr val="000000"/>
                </a:solidFill>
                <a:latin typeface="宋体" pitchFamily="2" charset="-122"/>
              </a:rPr>
              <a:t>=</a:t>
            </a:r>
            <a:r>
              <a:rPr kumimoji="1" lang="en-US" altLang="zh-CN" sz="2400" i="1">
                <a:solidFill>
                  <a:srgbClr val="000000"/>
                </a:solidFill>
                <a:latin typeface="Book Antiqua" pitchFamily="18" charset="0"/>
              </a:rPr>
              <a:t>v</a:t>
            </a:r>
            <a:r>
              <a:rPr kumimoji="1" lang="en-US" altLang="zh-CN" sz="2400" baseline="-25000">
                <a:solidFill>
                  <a:srgbClr val="000000"/>
                </a:solidFill>
                <a:latin typeface="宋体" pitchFamily="2" charset="-122"/>
              </a:rPr>
              <a:t>o</a:t>
            </a:r>
            <a:r>
              <a:rPr kumimoji="1" lang="en-US" altLang="zh-CN" sz="2400">
                <a:solidFill>
                  <a:srgbClr val="000000"/>
                </a:solidFill>
                <a:latin typeface="宋体" pitchFamily="2" charset="-122"/>
              </a:rPr>
              <a:t>/</a:t>
            </a:r>
            <a:r>
              <a:rPr kumimoji="1" lang="en-US" altLang="zh-CN" sz="2400" i="1">
                <a:solidFill>
                  <a:srgbClr val="000000"/>
                </a:solidFill>
                <a:latin typeface="Book Antiqua" pitchFamily="18" charset="0"/>
              </a:rPr>
              <a:t>v</a:t>
            </a:r>
            <a:r>
              <a:rPr kumimoji="1" lang="en-US" altLang="zh-CN" sz="2400" baseline="-25000">
                <a:solidFill>
                  <a:srgbClr val="000000"/>
                </a:solidFill>
                <a:latin typeface="宋体" pitchFamily="2" charset="-122"/>
              </a:rPr>
              <a:t>i</a:t>
            </a:r>
            <a:r>
              <a:rPr kumimoji="1" lang="zh-CN" altLang="en-US" sz="2400">
                <a:solidFill>
                  <a:srgbClr val="000000"/>
                </a:solidFill>
                <a:latin typeface="宋体" pitchFamily="2" charset="-122"/>
              </a:rPr>
              <a:t>）</a:t>
            </a:r>
            <a:r>
              <a:rPr kumimoji="1" lang="zh-CN" altLang="en-US" sz="2400">
                <a:solidFill>
                  <a:srgbClr val="000000"/>
                </a:solidFill>
                <a:latin typeface="楷体_GB2312" pitchFamily="49" charset="-122"/>
                <a:ea typeface="楷体_GB2312" pitchFamily="49" charset="-122"/>
              </a:rPr>
              <a:t>、输入电阻和输出电阻</a:t>
            </a:r>
          </a:p>
        </p:txBody>
      </p:sp>
      <p:grpSp>
        <p:nvGrpSpPr>
          <p:cNvPr id="2" name="Group 4"/>
          <p:cNvGrpSpPr>
            <a:grpSpLocks/>
          </p:cNvGrpSpPr>
          <p:nvPr/>
        </p:nvGrpSpPr>
        <p:grpSpPr bwMode="auto">
          <a:xfrm>
            <a:off x="5257800" y="1404938"/>
            <a:ext cx="3670300" cy="4040187"/>
            <a:chOff x="3312" y="672"/>
            <a:chExt cx="2312" cy="2545"/>
          </a:xfrm>
        </p:grpSpPr>
        <p:pic>
          <p:nvPicPr>
            <p:cNvPr id="143368" name="Picture 5" descr="445b"/>
            <p:cNvPicPr>
              <a:picLocks noChangeAspect="1" noChangeArrowheads="1"/>
            </p:cNvPicPr>
            <p:nvPr/>
          </p:nvPicPr>
          <p:blipFill>
            <a:blip r:embed="rId3"/>
            <a:srcRect/>
            <a:stretch>
              <a:fillRect/>
            </a:stretch>
          </p:blipFill>
          <p:spPr bwMode="auto">
            <a:xfrm>
              <a:off x="3312" y="672"/>
              <a:ext cx="2312" cy="2545"/>
            </a:xfrm>
            <a:prstGeom prst="rect">
              <a:avLst/>
            </a:prstGeom>
            <a:noFill/>
            <a:ln w="9525">
              <a:noFill/>
              <a:miter lim="800000"/>
              <a:headEnd/>
              <a:tailEnd/>
            </a:ln>
          </p:spPr>
        </p:pic>
        <p:sp>
          <p:nvSpPr>
            <p:cNvPr id="12" name="Text Box 6"/>
            <p:cNvSpPr txBox="1">
              <a:spLocks noChangeArrowheads="1"/>
            </p:cNvSpPr>
            <p:nvPr/>
          </p:nvSpPr>
          <p:spPr bwMode="auto">
            <a:xfrm>
              <a:off x="4211" y="2256"/>
              <a:ext cx="301" cy="288"/>
            </a:xfrm>
            <a:prstGeom prst="rect">
              <a:avLst/>
            </a:prstGeom>
            <a:solidFill>
              <a:srgbClr val="FFFFFF"/>
            </a:solidFill>
            <a:ln>
              <a:noFill/>
            </a:ln>
            <a:effectLst/>
            <a:extLst/>
          </p:spPr>
          <p:txBody>
            <a:bodyPr wrap="none">
              <a:spAutoFit/>
            </a:bodyPr>
            <a:lstStyle/>
            <a:p>
              <a:pPr algn="ctr">
                <a:defRPr/>
              </a:pPr>
              <a:r>
                <a:rPr kumimoji="1" lang="en-US" altLang="zh-CN" sz="2400" i="1" kern="0">
                  <a:solidFill>
                    <a:srgbClr val="000000"/>
                  </a:solidFill>
                  <a:latin typeface="Times New Roman" pitchFamily="18" charset="0"/>
                  <a:ea typeface="楷体_GB2312" pitchFamily="49" charset="-122"/>
                </a:rPr>
                <a:t>R</a:t>
              </a:r>
              <a:r>
                <a:rPr kumimoji="1" lang="en-US" altLang="zh-CN" sz="2400" kern="0" baseline="-16000">
                  <a:solidFill>
                    <a:srgbClr val="000000"/>
                  </a:solidFill>
                  <a:latin typeface="Times New Roman" pitchFamily="18" charset="0"/>
                  <a:ea typeface="楷体_GB2312" pitchFamily="49" charset="-122"/>
                </a:rPr>
                <a:t>e</a:t>
              </a:r>
            </a:p>
          </p:txBody>
        </p:sp>
      </p:grpSp>
      <p:sp>
        <p:nvSpPr>
          <p:cNvPr id="143365" name="日期占位符 1"/>
          <p:cNvSpPr>
            <a:spLocks noGrp="1"/>
          </p:cNvSpPr>
          <p:nvPr>
            <p:ph type="dt" sz="quarter" idx="10"/>
          </p:nvPr>
        </p:nvSpPr>
        <p:spPr>
          <a:xfrm>
            <a:off x="457200" y="6484938"/>
            <a:ext cx="2133600" cy="476250"/>
          </a:xfrm>
          <a:noFill/>
        </p:spPr>
        <p:txBody>
          <a:bodyPr/>
          <a:lstStyle/>
          <a:p>
            <a:fld id="{D51E4760-3DF0-48FF-BE32-13C758520CD3}" type="datetime1">
              <a:rPr lang="zh-CN" altLang="en-US" smtClean="0">
                <a:latin typeface="Arial" pitchFamily="34" charset="0"/>
              </a:rPr>
              <a:pPr/>
              <a:t>2019-10-16</a:t>
            </a:fld>
            <a:endParaRPr lang="en-US" altLang="zh-CN" smtClean="0">
              <a:latin typeface="Arial" pitchFamily="34" charset="0"/>
            </a:endParaRPr>
          </a:p>
        </p:txBody>
      </p:sp>
      <p:sp>
        <p:nvSpPr>
          <p:cNvPr id="14336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43367"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F9C1B77D-CF68-4A5A-ADA8-09346064B8B2}" type="slidenum">
              <a:rPr lang="en-US" altLang="zh-CN"/>
              <a:pPr algn="r"/>
              <a:t>103</a:t>
            </a:fld>
            <a:endParaRPr lang="en-US" altLang="zh-CN"/>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5" name="Picture 2" descr="446"/>
          <p:cNvPicPr>
            <a:picLocks noChangeAspect="1" noChangeArrowheads="1"/>
          </p:cNvPicPr>
          <p:nvPr/>
        </p:nvPicPr>
        <p:blipFill>
          <a:blip r:embed="rId4"/>
          <a:srcRect/>
          <a:stretch>
            <a:fillRect/>
          </a:stretch>
        </p:blipFill>
        <p:spPr bwMode="auto">
          <a:xfrm>
            <a:off x="5524500" y="1762125"/>
            <a:ext cx="3425825" cy="3006725"/>
          </a:xfrm>
          <a:prstGeom prst="rect">
            <a:avLst/>
          </a:prstGeom>
          <a:noFill/>
          <a:ln w="9525">
            <a:noFill/>
            <a:miter lim="800000"/>
            <a:headEnd/>
            <a:tailEnd/>
          </a:ln>
        </p:spPr>
      </p:pic>
      <p:pic>
        <p:nvPicPr>
          <p:cNvPr id="15" name="Picture 3" descr="447"/>
          <p:cNvPicPr>
            <a:picLocks noChangeAspect="1" noChangeArrowheads="1"/>
          </p:cNvPicPr>
          <p:nvPr/>
        </p:nvPicPr>
        <p:blipFill>
          <a:blip r:embed="rId5"/>
          <a:srcRect/>
          <a:stretch>
            <a:fillRect/>
          </a:stretch>
        </p:blipFill>
        <p:spPr bwMode="auto">
          <a:xfrm>
            <a:off x="365125" y="4262438"/>
            <a:ext cx="5413375" cy="2344737"/>
          </a:xfrm>
          <a:prstGeom prst="rect">
            <a:avLst/>
          </a:prstGeom>
          <a:noFill/>
          <a:ln w="9525">
            <a:noFill/>
            <a:miter lim="800000"/>
            <a:headEnd/>
            <a:tailEnd/>
          </a:ln>
        </p:spPr>
      </p:pic>
      <p:grpSp>
        <p:nvGrpSpPr>
          <p:cNvPr id="2" name="Group 5"/>
          <p:cNvGrpSpPr>
            <a:grpSpLocks/>
          </p:cNvGrpSpPr>
          <p:nvPr/>
        </p:nvGrpSpPr>
        <p:grpSpPr bwMode="auto">
          <a:xfrm>
            <a:off x="166688" y="3587750"/>
            <a:ext cx="5105400" cy="457200"/>
            <a:chOff x="432" y="1152"/>
            <a:chExt cx="3216" cy="288"/>
          </a:xfrm>
        </p:grpSpPr>
        <p:sp>
          <p:nvSpPr>
            <p:cNvPr id="18" name="Rectangle 6"/>
            <p:cNvSpPr>
              <a:spLocks noChangeArrowheads="1"/>
            </p:cNvSpPr>
            <p:nvPr/>
          </p:nvSpPr>
          <p:spPr bwMode="auto">
            <a:xfrm>
              <a:off x="432" y="1152"/>
              <a:ext cx="2496" cy="288"/>
            </a:xfrm>
            <a:prstGeom prst="rect">
              <a:avLst/>
            </a:prstGeom>
            <a:noFill/>
            <a:ln>
              <a:noFill/>
            </a:ln>
            <a:effectLst/>
            <a:extLst/>
          </p:spPr>
          <p:txBody>
            <a:bodyPr>
              <a:spAutoFit/>
            </a:bodyPr>
            <a:lstStyle/>
            <a:p>
              <a:pPr>
                <a:defRPr/>
              </a:pPr>
              <a:r>
                <a:rPr kumimoji="1" lang="zh-CN" altLang="en-US" sz="2400" kern="0" dirty="0">
                  <a:solidFill>
                    <a:srgbClr val="000000"/>
                  </a:solidFill>
                  <a:latin typeface="Times New Roman" pitchFamily="18" charset="0"/>
                  <a:ea typeface="楷体_GB2312" pitchFamily="49" charset="-122"/>
                </a:rPr>
                <a:t>分析该电路的</a:t>
              </a:r>
              <a:r>
                <a:rPr kumimoji="1" lang="en-US" altLang="zh-CN" sz="2400" i="1" kern="0" dirty="0">
                  <a:solidFill>
                    <a:srgbClr val="000000"/>
                  </a:solidFill>
                  <a:latin typeface="Times New Roman" pitchFamily="18" charset="0"/>
                  <a:ea typeface="楷体_GB2312" pitchFamily="49" charset="-122"/>
                </a:rPr>
                <a:t>Q</a:t>
              </a:r>
              <a:r>
                <a:rPr kumimoji="1" lang="zh-CN" altLang="en-US" sz="2400" kern="0" dirty="0">
                  <a:solidFill>
                    <a:srgbClr val="000000"/>
                  </a:solidFill>
                  <a:latin typeface="Times New Roman" pitchFamily="18" charset="0"/>
                  <a:ea typeface="楷体_GB2312" pitchFamily="49" charset="-122"/>
                </a:rPr>
                <a:t>点及</a:t>
              </a:r>
            </a:p>
          </p:txBody>
        </p:sp>
        <p:sp>
          <p:nvSpPr>
            <p:cNvPr id="19" name="Rectangle 7"/>
            <p:cNvSpPr>
              <a:spLocks noChangeArrowheads="1"/>
            </p:cNvSpPr>
            <p:nvPr/>
          </p:nvSpPr>
          <p:spPr bwMode="auto">
            <a:xfrm>
              <a:off x="2400" y="1152"/>
              <a:ext cx="1248" cy="288"/>
            </a:xfrm>
            <a:prstGeom prst="rect">
              <a:avLst/>
            </a:prstGeom>
            <a:noFill/>
            <a:ln>
              <a:noFill/>
            </a:ln>
            <a:effectLst/>
            <a:extLst/>
          </p:spPr>
          <p:txBody>
            <a:bodyPr>
              <a:spAutoFit/>
            </a:bodyPr>
            <a:lstStyle/>
            <a:p>
              <a:pPr>
                <a:defRPr/>
              </a:pPr>
              <a:r>
                <a:rPr kumimoji="1" lang="zh-CN" altLang="en-US" sz="2400" kern="0">
                  <a:solidFill>
                    <a:srgbClr val="000000"/>
                  </a:solidFill>
                  <a:latin typeface="Times New Roman" pitchFamily="18" charset="0"/>
                  <a:ea typeface="华康简宋" charset="-122"/>
                </a:rPr>
                <a:t>、  、</a:t>
              </a:r>
              <a:r>
                <a:rPr kumimoji="1" lang="zh-CN" altLang="en-US" sz="2400" kern="0">
                  <a:solidFill>
                    <a:srgbClr val="000000"/>
                  </a:solidFill>
                  <a:latin typeface="Times New Roman" pitchFamily="18" charset="0"/>
                  <a:ea typeface="楷体_GB2312" pitchFamily="49" charset="-122"/>
                </a:rPr>
                <a:t> </a:t>
              </a:r>
              <a:endParaRPr kumimoji="1" lang="zh-CN" altLang="en-US" sz="2400" kern="0">
                <a:solidFill>
                  <a:srgbClr val="000000"/>
                </a:solidFill>
                <a:latin typeface="Times New Roman" pitchFamily="18" charset="0"/>
                <a:ea typeface="+mn-ea"/>
              </a:endParaRPr>
            </a:p>
          </p:txBody>
        </p:sp>
        <p:graphicFrame>
          <p:nvGraphicFramePr>
            <p:cNvPr id="92162" name="Object 8"/>
            <p:cNvGraphicFramePr>
              <a:graphicFrameLocks noChangeAspect="1"/>
            </p:cNvGraphicFramePr>
            <p:nvPr/>
          </p:nvGraphicFramePr>
          <p:xfrm>
            <a:off x="2192" y="1184"/>
            <a:ext cx="272" cy="256"/>
          </p:xfrm>
          <a:graphic>
            <a:graphicData uri="http://schemas.openxmlformats.org/presentationml/2006/ole">
              <p:oleObj spid="_x0000_s590850" name="Equation" r:id="rId6" imgW="215713" imgH="203024" progId="Equation.3">
                <p:embed/>
              </p:oleObj>
            </a:graphicData>
          </a:graphic>
        </p:graphicFrame>
        <p:graphicFrame>
          <p:nvGraphicFramePr>
            <p:cNvPr id="92163" name="Object 9"/>
            <p:cNvGraphicFramePr>
              <a:graphicFrameLocks noChangeAspect="1"/>
            </p:cNvGraphicFramePr>
            <p:nvPr/>
          </p:nvGraphicFramePr>
          <p:xfrm>
            <a:off x="2536" y="1184"/>
            <a:ext cx="224" cy="256"/>
          </p:xfrm>
          <a:graphic>
            <a:graphicData uri="http://schemas.openxmlformats.org/presentationml/2006/ole">
              <p:oleObj spid="_x0000_s590851" name="Equation" r:id="rId7" imgW="177569" imgH="202936" progId="Equation.3">
                <p:embed/>
              </p:oleObj>
            </a:graphicData>
          </a:graphic>
        </p:graphicFrame>
        <p:graphicFrame>
          <p:nvGraphicFramePr>
            <p:cNvPr id="92164" name="Object 10"/>
            <p:cNvGraphicFramePr>
              <a:graphicFrameLocks noChangeAspect="1"/>
            </p:cNvGraphicFramePr>
            <p:nvPr/>
          </p:nvGraphicFramePr>
          <p:xfrm>
            <a:off x="2872" y="1184"/>
            <a:ext cx="256" cy="256"/>
          </p:xfrm>
          <a:graphic>
            <a:graphicData uri="http://schemas.openxmlformats.org/presentationml/2006/ole">
              <p:oleObj spid="_x0000_s590852" name="Equation" r:id="rId8" imgW="203024" imgH="203024" progId="Equation.3">
                <p:embed/>
              </p:oleObj>
            </a:graphicData>
          </a:graphic>
        </p:graphicFrame>
      </p:grpSp>
      <p:sp>
        <p:nvSpPr>
          <p:cNvPr id="92168" name="Rectangle 12">
            <a:hlinkClick r:id="rId9" action="ppaction://hlinksldjump"/>
          </p:cNvPr>
          <p:cNvSpPr>
            <a:spLocks noChangeArrowheads="1"/>
          </p:cNvSpPr>
          <p:nvPr/>
        </p:nvSpPr>
        <p:spPr bwMode="auto">
          <a:xfrm>
            <a:off x="166688" y="95250"/>
            <a:ext cx="5029200" cy="508000"/>
          </a:xfrm>
          <a:prstGeom prst="rect">
            <a:avLst/>
          </a:prstGeom>
          <a:noFill/>
          <a:ln w="9525">
            <a:noFill/>
            <a:miter lim="800000"/>
            <a:headEnd/>
            <a:tailEnd/>
          </a:ln>
        </p:spPr>
        <p:txBody>
          <a:bodyPr lIns="92075" tIns="46038" rIns="92075" bIns="46038" anchor="b">
            <a:spAutoFit/>
          </a:bodyPr>
          <a:lstStyle/>
          <a:p>
            <a:r>
              <a:rPr lang="en-US" altLang="zh-CN" sz="2700">
                <a:latin typeface="Arial Narrow" pitchFamily="34" charset="0"/>
                <a:ea typeface="黑体" pitchFamily="49" charset="-122"/>
              </a:rPr>
              <a:t>3.  </a:t>
            </a:r>
            <a:r>
              <a:rPr lang="zh-CN" altLang="en-US" sz="2700">
                <a:latin typeface="Arial Narrow" pitchFamily="34" charset="0"/>
                <a:ea typeface="黑体" pitchFamily="49" charset="-122"/>
              </a:rPr>
              <a:t>含有恒流源的射极偏置电路</a:t>
            </a:r>
          </a:p>
        </p:txBody>
      </p:sp>
      <p:sp>
        <p:nvSpPr>
          <p:cNvPr id="24" name="Text Box 13"/>
          <p:cNvSpPr txBox="1">
            <a:spLocks noChangeArrowheads="1"/>
          </p:cNvSpPr>
          <p:nvPr/>
        </p:nvSpPr>
        <p:spPr bwMode="auto">
          <a:xfrm>
            <a:off x="5961063" y="4976813"/>
            <a:ext cx="2808287" cy="981075"/>
          </a:xfrm>
          <a:prstGeom prst="rect">
            <a:avLst/>
          </a:prstGeom>
          <a:solidFill>
            <a:srgbClr val="CCFFCC"/>
          </a:solidFill>
          <a:ln w="12700" cap="sq">
            <a:solidFill>
              <a:srgbClr val="FF0000"/>
            </a:solidFill>
            <a:miter lim="800000"/>
            <a:headEnd type="none" w="sm" len="sm"/>
            <a:tailEnd type="none" w="sm" len="sm"/>
          </a:ln>
        </p:spPr>
        <p:txBody>
          <a:bodyPr>
            <a:spAutoFit/>
          </a:bodyPr>
          <a:lstStyle/>
          <a:p>
            <a:pPr>
              <a:lnSpc>
                <a:spcPct val="120000"/>
              </a:lnSpc>
              <a:spcBef>
                <a:spcPct val="50000"/>
              </a:spcBef>
            </a:pPr>
            <a:r>
              <a:rPr kumimoji="1" lang="zh-CN" altLang="en-US" sz="2400">
                <a:solidFill>
                  <a:srgbClr val="000000"/>
                </a:solidFill>
                <a:latin typeface="宋体" pitchFamily="2" charset="-122"/>
                <a:ea typeface="楷体_GB2312" pitchFamily="49" charset="-122"/>
              </a:rPr>
              <a:t>恒流源对交流信号而言相当于开路</a:t>
            </a:r>
          </a:p>
        </p:txBody>
      </p:sp>
      <p:sp>
        <p:nvSpPr>
          <p:cNvPr id="92170" name="日期占位符 1"/>
          <p:cNvSpPr>
            <a:spLocks noGrp="1"/>
          </p:cNvSpPr>
          <p:nvPr>
            <p:ph type="dt" sz="quarter" idx="10"/>
          </p:nvPr>
        </p:nvSpPr>
        <p:spPr>
          <a:xfrm>
            <a:off x="457200" y="6484938"/>
            <a:ext cx="2133600" cy="476250"/>
          </a:xfrm>
          <a:noFill/>
        </p:spPr>
        <p:txBody>
          <a:bodyPr/>
          <a:lstStyle/>
          <a:p>
            <a:fld id="{CB1B3667-A04B-41A5-B6E8-D343AD8C68A9}" type="datetime1">
              <a:rPr lang="zh-CN" altLang="en-US" smtClean="0">
                <a:latin typeface="Arial" pitchFamily="34" charset="0"/>
              </a:rPr>
              <a:pPr/>
              <a:t>2019-10-16</a:t>
            </a:fld>
            <a:endParaRPr lang="en-US" altLang="zh-CN" smtClean="0">
              <a:latin typeface="Arial" pitchFamily="34" charset="0"/>
            </a:endParaRPr>
          </a:p>
        </p:txBody>
      </p:sp>
      <p:sp>
        <p:nvSpPr>
          <p:cNvPr id="92171"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2172"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2D4AFEE1-DCE9-4B3C-8731-2FD20EB560BE}" type="slidenum">
              <a:rPr lang="en-US" altLang="zh-CN"/>
              <a:pPr algn="r"/>
              <a:t>104</a:t>
            </a:fld>
            <a:endParaRPr lang="en-US" altLang="zh-CN"/>
          </a:p>
        </p:txBody>
      </p:sp>
      <p:sp>
        <p:nvSpPr>
          <p:cNvPr id="17" name="Text Box 86"/>
          <p:cNvSpPr txBox="1">
            <a:spLocks noChangeArrowheads="1"/>
          </p:cNvSpPr>
          <p:nvPr/>
        </p:nvSpPr>
        <p:spPr bwMode="auto">
          <a:xfrm>
            <a:off x="166688" y="809625"/>
            <a:ext cx="80168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集成电路中，由于制作工艺的问题，尽可能的不用电阻，而采用</a:t>
            </a:r>
            <a:r>
              <a:rPr lang="zh-CN" altLang="en-US" sz="2400">
                <a:solidFill>
                  <a:srgbClr val="FF0000"/>
                </a:solidFill>
              </a:rPr>
              <a:t>恒流源</a:t>
            </a:r>
            <a:r>
              <a:rPr lang="zh-CN" altLang="en-US" sz="2400"/>
              <a:t>作偏置电路。</a:t>
            </a:r>
          </a:p>
        </p:txBody>
      </p:sp>
      <p:sp>
        <p:nvSpPr>
          <p:cNvPr id="20" name="Text Box 87"/>
          <p:cNvSpPr txBox="1">
            <a:spLocks noChangeArrowheads="1"/>
          </p:cNvSpPr>
          <p:nvPr/>
        </p:nvSpPr>
        <p:spPr bwMode="auto">
          <a:xfrm>
            <a:off x="166688" y="1762125"/>
            <a:ext cx="7183437"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发射极电流</a:t>
            </a:r>
            <a:r>
              <a:rPr lang="en-US" altLang="zh-CN" sz="2400"/>
              <a:t>I</a:t>
            </a:r>
            <a:r>
              <a:rPr lang="en-US" altLang="zh-CN" sz="2400" baseline="-25000"/>
              <a:t>EQ</a:t>
            </a:r>
            <a:r>
              <a:rPr lang="zh-CN" altLang="en-US" sz="2400"/>
              <a:t>由恒流源</a:t>
            </a:r>
            <a:r>
              <a:rPr lang="en-US" altLang="zh-CN" sz="2400"/>
              <a:t>I</a:t>
            </a:r>
            <a:r>
              <a:rPr lang="en-US" altLang="zh-CN" sz="2400" baseline="-25000"/>
              <a:t>O</a:t>
            </a:r>
            <a:r>
              <a:rPr lang="zh-CN" altLang="en-US" sz="2400"/>
              <a:t>提供，与其他参数无关，进一步提高电路的稳定性。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strips(downRigh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17"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ctrTitle"/>
          </p:nvPr>
        </p:nvSpPr>
        <p:spPr>
          <a:xfrm>
            <a:off x="365125" y="476250"/>
            <a:ext cx="8294688" cy="1223963"/>
          </a:xfrm>
        </p:spPr>
        <p:txBody>
          <a:bodyPr/>
          <a:lstStyle/>
          <a:p>
            <a:r>
              <a:rPr lang="en-US" altLang="zh-CN" sz="3200" b="1" smtClean="0"/>
              <a:t>5.5  </a:t>
            </a:r>
            <a:r>
              <a:rPr lang="zh-CN" altLang="en-US" sz="3200" b="1" smtClean="0"/>
              <a:t>共集电极放大电路和共基极放大电路</a:t>
            </a:r>
          </a:p>
        </p:txBody>
      </p:sp>
      <p:sp>
        <p:nvSpPr>
          <p:cNvPr id="144387" name="副标题 2"/>
          <p:cNvSpPr>
            <a:spLocks noGrp="1"/>
          </p:cNvSpPr>
          <p:nvPr>
            <p:ph type="subTitle" idx="1"/>
          </p:nvPr>
        </p:nvSpPr>
        <p:spPr>
          <a:xfrm>
            <a:off x="971550" y="1989138"/>
            <a:ext cx="7200900" cy="3649662"/>
          </a:xfrm>
        </p:spPr>
        <p:txBody>
          <a:bodyPr/>
          <a:lstStyle/>
          <a:p>
            <a:pPr algn="l">
              <a:lnSpc>
                <a:spcPct val="150000"/>
              </a:lnSpc>
            </a:pPr>
            <a:r>
              <a:rPr lang="en-US" altLang="zh-CN" b="1" smtClean="0"/>
              <a:t>5.5.1   </a:t>
            </a:r>
            <a:r>
              <a:rPr lang="zh-CN" altLang="en-US" b="1" smtClean="0"/>
              <a:t>共集电极放大电路</a:t>
            </a:r>
          </a:p>
          <a:p>
            <a:pPr algn="l">
              <a:lnSpc>
                <a:spcPct val="150000"/>
              </a:lnSpc>
            </a:pPr>
            <a:r>
              <a:rPr lang="en-US" altLang="zh-CN" b="1" smtClean="0"/>
              <a:t>5.5.2   </a:t>
            </a:r>
            <a:r>
              <a:rPr lang="zh-CN" altLang="en-US" b="1" smtClean="0"/>
              <a:t>共基极放大电路</a:t>
            </a:r>
          </a:p>
          <a:p>
            <a:pPr algn="l">
              <a:lnSpc>
                <a:spcPct val="150000"/>
              </a:lnSpc>
            </a:pPr>
            <a:r>
              <a:rPr lang="en-US" altLang="zh-CN" b="1" smtClean="0"/>
              <a:t>5.5.3   BJT</a:t>
            </a:r>
            <a:r>
              <a:rPr lang="zh-CN" altLang="en-US" b="1" smtClean="0"/>
              <a:t>放大电路三种组态的比较</a:t>
            </a:r>
          </a:p>
        </p:txBody>
      </p:sp>
      <p:sp>
        <p:nvSpPr>
          <p:cNvPr id="144388" name="日期占位符 1"/>
          <p:cNvSpPr>
            <a:spLocks noGrp="1"/>
          </p:cNvSpPr>
          <p:nvPr>
            <p:ph type="dt" sz="quarter" idx="10"/>
          </p:nvPr>
        </p:nvSpPr>
        <p:spPr>
          <a:xfrm>
            <a:off x="457200" y="6484938"/>
            <a:ext cx="2133600" cy="476250"/>
          </a:xfrm>
          <a:noFill/>
        </p:spPr>
        <p:txBody>
          <a:bodyPr/>
          <a:lstStyle/>
          <a:p>
            <a:fld id="{48E68A55-3873-448B-8733-3439C5E62CB7}" type="datetime1">
              <a:rPr lang="zh-CN" altLang="en-US" smtClean="0">
                <a:latin typeface="Arial" pitchFamily="34" charset="0"/>
              </a:rPr>
              <a:pPr/>
              <a:t>2019-10-16</a:t>
            </a:fld>
            <a:endParaRPr lang="en-US" altLang="zh-CN" smtClean="0">
              <a:latin typeface="Arial" pitchFamily="34" charset="0"/>
            </a:endParaRPr>
          </a:p>
        </p:txBody>
      </p:sp>
      <p:sp>
        <p:nvSpPr>
          <p:cNvPr id="144389"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44390"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9175DE3C-122E-4A8B-A1A4-11E98F7E762D}" type="slidenum">
              <a:rPr lang="en-US" altLang="zh-CN"/>
              <a:pPr algn="r"/>
              <a:t>105</a:t>
            </a:fld>
            <a:endParaRPr lang="en-US" altLang="zh-CN"/>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41" name="日期占位符 1"/>
          <p:cNvSpPr>
            <a:spLocks noGrp="1"/>
          </p:cNvSpPr>
          <p:nvPr>
            <p:ph type="dt" sz="quarter" idx="10"/>
          </p:nvPr>
        </p:nvSpPr>
        <p:spPr>
          <a:xfrm>
            <a:off x="404813" y="6286500"/>
            <a:ext cx="2133600" cy="476250"/>
          </a:xfrm>
          <a:noFill/>
        </p:spPr>
        <p:txBody>
          <a:bodyPr/>
          <a:lstStyle/>
          <a:p>
            <a:fld id="{558C8584-B9AF-47FC-AD60-725C5B72F3FB}" type="datetime1">
              <a:rPr lang="zh-CN" altLang="en-US" smtClean="0">
                <a:latin typeface="Arial" pitchFamily="34" charset="0"/>
              </a:rPr>
              <a:pPr/>
              <a:t>2019-10-16</a:t>
            </a:fld>
            <a:endParaRPr lang="en-US" altLang="zh-CN" smtClean="0">
              <a:latin typeface="Arial" pitchFamily="34" charset="0"/>
            </a:endParaRPr>
          </a:p>
        </p:txBody>
      </p:sp>
      <p:sp>
        <p:nvSpPr>
          <p:cNvPr id="9324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3243" name="灯片编号占位符 3"/>
          <p:cNvSpPr>
            <a:spLocks noGrp="1"/>
          </p:cNvSpPr>
          <p:nvPr>
            <p:ph type="sldNum" sz="quarter" idx="12"/>
          </p:nvPr>
        </p:nvSpPr>
        <p:spPr>
          <a:noFill/>
        </p:spPr>
        <p:txBody>
          <a:bodyPr/>
          <a:lstStyle/>
          <a:p>
            <a:fld id="{87C04471-3A67-4C8F-9377-ACE299BBCD9B}" type="slidenum">
              <a:rPr lang="en-US" altLang="zh-CN" smtClean="0">
                <a:latin typeface="Arial" pitchFamily="34" charset="0"/>
              </a:rPr>
              <a:pPr/>
              <a:t>106</a:t>
            </a:fld>
            <a:endParaRPr lang="en-US" altLang="zh-CN" smtClean="0">
              <a:latin typeface="Arial" pitchFamily="34" charset="0"/>
            </a:endParaRPr>
          </a:p>
        </p:txBody>
      </p:sp>
      <p:sp>
        <p:nvSpPr>
          <p:cNvPr id="93244" name="Text Box 5"/>
          <p:cNvSpPr txBox="1">
            <a:spLocks noChangeArrowheads="1"/>
          </p:cNvSpPr>
          <p:nvPr/>
        </p:nvSpPr>
        <p:spPr bwMode="auto">
          <a:xfrm>
            <a:off x="285750" y="174625"/>
            <a:ext cx="4113213"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一、共集电极放大电路</a:t>
            </a:r>
          </a:p>
        </p:txBody>
      </p:sp>
      <p:grpSp>
        <p:nvGrpSpPr>
          <p:cNvPr id="2" name="Group 266"/>
          <p:cNvGrpSpPr>
            <a:grpSpLocks/>
          </p:cNvGrpSpPr>
          <p:nvPr/>
        </p:nvGrpSpPr>
        <p:grpSpPr bwMode="auto">
          <a:xfrm>
            <a:off x="4297363" y="762000"/>
            <a:ext cx="4878387" cy="3675063"/>
            <a:chOff x="2677" y="480"/>
            <a:chExt cx="3073" cy="2315"/>
          </a:xfrm>
        </p:grpSpPr>
        <p:sp>
          <p:nvSpPr>
            <p:cNvPr id="93316"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3317"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20" name="Object 140"/>
            <p:cNvGraphicFramePr>
              <a:graphicFrameLocks noChangeAspect="1"/>
            </p:cNvGraphicFramePr>
            <p:nvPr/>
          </p:nvGraphicFramePr>
          <p:xfrm>
            <a:off x="5151" y="1881"/>
            <a:ext cx="243" cy="239"/>
          </p:xfrm>
          <a:graphic>
            <a:graphicData uri="http://schemas.openxmlformats.org/presentationml/2006/ole">
              <p:oleObj spid="_x0000_s93241" name="公式" r:id="rId4" imgW="215619" imgH="215619" progId="Equation.3">
                <p:embed/>
              </p:oleObj>
            </a:graphicData>
          </a:graphic>
        </p:graphicFrame>
        <p:sp>
          <p:nvSpPr>
            <p:cNvPr id="93318"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3319"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3320"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3321" name="Group 144"/>
            <p:cNvGrpSpPr>
              <a:grpSpLocks/>
            </p:cNvGrpSpPr>
            <p:nvPr/>
          </p:nvGrpSpPr>
          <p:grpSpPr bwMode="auto">
            <a:xfrm>
              <a:off x="4311" y="1221"/>
              <a:ext cx="218" cy="366"/>
              <a:chOff x="2589" y="2584"/>
              <a:chExt cx="218" cy="366"/>
            </a:xfrm>
          </p:grpSpPr>
          <p:sp>
            <p:nvSpPr>
              <p:cNvPr id="9335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35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335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3322"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3323"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3324"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3325"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3326"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3327"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3328"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21" name="Object 155"/>
            <p:cNvGraphicFramePr>
              <a:graphicFrameLocks noChangeAspect="1"/>
            </p:cNvGraphicFramePr>
            <p:nvPr/>
          </p:nvGraphicFramePr>
          <p:xfrm>
            <a:off x="3546" y="866"/>
            <a:ext cx="229" cy="253"/>
          </p:xfrm>
          <a:graphic>
            <a:graphicData uri="http://schemas.openxmlformats.org/presentationml/2006/ole">
              <p:oleObj spid="_x0000_s93242" name="公式" r:id="rId5" imgW="203112" imgH="228501" progId="Equation.3">
                <p:embed/>
              </p:oleObj>
            </a:graphicData>
          </a:graphic>
        </p:graphicFrame>
        <p:sp>
          <p:nvSpPr>
            <p:cNvPr id="93329"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3330" name="Group 158"/>
            <p:cNvGrpSpPr>
              <a:grpSpLocks/>
            </p:cNvGrpSpPr>
            <p:nvPr/>
          </p:nvGrpSpPr>
          <p:grpSpPr bwMode="auto">
            <a:xfrm>
              <a:off x="2677" y="1861"/>
              <a:ext cx="524" cy="443"/>
              <a:chOff x="865" y="2535"/>
              <a:chExt cx="524" cy="443"/>
            </a:xfrm>
          </p:grpSpPr>
          <p:graphicFrame>
            <p:nvGraphicFramePr>
              <p:cNvPr id="93238" name="Object 159"/>
              <p:cNvGraphicFramePr>
                <a:graphicFrameLocks noChangeAspect="1"/>
              </p:cNvGraphicFramePr>
              <p:nvPr/>
            </p:nvGraphicFramePr>
            <p:xfrm>
              <a:off x="1021" y="2535"/>
              <a:ext cx="157" cy="158"/>
            </p:xfrm>
            <a:graphic>
              <a:graphicData uri="http://schemas.openxmlformats.org/presentationml/2006/ole">
                <p:oleObj spid="_x0000_s93243" name="公式" r:id="rId6" imgW="139700" imgH="139700" progId="Equation.3">
                  <p:embed/>
                </p:oleObj>
              </a:graphicData>
            </a:graphic>
          </p:graphicFrame>
          <p:graphicFrame>
            <p:nvGraphicFramePr>
              <p:cNvPr id="93239" name="Object 160"/>
              <p:cNvGraphicFramePr>
                <a:graphicFrameLocks noChangeAspect="1"/>
              </p:cNvGraphicFramePr>
              <p:nvPr/>
            </p:nvGraphicFramePr>
            <p:xfrm>
              <a:off x="1008" y="2889"/>
              <a:ext cx="158" cy="89"/>
            </p:xfrm>
            <a:graphic>
              <a:graphicData uri="http://schemas.openxmlformats.org/presentationml/2006/ole">
                <p:oleObj spid="_x0000_s93244" name="公式" r:id="rId7" imgW="139518" imgH="76101" progId="Equation.3">
                  <p:embed/>
                </p:oleObj>
              </a:graphicData>
            </a:graphic>
          </p:graphicFrame>
          <p:graphicFrame>
            <p:nvGraphicFramePr>
              <p:cNvPr id="93240" name="Object 161"/>
              <p:cNvGraphicFramePr>
                <a:graphicFrameLocks noChangeAspect="1"/>
              </p:cNvGraphicFramePr>
              <p:nvPr/>
            </p:nvGraphicFramePr>
            <p:xfrm>
              <a:off x="865" y="2636"/>
              <a:ext cx="172" cy="253"/>
            </p:xfrm>
            <a:graphic>
              <a:graphicData uri="http://schemas.openxmlformats.org/presentationml/2006/ole">
                <p:oleObj spid="_x0000_s93245" name="公式" r:id="rId8" imgW="152334" imgH="228501" progId="Equation.3">
                  <p:embed/>
                </p:oleObj>
              </a:graphicData>
            </a:graphic>
          </p:graphicFrame>
          <p:grpSp>
            <p:nvGrpSpPr>
              <p:cNvPr id="93348" name="Group 162"/>
              <p:cNvGrpSpPr>
                <a:grpSpLocks/>
              </p:cNvGrpSpPr>
              <p:nvPr/>
            </p:nvGrpSpPr>
            <p:grpSpPr bwMode="auto">
              <a:xfrm>
                <a:off x="1120" y="2648"/>
                <a:ext cx="269" cy="268"/>
                <a:chOff x="144" y="3216"/>
                <a:chExt cx="240" cy="240"/>
              </a:xfrm>
            </p:grpSpPr>
            <p:sp>
              <p:nvSpPr>
                <p:cNvPr id="9334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35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3331" name="Text Box 165"/>
            <p:cNvSpPr txBox="1">
              <a:spLocks noChangeArrowheads="1"/>
            </p:cNvSpPr>
            <p:nvPr/>
          </p:nvSpPr>
          <p:spPr bwMode="auto">
            <a:xfrm>
              <a:off x="3432" y="2564"/>
              <a:ext cx="173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3222" name="Object 166"/>
            <p:cNvGraphicFramePr>
              <a:graphicFrameLocks noChangeAspect="1"/>
            </p:cNvGraphicFramePr>
            <p:nvPr/>
          </p:nvGraphicFramePr>
          <p:xfrm>
            <a:off x="5115" y="480"/>
            <a:ext cx="330" cy="285"/>
          </p:xfrm>
          <a:graphic>
            <a:graphicData uri="http://schemas.openxmlformats.org/presentationml/2006/ole">
              <p:oleObj spid="_x0000_s93246" name="公式" r:id="rId9" imgW="253890" imgH="228501" progId="Equation.3">
                <p:embed/>
              </p:oleObj>
            </a:graphicData>
          </a:graphic>
        </p:graphicFrame>
        <p:grpSp>
          <p:nvGrpSpPr>
            <p:cNvPr id="93332" name="Group 167"/>
            <p:cNvGrpSpPr>
              <a:grpSpLocks/>
            </p:cNvGrpSpPr>
            <p:nvPr/>
          </p:nvGrpSpPr>
          <p:grpSpPr bwMode="auto">
            <a:xfrm>
              <a:off x="2793" y="1517"/>
              <a:ext cx="335" cy="279"/>
              <a:chOff x="2855" y="1195"/>
              <a:chExt cx="335" cy="279"/>
            </a:xfrm>
          </p:grpSpPr>
          <p:sp>
            <p:nvSpPr>
              <p:cNvPr id="9334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37" name="Object 169"/>
              <p:cNvGraphicFramePr>
                <a:graphicFrameLocks noChangeAspect="1"/>
              </p:cNvGraphicFramePr>
              <p:nvPr/>
            </p:nvGraphicFramePr>
            <p:xfrm>
              <a:off x="2855" y="1195"/>
              <a:ext cx="215" cy="253"/>
            </p:xfrm>
            <a:graphic>
              <a:graphicData uri="http://schemas.openxmlformats.org/presentationml/2006/ole">
                <p:oleObj spid="_x0000_s93247" name="公式" r:id="rId10" imgW="190500" imgH="228600" progId="Equation.3">
                  <p:embed/>
                </p:oleObj>
              </a:graphicData>
            </a:graphic>
          </p:graphicFrame>
        </p:grpSp>
        <p:graphicFrame>
          <p:nvGraphicFramePr>
            <p:cNvPr id="93223" name="Object 170"/>
            <p:cNvGraphicFramePr>
              <a:graphicFrameLocks noChangeAspect="1"/>
            </p:cNvGraphicFramePr>
            <p:nvPr/>
          </p:nvGraphicFramePr>
          <p:xfrm>
            <a:off x="3220" y="1391"/>
            <a:ext cx="178" cy="171"/>
          </p:xfrm>
          <a:graphic>
            <a:graphicData uri="http://schemas.openxmlformats.org/presentationml/2006/ole">
              <p:oleObj spid="_x0000_s93248" name="公式" r:id="rId11" imgW="139700" imgH="139700" progId="Equation.3">
                <p:embed/>
              </p:oleObj>
            </a:graphicData>
          </a:graphic>
        </p:graphicFrame>
        <p:graphicFrame>
          <p:nvGraphicFramePr>
            <p:cNvPr id="93224" name="Object 171"/>
            <p:cNvGraphicFramePr>
              <a:graphicFrameLocks noChangeAspect="1"/>
            </p:cNvGraphicFramePr>
            <p:nvPr/>
          </p:nvGraphicFramePr>
          <p:xfrm>
            <a:off x="3220" y="2245"/>
            <a:ext cx="153" cy="81"/>
          </p:xfrm>
          <a:graphic>
            <a:graphicData uri="http://schemas.openxmlformats.org/presentationml/2006/ole">
              <p:oleObj spid="_x0000_s93249" name="公式" r:id="rId12" imgW="139518" imgH="76101" progId="Equation.3">
                <p:embed/>
              </p:oleObj>
            </a:graphicData>
          </a:graphic>
        </p:graphicFrame>
        <p:graphicFrame>
          <p:nvGraphicFramePr>
            <p:cNvPr id="93225" name="Object 172"/>
            <p:cNvGraphicFramePr>
              <a:graphicFrameLocks noChangeAspect="1"/>
            </p:cNvGraphicFramePr>
            <p:nvPr/>
          </p:nvGraphicFramePr>
          <p:xfrm>
            <a:off x="3210" y="1829"/>
            <a:ext cx="198" cy="269"/>
          </p:xfrm>
          <a:graphic>
            <a:graphicData uri="http://schemas.openxmlformats.org/presentationml/2006/ole">
              <p:oleObj spid="_x0000_s93250" name="公式" r:id="rId13" imgW="152268" imgH="215713" progId="Equation.3">
                <p:embed/>
              </p:oleObj>
            </a:graphicData>
          </a:graphic>
        </p:graphicFrame>
        <p:grpSp>
          <p:nvGrpSpPr>
            <p:cNvPr id="93333" name="Group 173"/>
            <p:cNvGrpSpPr>
              <a:grpSpLocks/>
            </p:cNvGrpSpPr>
            <p:nvPr/>
          </p:nvGrpSpPr>
          <p:grpSpPr bwMode="auto">
            <a:xfrm>
              <a:off x="3534" y="1282"/>
              <a:ext cx="109" cy="225"/>
              <a:chOff x="2616" y="2928"/>
              <a:chExt cx="120" cy="240"/>
            </a:xfrm>
          </p:grpSpPr>
          <p:sp>
            <p:nvSpPr>
              <p:cNvPr id="93345" name="Line 174"/>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93346" name="Line 175"/>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93226" name="Object 176"/>
            <p:cNvGraphicFramePr>
              <a:graphicFrameLocks noChangeAspect="1"/>
            </p:cNvGraphicFramePr>
            <p:nvPr/>
          </p:nvGraphicFramePr>
          <p:xfrm>
            <a:off x="3236" y="1068"/>
            <a:ext cx="284" cy="278"/>
          </p:xfrm>
          <a:graphic>
            <a:graphicData uri="http://schemas.openxmlformats.org/presentationml/2006/ole">
              <p:oleObj spid="_x0000_s93251" name="公式" r:id="rId14" imgW="241300" imgH="228600" progId="Equation.3">
                <p:embed/>
              </p:oleObj>
            </a:graphicData>
          </a:graphic>
        </p:graphicFrame>
        <p:sp>
          <p:nvSpPr>
            <p:cNvPr id="93334"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3227" name="Object 178"/>
            <p:cNvGraphicFramePr>
              <a:graphicFrameLocks noChangeAspect="1"/>
            </p:cNvGraphicFramePr>
            <p:nvPr/>
          </p:nvGraphicFramePr>
          <p:xfrm>
            <a:off x="3642" y="1222"/>
            <a:ext cx="178" cy="171"/>
          </p:xfrm>
          <a:graphic>
            <a:graphicData uri="http://schemas.openxmlformats.org/presentationml/2006/ole">
              <p:oleObj spid="_x0000_s93252" name="公式" r:id="rId15" imgW="139700" imgH="139700" progId="Equation.3">
                <p:embed/>
              </p:oleObj>
            </a:graphicData>
          </a:graphic>
        </p:graphicFrame>
        <p:sp>
          <p:nvSpPr>
            <p:cNvPr id="93335"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36"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37"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3338" name="Group 184"/>
            <p:cNvGrpSpPr>
              <a:grpSpLocks/>
            </p:cNvGrpSpPr>
            <p:nvPr/>
          </p:nvGrpSpPr>
          <p:grpSpPr bwMode="auto">
            <a:xfrm>
              <a:off x="4879" y="1587"/>
              <a:ext cx="109" cy="225"/>
              <a:chOff x="2616" y="2928"/>
              <a:chExt cx="120" cy="240"/>
            </a:xfrm>
          </p:grpSpPr>
          <p:sp>
            <p:nvSpPr>
              <p:cNvPr id="93343" name="Line 185"/>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93344" name="Line 186"/>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93339"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3340"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3228" name="Object 189"/>
            <p:cNvGraphicFramePr>
              <a:graphicFrameLocks noChangeAspect="1"/>
            </p:cNvGraphicFramePr>
            <p:nvPr/>
          </p:nvGraphicFramePr>
          <p:xfrm>
            <a:off x="4777" y="1348"/>
            <a:ext cx="299" cy="278"/>
          </p:xfrm>
          <a:graphic>
            <a:graphicData uri="http://schemas.openxmlformats.org/presentationml/2006/ole">
              <p:oleObj spid="_x0000_s93253" name="公式" r:id="rId16" imgW="253890" imgH="228501" progId="Equation.3">
                <p:embed/>
              </p:oleObj>
            </a:graphicData>
          </a:graphic>
        </p:graphicFrame>
        <p:graphicFrame>
          <p:nvGraphicFramePr>
            <p:cNvPr id="93229" name="Object 190"/>
            <p:cNvGraphicFramePr>
              <a:graphicFrameLocks noChangeAspect="1"/>
            </p:cNvGraphicFramePr>
            <p:nvPr/>
          </p:nvGraphicFramePr>
          <p:xfrm>
            <a:off x="4708" y="1525"/>
            <a:ext cx="178" cy="171"/>
          </p:xfrm>
          <a:graphic>
            <a:graphicData uri="http://schemas.openxmlformats.org/presentationml/2006/ole">
              <p:oleObj spid="_x0000_s93254" name="公式" r:id="rId17" imgW="139700" imgH="139700" progId="Equation.3">
                <p:embed/>
              </p:oleObj>
            </a:graphicData>
          </a:graphic>
        </p:graphicFrame>
        <p:graphicFrame>
          <p:nvGraphicFramePr>
            <p:cNvPr id="93230" name="Object 191"/>
            <p:cNvGraphicFramePr>
              <a:graphicFrameLocks noChangeAspect="1"/>
            </p:cNvGraphicFramePr>
            <p:nvPr/>
          </p:nvGraphicFramePr>
          <p:xfrm>
            <a:off x="5535" y="1875"/>
            <a:ext cx="215" cy="285"/>
          </p:xfrm>
          <a:graphic>
            <a:graphicData uri="http://schemas.openxmlformats.org/presentationml/2006/ole">
              <p:oleObj spid="_x0000_s93255" name="公式" r:id="rId18" imgW="165028" imgH="228501" progId="Equation.3">
                <p:embed/>
              </p:oleObj>
            </a:graphicData>
          </a:graphic>
        </p:graphicFrame>
        <p:graphicFrame>
          <p:nvGraphicFramePr>
            <p:cNvPr id="93231" name="Object 192"/>
            <p:cNvGraphicFramePr>
              <a:graphicFrameLocks noChangeAspect="1"/>
            </p:cNvGraphicFramePr>
            <p:nvPr/>
          </p:nvGraphicFramePr>
          <p:xfrm>
            <a:off x="5521" y="1683"/>
            <a:ext cx="153" cy="147"/>
          </p:xfrm>
          <a:graphic>
            <a:graphicData uri="http://schemas.openxmlformats.org/presentationml/2006/ole">
              <p:oleObj spid="_x0000_s93256" name="公式" r:id="rId19" imgW="139700" imgH="139700" progId="Equation.3">
                <p:embed/>
              </p:oleObj>
            </a:graphicData>
          </a:graphic>
        </p:graphicFrame>
        <p:graphicFrame>
          <p:nvGraphicFramePr>
            <p:cNvPr id="93232" name="Object 193"/>
            <p:cNvGraphicFramePr>
              <a:graphicFrameLocks noChangeAspect="1"/>
            </p:cNvGraphicFramePr>
            <p:nvPr/>
          </p:nvGraphicFramePr>
          <p:xfrm>
            <a:off x="5521" y="2308"/>
            <a:ext cx="153" cy="81"/>
          </p:xfrm>
          <a:graphic>
            <a:graphicData uri="http://schemas.openxmlformats.org/presentationml/2006/ole">
              <p:oleObj spid="_x0000_s93257" name="公式" r:id="rId20" imgW="139518" imgH="76101" progId="Equation.3">
                <p:embed/>
              </p:oleObj>
            </a:graphicData>
          </a:graphic>
        </p:graphicFrame>
        <p:sp>
          <p:nvSpPr>
            <p:cNvPr id="93341"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342"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33" name="Object 200"/>
            <p:cNvGraphicFramePr>
              <a:graphicFrameLocks noChangeAspect="1"/>
            </p:cNvGraphicFramePr>
            <p:nvPr/>
          </p:nvGraphicFramePr>
          <p:xfrm>
            <a:off x="4231" y="1881"/>
            <a:ext cx="216" cy="253"/>
          </p:xfrm>
          <a:graphic>
            <a:graphicData uri="http://schemas.openxmlformats.org/presentationml/2006/ole">
              <p:oleObj spid="_x0000_s93258" name="公式" r:id="rId21" imgW="190500" imgH="228600" progId="Equation.3">
                <p:embed/>
              </p:oleObj>
            </a:graphicData>
          </a:graphic>
        </p:graphicFrame>
        <p:graphicFrame>
          <p:nvGraphicFramePr>
            <p:cNvPr id="93234" name="Object 201"/>
            <p:cNvGraphicFramePr>
              <a:graphicFrameLocks noChangeAspect="1"/>
            </p:cNvGraphicFramePr>
            <p:nvPr/>
          </p:nvGraphicFramePr>
          <p:xfrm>
            <a:off x="4114" y="1201"/>
            <a:ext cx="144" cy="197"/>
          </p:xfrm>
          <a:graphic>
            <a:graphicData uri="http://schemas.openxmlformats.org/presentationml/2006/ole">
              <p:oleObj spid="_x0000_s93259" name="公式" r:id="rId22" imgW="126725" imgH="177415" progId="Equation.3">
                <p:embed/>
              </p:oleObj>
            </a:graphicData>
          </a:graphic>
        </p:graphicFrame>
        <p:graphicFrame>
          <p:nvGraphicFramePr>
            <p:cNvPr id="93235" name="Object 202"/>
            <p:cNvGraphicFramePr>
              <a:graphicFrameLocks noChangeAspect="1"/>
            </p:cNvGraphicFramePr>
            <p:nvPr/>
          </p:nvGraphicFramePr>
          <p:xfrm>
            <a:off x="4375" y="1013"/>
            <a:ext cx="129" cy="155"/>
          </p:xfrm>
          <a:graphic>
            <a:graphicData uri="http://schemas.openxmlformats.org/presentationml/2006/ole">
              <p:oleObj spid="_x0000_s93260" name="公式" r:id="rId23" imgW="114201" imgH="139579" progId="Equation.3">
                <p:embed/>
              </p:oleObj>
            </a:graphicData>
          </a:graphic>
        </p:graphicFrame>
        <p:graphicFrame>
          <p:nvGraphicFramePr>
            <p:cNvPr id="93236" name="Object 203"/>
            <p:cNvGraphicFramePr>
              <a:graphicFrameLocks noChangeAspect="1"/>
            </p:cNvGraphicFramePr>
            <p:nvPr/>
          </p:nvGraphicFramePr>
          <p:xfrm>
            <a:off x="4356" y="1650"/>
            <a:ext cx="130" cy="155"/>
          </p:xfrm>
          <a:graphic>
            <a:graphicData uri="http://schemas.openxmlformats.org/presentationml/2006/ole">
              <p:oleObj spid="_x0000_s93261" name="公式" r:id="rId24" imgW="114201" imgH="139579" progId="Equation.3">
                <p:embed/>
              </p:oleObj>
            </a:graphicData>
          </a:graphic>
        </p:graphicFrame>
      </p:grpSp>
      <p:sp>
        <p:nvSpPr>
          <p:cNvPr id="215245" name="Text Box 205"/>
          <p:cNvSpPr txBox="1">
            <a:spLocks noChangeArrowheads="1"/>
          </p:cNvSpPr>
          <p:nvPr/>
        </p:nvSpPr>
        <p:spPr bwMode="auto">
          <a:xfrm>
            <a:off x="4854575" y="4622800"/>
            <a:ext cx="3790950"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为什么叫做共集电极放大电路？</a:t>
            </a:r>
          </a:p>
        </p:txBody>
      </p:sp>
      <p:grpSp>
        <p:nvGrpSpPr>
          <p:cNvPr id="9" name="Group 385"/>
          <p:cNvGrpSpPr>
            <a:grpSpLocks/>
          </p:cNvGrpSpPr>
          <p:nvPr/>
        </p:nvGrpSpPr>
        <p:grpSpPr bwMode="auto">
          <a:xfrm>
            <a:off x="55563" y="3667125"/>
            <a:ext cx="4275137" cy="2500313"/>
            <a:chOff x="35" y="2592"/>
            <a:chExt cx="2693" cy="1575"/>
          </a:xfrm>
        </p:grpSpPr>
        <p:sp>
          <p:nvSpPr>
            <p:cNvPr id="93284" name="Line 333"/>
            <p:cNvSpPr>
              <a:spLocks noChangeShapeType="1"/>
            </p:cNvSpPr>
            <p:nvPr/>
          </p:nvSpPr>
          <p:spPr bwMode="auto">
            <a:xfrm>
              <a:off x="1725" y="4015"/>
              <a:ext cx="0" cy="152"/>
            </a:xfrm>
            <a:prstGeom prst="line">
              <a:avLst/>
            </a:prstGeom>
            <a:noFill/>
            <a:ln w="12700">
              <a:solidFill>
                <a:schemeClr val="tx1"/>
              </a:solidFill>
              <a:round/>
              <a:headEnd/>
              <a:tailEnd/>
            </a:ln>
          </p:spPr>
          <p:txBody>
            <a:bodyPr/>
            <a:lstStyle/>
            <a:p>
              <a:endParaRPr lang="zh-CN" altLang="en-US"/>
            </a:p>
          </p:txBody>
        </p:sp>
        <p:sp>
          <p:nvSpPr>
            <p:cNvPr id="93285" name="Oval 334"/>
            <p:cNvSpPr>
              <a:spLocks noChangeArrowheads="1"/>
            </p:cNvSpPr>
            <p:nvPr/>
          </p:nvSpPr>
          <p:spPr bwMode="auto">
            <a:xfrm>
              <a:off x="1691" y="3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04" name="Object 335"/>
            <p:cNvGraphicFramePr>
              <a:graphicFrameLocks noChangeAspect="1"/>
            </p:cNvGraphicFramePr>
            <p:nvPr/>
          </p:nvGraphicFramePr>
          <p:xfrm>
            <a:off x="2383" y="3176"/>
            <a:ext cx="243" cy="239"/>
          </p:xfrm>
          <a:graphic>
            <a:graphicData uri="http://schemas.openxmlformats.org/presentationml/2006/ole">
              <p:oleObj spid="_x0000_s93262" name="公式" r:id="rId25" imgW="215619" imgH="215619" progId="Equation.3">
                <p:embed/>
              </p:oleObj>
            </a:graphicData>
          </a:graphic>
        </p:graphicFrame>
        <p:sp>
          <p:nvSpPr>
            <p:cNvPr id="93286" name="Line 336"/>
            <p:cNvSpPr>
              <a:spLocks noChangeShapeType="1"/>
            </p:cNvSpPr>
            <p:nvPr/>
          </p:nvSpPr>
          <p:spPr bwMode="auto">
            <a:xfrm>
              <a:off x="1650" y="4167"/>
              <a:ext cx="152" cy="0"/>
            </a:xfrm>
            <a:prstGeom prst="line">
              <a:avLst/>
            </a:prstGeom>
            <a:noFill/>
            <a:ln w="38100">
              <a:solidFill>
                <a:schemeClr val="tx1"/>
              </a:solidFill>
              <a:round/>
              <a:headEnd/>
              <a:tailEnd/>
            </a:ln>
          </p:spPr>
          <p:txBody>
            <a:bodyPr/>
            <a:lstStyle/>
            <a:p>
              <a:endParaRPr lang="zh-CN" altLang="en-US"/>
            </a:p>
          </p:txBody>
        </p:sp>
        <p:sp>
          <p:nvSpPr>
            <p:cNvPr id="93287" name="Line 337"/>
            <p:cNvSpPr>
              <a:spLocks noChangeShapeType="1"/>
            </p:cNvSpPr>
            <p:nvPr/>
          </p:nvSpPr>
          <p:spPr bwMode="auto">
            <a:xfrm flipH="1">
              <a:off x="841" y="3038"/>
              <a:ext cx="669" cy="0"/>
            </a:xfrm>
            <a:prstGeom prst="line">
              <a:avLst/>
            </a:prstGeom>
            <a:noFill/>
            <a:ln w="12700">
              <a:solidFill>
                <a:schemeClr val="tx1"/>
              </a:solidFill>
              <a:round/>
              <a:headEnd/>
              <a:tailEnd/>
            </a:ln>
          </p:spPr>
          <p:txBody>
            <a:bodyPr/>
            <a:lstStyle/>
            <a:p>
              <a:endParaRPr lang="zh-CN" altLang="en-US"/>
            </a:p>
          </p:txBody>
        </p:sp>
        <p:sp>
          <p:nvSpPr>
            <p:cNvPr id="93288" name="Line 338"/>
            <p:cNvSpPr>
              <a:spLocks noChangeShapeType="1"/>
            </p:cNvSpPr>
            <p:nvPr/>
          </p:nvSpPr>
          <p:spPr bwMode="auto">
            <a:xfrm flipV="1">
              <a:off x="1728" y="2629"/>
              <a:ext cx="0" cy="255"/>
            </a:xfrm>
            <a:prstGeom prst="line">
              <a:avLst/>
            </a:prstGeom>
            <a:noFill/>
            <a:ln w="12700">
              <a:solidFill>
                <a:schemeClr val="tx1"/>
              </a:solidFill>
              <a:round/>
              <a:headEnd/>
              <a:tailEnd/>
            </a:ln>
          </p:spPr>
          <p:txBody>
            <a:bodyPr/>
            <a:lstStyle/>
            <a:p>
              <a:endParaRPr lang="zh-CN" altLang="en-US"/>
            </a:p>
          </p:txBody>
        </p:sp>
        <p:grpSp>
          <p:nvGrpSpPr>
            <p:cNvPr id="93289" name="Group 339"/>
            <p:cNvGrpSpPr>
              <a:grpSpLocks/>
            </p:cNvGrpSpPr>
            <p:nvPr/>
          </p:nvGrpSpPr>
          <p:grpSpPr bwMode="auto">
            <a:xfrm>
              <a:off x="1510" y="2859"/>
              <a:ext cx="218" cy="366"/>
              <a:chOff x="2589" y="2584"/>
              <a:chExt cx="218" cy="366"/>
            </a:xfrm>
          </p:grpSpPr>
          <p:sp>
            <p:nvSpPr>
              <p:cNvPr id="93313" name="Line 34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314" name="Line 341"/>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93315" name="Line 342"/>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93290" name="Line 343"/>
            <p:cNvSpPr>
              <a:spLocks noChangeShapeType="1"/>
            </p:cNvSpPr>
            <p:nvPr/>
          </p:nvSpPr>
          <p:spPr bwMode="auto">
            <a:xfrm>
              <a:off x="435" y="4017"/>
              <a:ext cx="2235" cy="0"/>
            </a:xfrm>
            <a:prstGeom prst="line">
              <a:avLst/>
            </a:prstGeom>
            <a:noFill/>
            <a:ln w="12700">
              <a:solidFill>
                <a:schemeClr val="tx1"/>
              </a:solidFill>
              <a:round/>
              <a:headEnd/>
              <a:tailEnd/>
            </a:ln>
          </p:spPr>
          <p:txBody>
            <a:bodyPr/>
            <a:lstStyle/>
            <a:p>
              <a:endParaRPr lang="zh-CN" altLang="en-US"/>
            </a:p>
          </p:txBody>
        </p:sp>
        <p:sp>
          <p:nvSpPr>
            <p:cNvPr id="93291" name="Line 344"/>
            <p:cNvSpPr>
              <a:spLocks noChangeShapeType="1"/>
            </p:cNvSpPr>
            <p:nvPr/>
          </p:nvSpPr>
          <p:spPr bwMode="auto">
            <a:xfrm flipV="1">
              <a:off x="1722" y="3214"/>
              <a:ext cx="0" cy="809"/>
            </a:xfrm>
            <a:prstGeom prst="line">
              <a:avLst/>
            </a:prstGeom>
            <a:noFill/>
            <a:ln w="12700">
              <a:solidFill>
                <a:schemeClr val="tx1"/>
              </a:solidFill>
              <a:round/>
              <a:headEnd/>
              <a:tailEnd/>
            </a:ln>
          </p:spPr>
          <p:txBody>
            <a:bodyPr/>
            <a:lstStyle/>
            <a:p>
              <a:endParaRPr lang="zh-CN" altLang="en-US"/>
            </a:p>
          </p:txBody>
        </p:sp>
        <p:sp>
          <p:nvSpPr>
            <p:cNvPr id="93292" name="Line 345"/>
            <p:cNvSpPr>
              <a:spLocks noChangeShapeType="1"/>
            </p:cNvSpPr>
            <p:nvPr/>
          </p:nvSpPr>
          <p:spPr bwMode="auto">
            <a:xfrm flipV="1">
              <a:off x="2067" y="2617"/>
              <a:ext cx="0" cy="1400"/>
            </a:xfrm>
            <a:prstGeom prst="line">
              <a:avLst/>
            </a:prstGeom>
            <a:noFill/>
            <a:ln w="12700">
              <a:solidFill>
                <a:schemeClr val="tx1"/>
              </a:solidFill>
              <a:round/>
              <a:headEnd/>
              <a:tailEnd/>
            </a:ln>
          </p:spPr>
          <p:txBody>
            <a:bodyPr/>
            <a:lstStyle/>
            <a:p>
              <a:endParaRPr lang="zh-CN" altLang="en-US"/>
            </a:p>
          </p:txBody>
        </p:sp>
        <p:sp>
          <p:nvSpPr>
            <p:cNvPr id="93293" name="Line 346"/>
            <p:cNvSpPr>
              <a:spLocks noChangeShapeType="1"/>
            </p:cNvSpPr>
            <p:nvPr/>
          </p:nvSpPr>
          <p:spPr bwMode="auto">
            <a:xfrm flipV="1">
              <a:off x="1050" y="3035"/>
              <a:ext cx="0" cy="969"/>
            </a:xfrm>
            <a:prstGeom prst="line">
              <a:avLst/>
            </a:prstGeom>
            <a:noFill/>
            <a:ln w="12700">
              <a:solidFill>
                <a:schemeClr val="tx1"/>
              </a:solidFill>
              <a:round/>
              <a:headEnd/>
              <a:tailEnd/>
            </a:ln>
          </p:spPr>
          <p:txBody>
            <a:bodyPr/>
            <a:lstStyle/>
            <a:p>
              <a:endParaRPr lang="zh-CN" altLang="en-US"/>
            </a:p>
          </p:txBody>
        </p:sp>
        <p:sp>
          <p:nvSpPr>
            <p:cNvPr id="93294" name="Line 347"/>
            <p:cNvSpPr>
              <a:spLocks noChangeShapeType="1"/>
            </p:cNvSpPr>
            <p:nvPr/>
          </p:nvSpPr>
          <p:spPr bwMode="auto">
            <a:xfrm>
              <a:off x="428" y="3036"/>
              <a:ext cx="0" cy="982"/>
            </a:xfrm>
            <a:prstGeom prst="line">
              <a:avLst/>
            </a:prstGeom>
            <a:noFill/>
            <a:ln w="12700">
              <a:solidFill>
                <a:schemeClr val="tx1"/>
              </a:solidFill>
              <a:round/>
              <a:headEnd/>
              <a:tailEnd/>
            </a:ln>
          </p:spPr>
          <p:txBody>
            <a:bodyPr/>
            <a:lstStyle/>
            <a:p>
              <a:endParaRPr lang="zh-CN" altLang="en-US"/>
            </a:p>
          </p:txBody>
        </p:sp>
        <p:sp>
          <p:nvSpPr>
            <p:cNvPr id="93295" name="Rectangle 348"/>
            <p:cNvSpPr>
              <a:spLocks noChangeArrowheads="1"/>
            </p:cNvSpPr>
            <p:nvPr/>
          </p:nvSpPr>
          <p:spPr bwMode="auto">
            <a:xfrm>
              <a:off x="993" y="337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05" name="Object 349"/>
            <p:cNvGraphicFramePr>
              <a:graphicFrameLocks noChangeAspect="1"/>
            </p:cNvGraphicFramePr>
            <p:nvPr/>
          </p:nvGraphicFramePr>
          <p:xfrm>
            <a:off x="745" y="3367"/>
            <a:ext cx="229" cy="253"/>
          </p:xfrm>
          <a:graphic>
            <a:graphicData uri="http://schemas.openxmlformats.org/presentationml/2006/ole">
              <p:oleObj spid="_x0000_s93263" name="公式" r:id="rId26" imgW="203112" imgH="228501" progId="Equation.3">
                <p:embed/>
              </p:oleObj>
            </a:graphicData>
          </a:graphic>
        </p:graphicFrame>
        <p:grpSp>
          <p:nvGrpSpPr>
            <p:cNvPr id="93296" name="Group 351"/>
            <p:cNvGrpSpPr>
              <a:grpSpLocks/>
            </p:cNvGrpSpPr>
            <p:nvPr/>
          </p:nvGrpSpPr>
          <p:grpSpPr bwMode="auto">
            <a:xfrm>
              <a:off x="35" y="3499"/>
              <a:ext cx="524" cy="443"/>
              <a:chOff x="865" y="2535"/>
              <a:chExt cx="524" cy="443"/>
            </a:xfrm>
          </p:grpSpPr>
          <p:graphicFrame>
            <p:nvGraphicFramePr>
              <p:cNvPr id="93217" name="Object 352"/>
              <p:cNvGraphicFramePr>
                <a:graphicFrameLocks noChangeAspect="1"/>
              </p:cNvGraphicFramePr>
              <p:nvPr/>
            </p:nvGraphicFramePr>
            <p:xfrm>
              <a:off x="1021" y="2535"/>
              <a:ext cx="157" cy="158"/>
            </p:xfrm>
            <a:graphic>
              <a:graphicData uri="http://schemas.openxmlformats.org/presentationml/2006/ole">
                <p:oleObj spid="_x0000_s93264" name="公式" r:id="rId27" imgW="139700" imgH="139700" progId="Equation.3">
                  <p:embed/>
                </p:oleObj>
              </a:graphicData>
            </a:graphic>
          </p:graphicFrame>
          <p:graphicFrame>
            <p:nvGraphicFramePr>
              <p:cNvPr id="93218" name="Object 353"/>
              <p:cNvGraphicFramePr>
                <a:graphicFrameLocks noChangeAspect="1"/>
              </p:cNvGraphicFramePr>
              <p:nvPr/>
            </p:nvGraphicFramePr>
            <p:xfrm>
              <a:off x="1008" y="2889"/>
              <a:ext cx="158" cy="89"/>
            </p:xfrm>
            <a:graphic>
              <a:graphicData uri="http://schemas.openxmlformats.org/presentationml/2006/ole">
                <p:oleObj spid="_x0000_s93265" name="公式" r:id="rId28" imgW="139518" imgH="76101" progId="Equation.3">
                  <p:embed/>
                </p:oleObj>
              </a:graphicData>
            </a:graphic>
          </p:graphicFrame>
          <p:graphicFrame>
            <p:nvGraphicFramePr>
              <p:cNvPr id="93219" name="Object 354"/>
              <p:cNvGraphicFramePr>
                <a:graphicFrameLocks noChangeAspect="1"/>
              </p:cNvGraphicFramePr>
              <p:nvPr/>
            </p:nvGraphicFramePr>
            <p:xfrm>
              <a:off x="865" y="2636"/>
              <a:ext cx="172" cy="253"/>
            </p:xfrm>
            <a:graphic>
              <a:graphicData uri="http://schemas.openxmlformats.org/presentationml/2006/ole">
                <p:oleObj spid="_x0000_s93266" name="公式" r:id="rId29" imgW="152334" imgH="228501" progId="Equation.3">
                  <p:embed/>
                </p:oleObj>
              </a:graphicData>
            </a:graphic>
          </p:graphicFrame>
          <p:grpSp>
            <p:nvGrpSpPr>
              <p:cNvPr id="93310" name="Group 355"/>
              <p:cNvGrpSpPr>
                <a:grpSpLocks/>
              </p:cNvGrpSpPr>
              <p:nvPr/>
            </p:nvGrpSpPr>
            <p:grpSpPr bwMode="auto">
              <a:xfrm>
                <a:off x="1120" y="2648"/>
                <a:ext cx="269" cy="268"/>
                <a:chOff x="144" y="3216"/>
                <a:chExt cx="240" cy="240"/>
              </a:xfrm>
            </p:grpSpPr>
            <p:sp>
              <p:nvSpPr>
                <p:cNvPr id="93311" name="Oval 3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312" name="Line 3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93297" name="Group 359"/>
            <p:cNvGrpSpPr>
              <a:grpSpLocks/>
            </p:cNvGrpSpPr>
            <p:nvPr/>
          </p:nvGrpSpPr>
          <p:grpSpPr bwMode="auto">
            <a:xfrm>
              <a:off x="151" y="3155"/>
              <a:ext cx="335" cy="279"/>
              <a:chOff x="2855" y="1195"/>
              <a:chExt cx="335" cy="279"/>
            </a:xfrm>
          </p:grpSpPr>
          <p:sp>
            <p:nvSpPr>
              <p:cNvPr id="93309" name="Rectangle 36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16" name="Object 361"/>
              <p:cNvGraphicFramePr>
                <a:graphicFrameLocks noChangeAspect="1"/>
              </p:cNvGraphicFramePr>
              <p:nvPr/>
            </p:nvGraphicFramePr>
            <p:xfrm>
              <a:off x="2855" y="1195"/>
              <a:ext cx="215" cy="253"/>
            </p:xfrm>
            <a:graphic>
              <a:graphicData uri="http://schemas.openxmlformats.org/presentationml/2006/ole">
                <p:oleObj spid="_x0000_s93267" name="公式" r:id="rId30" imgW="190500" imgH="228600" progId="Equation.3">
                  <p:embed/>
                </p:oleObj>
              </a:graphicData>
            </a:graphic>
          </p:graphicFrame>
        </p:grpSp>
        <p:graphicFrame>
          <p:nvGraphicFramePr>
            <p:cNvPr id="93206" name="Object 362"/>
            <p:cNvGraphicFramePr>
              <a:graphicFrameLocks noChangeAspect="1"/>
            </p:cNvGraphicFramePr>
            <p:nvPr/>
          </p:nvGraphicFramePr>
          <p:xfrm>
            <a:off x="578" y="3029"/>
            <a:ext cx="178" cy="171"/>
          </p:xfrm>
          <a:graphic>
            <a:graphicData uri="http://schemas.openxmlformats.org/presentationml/2006/ole">
              <p:oleObj spid="_x0000_s93268" name="公式" r:id="rId31" imgW="139700" imgH="139700" progId="Equation.3">
                <p:embed/>
              </p:oleObj>
            </a:graphicData>
          </a:graphic>
        </p:graphicFrame>
        <p:graphicFrame>
          <p:nvGraphicFramePr>
            <p:cNvPr id="93207" name="Object 363"/>
            <p:cNvGraphicFramePr>
              <a:graphicFrameLocks noChangeAspect="1"/>
            </p:cNvGraphicFramePr>
            <p:nvPr/>
          </p:nvGraphicFramePr>
          <p:xfrm>
            <a:off x="578" y="3883"/>
            <a:ext cx="153" cy="81"/>
          </p:xfrm>
          <a:graphic>
            <a:graphicData uri="http://schemas.openxmlformats.org/presentationml/2006/ole">
              <p:oleObj spid="_x0000_s93269" name="公式" r:id="rId32" imgW="139518" imgH="76101" progId="Equation.3">
                <p:embed/>
              </p:oleObj>
            </a:graphicData>
          </a:graphic>
        </p:graphicFrame>
        <p:graphicFrame>
          <p:nvGraphicFramePr>
            <p:cNvPr id="93208" name="Object 364"/>
            <p:cNvGraphicFramePr>
              <a:graphicFrameLocks noChangeAspect="1"/>
            </p:cNvGraphicFramePr>
            <p:nvPr/>
          </p:nvGraphicFramePr>
          <p:xfrm>
            <a:off x="568" y="3467"/>
            <a:ext cx="198" cy="269"/>
          </p:xfrm>
          <a:graphic>
            <a:graphicData uri="http://schemas.openxmlformats.org/presentationml/2006/ole">
              <p:oleObj spid="_x0000_s93270" name="公式" r:id="rId33" imgW="152268" imgH="215713" progId="Equation.3">
                <p:embed/>
              </p:oleObj>
            </a:graphicData>
          </a:graphic>
        </p:graphicFrame>
        <p:sp>
          <p:nvSpPr>
            <p:cNvPr id="93298" name="Line 365"/>
            <p:cNvSpPr>
              <a:spLocks noChangeShapeType="1"/>
            </p:cNvSpPr>
            <p:nvPr/>
          </p:nvSpPr>
          <p:spPr bwMode="auto">
            <a:xfrm>
              <a:off x="436" y="3038"/>
              <a:ext cx="456" cy="0"/>
            </a:xfrm>
            <a:prstGeom prst="line">
              <a:avLst/>
            </a:prstGeom>
            <a:noFill/>
            <a:ln w="12700">
              <a:solidFill>
                <a:schemeClr val="tx1"/>
              </a:solidFill>
              <a:round/>
              <a:headEnd/>
              <a:tailEnd/>
            </a:ln>
          </p:spPr>
          <p:txBody>
            <a:bodyPr/>
            <a:lstStyle/>
            <a:p>
              <a:endParaRPr lang="zh-CN" altLang="en-US"/>
            </a:p>
          </p:txBody>
        </p:sp>
        <p:sp>
          <p:nvSpPr>
            <p:cNvPr id="93299" name="Oval 366"/>
            <p:cNvSpPr>
              <a:spLocks noChangeArrowheads="1"/>
            </p:cNvSpPr>
            <p:nvPr/>
          </p:nvSpPr>
          <p:spPr bwMode="auto">
            <a:xfrm>
              <a:off x="1015" y="39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0" name="Oval 367"/>
            <p:cNvSpPr>
              <a:spLocks noChangeArrowheads="1"/>
            </p:cNvSpPr>
            <p:nvPr/>
          </p:nvSpPr>
          <p:spPr bwMode="auto">
            <a:xfrm>
              <a:off x="2034" y="25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09" name="Object 370"/>
            <p:cNvGraphicFramePr>
              <a:graphicFrameLocks noChangeAspect="1"/>
            </p:cNvGraphicFramePr>
            <p:nvPr/>
          </p:nvGraphicFramePr>
          <p:xfrm>
            <a:off x="2194" y="3176"/>
            <a:ext cx="215" cy="285"/>
          </p:xfrm>
          <a:graphic>
            <a:graphicData uri="http://schemas.openxmlformats.org/presentationml/2006/ole">
              <p:oleObj spid="_x0000_s93271" name="公式" r:id="rId34" imgW="165028" imgH="228501" progId="Equation.3">
                <p:embed/>
              </p:oleObj>
            </a:graphicData>
          </a:graphic>
        </p:graphicFrame>
        <p:graphicFrame>
          <p:nvGraphicFramePr>
            <p:cNvPr id="93210" name="Object 371"/>
            <p:cNvGraphicFramePr>
              <a:graphicFrameLocks noChangeAspect="1"/>
            </p:cNvGraphicFramePr>
            <p:nvPr/>
          </p:nvGraphicFramePr>
          <p:xfrm>
            <a:off x="2245" y="2673"/>
            <a:ext cx="153" cy="147"/>
          </p:xfrm>
          <a:graphic>
            <a:graphicData uri="http://schemas.openxmlformats.org/presentationml/2006/ole">
              <p:oleObj spid="_x0000_s93272" name="公式" r:id="rId35" imgW="139700" imgH="139700" progId="Equation.3">
                <p:embed/>
              </p:oleObj>
            </a:graphicData>
          </a:graphic>
        </p:graphicFrame>
        <p:graphicFrame>
          <p:nvGraphicFramePr>
            <p:cNvPr id="93211" name="Object 372"/>
            <p:cNvGraphicFramePr>
              <a:graphicFrameLocks noChangeAspect="1"/>
            </p:cNvGraphicFramePr>
            <p:nvPr/>
          </p:nvGraphicFramePr>
          <p:xfrm>
            <a:off x="2245" y="3862"/>
            <a:ext cx="153" cy="81"/>
          </p:xfrm>
          <a:graphic>
            <a:graphicData uri="http://schemas.openxmlformats.org/presentationml/2006/ole">
              <p:oleObj spid="_x0000_s93273" name="公式" r:id="rId36" imgW="139518" imgH="76101" progId="Equation.3">
                <p:embed/>
              </p:oleObj>
            </a:graphicData>
          </a:graphic>
        </p:graphicFrame>
        <p:sp>
          <p:nvSpPr>
            <p:cNvPr id="93301" name="Rectangle 374"/>
            <p:cNvSpPr>
              <a:spLocks noChangeArrowheads="1"/>
            </p:cNvSpPr>
            <p:nvPr/>
          </p:nvSpPr>
          <p:spPr bwMode="auto">
            <a:xfrm>
              <a:off x="2011" y="32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12" name="Object 375"/>
            <p:cNvGraphicFramePr>
              <a:graphicFrameLocks noChangeAspect="1"/>
            </p:cNvGraphicFramePr>
            <p:nvPr/>
          </p:nvGraphicFramePr>
          <p:xfrm>
            <a:off x="1762" y="3213"/>
            <a:ext cx="216" cy="253"/>
          </p:xfrm>
          <a:graphic>
            <a:graphicData uri="http://schemas.openxmlformats.org/presentationml/2006/ole">
              <p:oleObj spid="_x0000_s93274" name="公式" r:id="rId37" imgW="190500" imgH="228600" progId="Equation.3">
                <p:embed/>
              </p:oleObj>
            </a:graphicData>
          </a:graphic>
        </p:graphicFrame>
        <p:graphicFrame>
          <p:nvGraphicFramePr>
            <p:cNvPr id="93213" name="Object 376"/>
            <p:cNvGraphicFramePr>
              <a:graphicFrameLocks noChangeAspect="1"/>
            </p:cNvGraphicFramePr>
            <p:nvPr/>
          </p:nvGraphicFramePr>
          <p:xfrm>
            <a:off x="1313" y="2839"/>
            <a:ext cx="144" cy="197"/>
          </p:xfrm>
          <a:graphic>
            <a:graphicData uri="http://schemas.openxmlformats.org/presentationml/2006/ole">
              <p:oleObj spid="_x0000_s93275" name="公式" r:id="rId38" imgW="126725" imgH="177415" progId="Equation.3">
                <p:embed/>
              </p:oleObj>
            </a:graphicData>
          </a:graphic>
        </p:graphicFrame>
        <p:graphicFrame>
          <p:nvGraphicFramePr>
            <p:cNvPr id="93214" name="Object 377"/>
            <p:cNvGraphicFramePr>
              <a:graphicFrameLocks noChangeAspect="1"/>
            </p:cNvGraphicFramePr>
            <p:nvPr/>
          </p:nvGraphicFramePr>
          <p:xfrm>
            <a:off x="1574" y="2716"/>
            <a:ext cx="129" cy="155"/>
          </p:xfrm>
          <a:graphic>
            <a:graphicData uri="http://schemas.openxmlformats.org/presentationml/2006/ole">
              <p:oleObj spid="_x0000_s93276" name="公式" r:id="rId39" imgW="114201" imgH="139579" progId="Equation.3">
                <p:embed/>
              </p:oleObj>
            </a:graphicData>
          </a:graphic>
        </p:graphicFrame>
        <p:graphicFrame>
          <p:nvGraphicFramePr>
            <p:cNvPr id="93215" name="Object 378"/>
            <p:cNvGraphicFramePr>
              <a:graphicFrameLocks noChangeAspect="1"/>
            </p:cNvGraphicFramePr>
            <p:nvPr/>
          </p:nvGraphicFramePr>
          <p:xfrm>
            <a:off x="1556" y="3275"/>
            <a:ext cx="130" cy="155"/>
          </p:xfrm>
          <a:graphic>
            <a:graphicData uri="http://schemas.openxmlformats.org/presentationml/2006/ole">
              <p:oleObj spid="_x0000_s93277" name="公式" r:id="rId40" imgW="114201" imgH="139579" progId="Equation.3">
                <p:embed/>
              </p:oleObj>
            </a:graphicData>
          </a:graphic>
        </p:graphicFrame>
        <p:sp>
          <p:nvSpPr>
            <p:cNvPr id="93302" name="Oval 379"/>
            <p:cNvSpPr>
              <a:spLocks noChangeArrowheads="1"/>
            </p:cNvSpPr>
            <p:nvPr/>
          </p:nvSpPr>
          <p:spPr bwMode="auto">
            <a:xfrm>
              <a:off x="1019" y="30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3" name="Line 380"/>
            <p:cNvSpPr>
              <a:spLocks noChangeShapeType="1"/>
            </p:cNvSpPr>
            <p:nvPr/>
          </p:nvSpPr>
          <p:spPr bwMode="auto">
            <a:xfrm>
              <a:off x="1730" y="2629"/>
              <a:ext cx="940" cy="0"/>
            </a:xfrm>
            <a:prstGeom prst="line">
              <a:avLst/>
            </a:prstGeom>
            <a:noFill/>
            <a:ln w="12700">
              <a:solidFill>
                <a:schemeClr val="tx1"/>
              </a:solidFill>
              <a:round/>
              <a:headEnd/>
              <a:tailEnd/>
            </a:ln>
          </p:spPr>
          <p:txBody>
            <a:bodyPr/>
            <a:lstStyle/>
            <a:p>
              <a:endParaRPr lang="zh-CN" altLang="en-US"/>
            </a:p>
          </p:txBody>
        </p:sp>
        <p:sp>
          <p:nvSpPr>
            <p:cNvPr id="93304" name="Line 381"/>
            <p:cNvSpPr>
              <a:spLocks noChangeShapeType="1"/>
            </p:cNvSpPr>
            <p:nvPr/>
          </p:nvSpPr>
          <p:spPr bwMode="auto">
            <a:xfrm>
              <a:off x="2670" y="2629"/>
              <a:ext cx="0" cy="1385"/>
            </a:xfrm>
            <a:prstGeom prst="line">
              <a:avLst/>
            </a:prstGeom>
            <a:noFill/>
            <a:ln w="12700">
              <a:solidFill>
                <a:schemeClr val="tx1"/>
              </a:solidFill>
              <a:round/>
              <a:headEnd/>
              <a:tailEnd/>
            </a:ln>
          </p:spPr>
          <p:txBody>
            <a:bodyPr/>
            <a:lstStyle/>
            <a:p>
              <a:endParaRPr lang="zh-CN" altLang="en-US"/>
            </a:p>
          </p:txBody>
        </p:sp>
        <p:sp>
          <p:nvSpPr>
            <p:cNvPr id="93305" name="Oval 382"/>
            <p:cNvSpPr>
              <a:spLocks noChangeArrowheads="1"/>
            </p:cNvSpPr>
            <p:nvPr/>
          </p:nvSpPr>
          <p:spPr bwMode="auto">
            <a:xfrm>
              <a:off x="2296" y="397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306" name="Rectangle 350"/>
            <p:cNvSpPr>
              <a:spLocks noChangeArrowheads="1"/>
            </p:cNvSpPr>
            <p:nvPr/>
          </p:nvSpPr>
          <p:spPr bwMode="auto">
            <a:xfrm>
              <a:off x="2621" y="315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307" name="Oval 384"/>
            <p:cNvSpPr>
              <a:spLocks noChangeArrowheads="1"/>
            </p:cNvSpPr>
            <p:nvPr/>
          </p:nvSpPr>
          <p:spPr bwMode="auto">
            <a:xfrm>
              <a:off x="2032" y="3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8" name="Oval 373"/>
            <p:cNvSpPr>
              <a:spLocks noChangeArrowheads="1"/>
            </p:cNvSpPr>
            <p:nvPr/>
          </p:nvSpPr>
          <p:spPr bwMode="auto">
            <a:xfrm>
              <a:off x="2304" y="25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15427" name="Text Box 387"/>
          <p:cNvSpPr txBox="1">
            <a:spLocks noChangeArrowheads="1"/>
          </p:cNvSpPr>
          <p:nvPr/>
        </p:nvSpPr>
        <p:spPr bwMode="auto">
          <a:xfrm>
            <a:off x="4854575" y="5632450"/>
            <a:ext cx="2741613"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又名</a:t>
            </a:r>
            <a:r>
              <a:rPr lang="zh-CN" altLang="en-US" sz="2400">
                <a:solidFill>
                  <a:srgbClr val="FF0000"/>
                </a:solidFill>
              </a:rPr>
              <a:t>射极输出器</a:t>
            </a:r>
            <a:endParaRPr lang="zh-CN" altLang="en-US" sz="2400"/>
          </a:p>
        </p:txBody>
      </p:sp>
      <p:grpSp>
        <p:nvGrpSpPr>
          <p:cNvPr id="14" name="组合 231"/>
          <p:cNvGrpSpPr>
            <a:grpSpLocks/>
          </p:cNvGrpSpPr>
          <p:nvPr/>
        </p:nvGrpSpPr>
        <p:grpSpPr bwMode="auto">
          <a:xfrm>
            <a:off x="20638" y="877888"/>
            <a:ext cx="4432300" cy="2543175"/>
            <a:chOff x="-150872" y="877225"/>
            <a:chExt cx="4431602" cy="2544147"/>
          </a:xfrm>
        </p:grpSpPr>
        <p:grpSp>
          <p:nvGrpSpPr>
            <p:cNvPr id="93250" name="Group 266"/>
            <p:cNvGrpSpPr>
              <a:grpSpLocks/>
            </p:cNvGrpSpPr>
            <p:nvPr/>
          </p:nvGrpSpPr>
          <p:grpSpPr bwMode="auto">
            <a:xfrm>
              <a:off x="-150872" y="877225"/>
              <a:ext cx="4431602" cy="2544147"/>
              <a:chOff x="2677" y="674"/>
              <a:chExt cx="2953" cy="1855"/>
            </a:xfrm>
          </p:grpSpPr>
          <p:sp>
            <p:nvSpPr>
              <p:cNvPr id="93254"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3255"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186" name="Object 140"/>
              <p:cNvGraphicFramePr>
                <a:graphicFrameLocks noChangeAspect="1"/>
              </p:cNvGraphicFramePr>
              <p:nvPr/>
            </p:nvGraphicFramePr>
            <p:xfrm>
              <a:off x="5057" y="1881"/>
              <a:ext cx="243" cy="239"/>
            </p:xfrm>
            <a:graphic>
              <a:graphicData uri="http://schemas.openxmlformats.org/presentationml/2006/ole">
                <p:oleObj spid="_x0000_s93278" name="公式" r:id="rId41" imgW="215619" imgH="215619" progId="Equation.3">
                  <p:embed/>
                </p:oleObj>
              </a:graphicData>
            </a:graphic>
          </p:graphicFrame>
          <p:sp>
            <p:nvSpPr>
              <p:cNvPr id="93256"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3257"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3258"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3259" name="Group 144"/>
              <p:cNvGrpSpPr>
                <a:grpSpLocks/>
              </p:cNvGrpSpPr>
              <p:nvPr/>
            </p:nvGrpSpPr>
            <p:grpSpPr bwMode="auto">
              <a:xfrm>
                <a:off x="4311" y="1221"/>
                <a:ext cx="218" cy="366"/>
                <a:chOff x="2589" y="2584"/>
                <a:chExt cx="218" cy="366"/>
              </a:xfrm>
            </p:grpSpPr>
            <p:sp>
              <p:nvSpPr>
                <p:cNvPr id="9328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28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328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3260"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3261"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3262"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3263" name="Line 151"/>
              <p:cNvSpPr>
                <a:spLocks noChangeShapeType="1"/>
              </p:cNvSpPr>
              <p:nvPr/>
            </p:nvSpPr>
            <p:spPr bwMode="auto">
              <a:xfrm flipV="1">
                <a:off x="5348" y="1703"/>
                <a:ext cx="0" cy="676"/>
              </a:xfrm>
              <a:prstGeom prst="line">
                <a:avLst/>
              </a:prstGeom>
              <a:noFill/>
              <a:ln w="12700">
                <a:solidFill>
                  <a:schemeClr val="tx1"/>
                </a:solidFill>
                <a:round/>
                <a:headEnd/>
                <a:tailEnd/>
              </a:ln>
            </p:spPr>
            <p:txBody>
              <a:bodyPr/>
              <a:lstStyle/>
              <a:p>
                <a:endParaRPr lang="zh-CN" altLang="en-US"/>
              </a:p>
            </p:txBody>
          </p:sp>
          <p:sp>
            <p:nvSpPr>
              <p:cNvPr id="93264"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3265"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3266"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187" name="Object 155"/>
              <p:cNvGraphicFramePr>
                <a:graphicFrameLocks noChangeAspect="1"/>
              </p:cNvGraphicFramePr>
              <p:nvPr/>
            </p:nvGraphicFramePr>
            <p:xfrm>
              <a:off x="3546" y="866"/>
              <a:ext cx="229" cy="253"/>
            </p:xfrm>
            <a:graphic>
              <a:graphicData uri="http://schemas.openxmlformats.org/presentationml/2006/ole">
                <p:oleObj spid="_x0000_s93279" name="公式" r:id="rId42" imgW="203112" imgH="228501" progId="Equation.3">
                  <p:embed/>
                </p:oleObj>
              </a:graphicData>
            </a:graphic>
          </p:graphicFrame>
          <p:sp>
            <p:nvSpPr>
              <p:cNvPr id="93267" name="Rectangle 157"/>
              <p:cNvSpPr>
                <a:spLocks noChangeArrowheads="1"/>
              </p:cNvSpPr>
              <p:nvPr/>
            </p:nvSpPr>
            <p:spPr bwMode="auto">
              <a:xfrm>
                <a:off x="5294"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3268" name="Group 158"/>
              <p:cNvGrpSpPr>
                <a:grpSpLocks/>
              </p:cNvGrpSpPr>
              <p:nvPr/>
            </p:nvGrpSpPr>
            <p:grpSpPr bwMode="auto">
              <a:xfrm>
                <a:off x="2677" y="1861"/>
                <a:ext cx="524" cy="443"/>
                <a:chOff x="865" y="2535"/>
                <a:chExt cx="524" cy="443"/>
              </a:xfrm>
            </p:grpSpPr>
            <p:graphicFrame>
              <p:nvGraphicFramePr>
                <p:cNvPr id="93201" name="Object 159"/>
                <p:cNvGraphicFramePr>
                  <a:graphicFrameLocks noChangeAspect="1"/>
                </p:cNvGraphicFramePr>
                <p:nvPr/>
              </p:nvGraphicFramePr>
              <p:xfrm>
                <a:off x="1021" y="2535"/>
                <a:ext cx="157" cy="158"/>
              </p:xfrm>
              <a:graphic>
                <a:graphicData uri="http://schemas.openxmlformats.org/presentationml/2006/ole">
                  <p:oleObj spid="_x0000_s93280" name="公式" r:id="rId43" imgW="139700" imgH="139700" progId="Equation.3">
                    <p:embed/>
                  </p:oleObj>
                </a:graphicData>
              </a:graphic>
            </p:graphicFrame>
            <p:graphicFrame>
              <p:nvGraphicFramePr>
                <p:cNvPr id="93202" name="Object 160"/>
                <p:cNvGraphicFramePr>
                  <a:graphicFrameLocks noChangeAspect="1"/>
                </p:cNvGraphicFramePr>
                <p:nvPr/>
              </p:nvGraphicFramePr>
              <p:xfrm>
                <a:off x="1008" y="2889"/>
                <a:ext cx="158" cy="89"/>
              </p:xfrm>
              <a:graphic>
                <a:graphicData uri="http://schemas.openxmlformats.org/presentationml/2006/ole">
                  <p:oleObj spid="_x0000_s93281" name="公式" r:id="rId44" imgW="139518" imgH="76101" progId="Equation.3">
                    <p:embed/>
                  </p:oleObj>
                </a:graphicData>
              </a:graphic>
            </p:graphicFrame>
            <p:graphicFrame>
              <p:nvGraphicFramePr>
                <p:cNvPr id="93203" name="Object 161"/>
                <p:cNvGraphicFramePr>
                  <a:graphicFrameLocks noChangeAspect="1"/>
                </p:cNvGraphicFramePr>
                <p:nvPr/>
              </p:nvGraphicFramePr>
              <p:xfrm>
                <a:off x="865" y="2636"/>
                <a:ext cx="172" cy="253"/>
              </p:xfrm>
              <a:graphic>
                <a:graphicData uri="http://schemas.openxmlformats.org/presentationml/2006/ole">
                  <p:oleObj spid="_x0000_s93282" name="公式" r:id="rId45" imgW="152334" imgH="228501" progId="Equation.3">
                    <p:embed/>
                  </p:oleObj>
                </a:graphicData>
              </a:graphic>
            </p:graphicFrame>
            <p:grpSp>
              <p:nvGrpSpPr>
                <p:cNvPr id="93278" name="Group 162"/>
                <p:cNvGrpSpPr>
                  <a:grpSpLocks/>
                </p:cNvGrpSpPr>
                <p:nvPr/>
              </p:nvGrpSpPr>
              <p:grpSpPr bwMode="auto">
                <a:xfrm>
                  <a:off x="1120" y="2648"/>
                  <a:ext cx="269" cy="268"/>
                  <a:chOff x="144" y="3216"/>
                  <a:chExt cx="240" cy="240"/>
                </a:xfrm>
              </p:grpSpPr>
              <p:sp>
                <p:nvSpPr>
                  <p:cNvPr id="9327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28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93269" name="Group 167"/>
              <p:cNvGrpSpPr>
                <a:grpSpLocks/>
              </p:cNvGrpSpPr>
              <p:nvPr/>
            </p:nvGrpSpPr>
            <p:grpSpPr bwMode="auto">
              <a:xfrm>
                <a:off x="2793" y="1517"/>
                <a:ext cx="335" cy="279"/>
                <a:chOff x="2855" y="1195"/>
                <a:chExt cx="335" cy="279"/>
              </a:xfrm>
            </p:grpSpPr>
            <p:sp>
              <p:nvSpPr>
                <p:cNvPr id="9327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00" name="Object 169"/>
                <p:cNvGraphicFramePr>
                  <a:graphicFrameLocks noChangeAspect="1"/>
                </p:cNvGraphicFramePr>
                <p:nvPr/>
              </p:nvGraphicFramePr>
              <p:xfrm>
                <a:off x="2855" y="1195"/>
                <a:ext cx="215" cy="253"/>
              </p:xfrm>
              <a:graphic>
                <a:graphicData uri="http://schemas.openxmlformats.org/presentationml/2006/ole">
                  <p:oleObj spid="_x0000_s93283" name="公式" r:id="rId46" imgW="190500" imgH="228600" progId="Equation.3">
                    <p:embed/>
                  </p:oleObj>
                </a:graphicData>
              </a:graphic>
            </p:graphicFrame>
          </p:grpSp>
          <p:graphicFrame>
            <p:nvGraphicFramePr>
              <p:cNvPr id="93188" name="Object 170"/>
              <p:cNvGraphicFramePr>
                <a:graphicFrameLocks noChangeAspect="1"/>
              </p:cNvGraphicFramePr>
              <p:nvPr/>
            </p:nvGraphicFramePr>
            <p:xfrm>
              <a:off x="3220" y="1391"/>
              <a:ext cx="178" cy="171"/>
            </p:xfrm>
            <a:graphic>
              <a:graphicData uri="http://schemas.openxmlformats.org/presentationml/2006/ole">
                <p:oleObj spid="_x0000_s93284" name="公式" r:id="rId47" imgW="139700" imgH="139700" progId="Equation.3">
                  <p:embed/>
                </p:oleObj>
              </a:graphicData>
            </a:graphic>
          </p:graphicFrame>
          <p:graphicFrame>
            <p:nvGraphicFramePr>
              <p:cNvPr id="93189" name="Object 171"/>
              <p:cNvGraphicFramePr>
                <a:graphicFrameLocks noChangeAspect="1"/>
              </p:cNvGraphicFramePr>
              <p:nvPr/>
            </p:nvGraphicFramePr>
            <p:xfrm>
              <a:off x="3220" y="2245"/>
              <a:ext cx="153" cy="81"/>
            </p:xfrm>
            <a:graphic>
              <a:graphicData uri="http://schemas.openxmlformats.org/presentationml/2006/ole">
                <p:oleObj spid="_x0000_s93285" name="公式" r:id="rId48" imgW="139518" imgH="76101" progId="Equation.3">
                  <p:embed/>
                </p:oleObj>
              </a:graphicData>
            </a:graphic>
          </p:graphicFrame>
          <p:graphicFrame>
            <p:nvGraphicFramePr>
              <p:cNvPr id="93190" name="Object 172"/>
              <p:cNvGraphicFramePr>
                <a:graphicFrameLocks noChangeAspect="1"/>
              </p:cNvGraphicFramePr>
              <p:nvPr/>
            </p:nvGraphicFramePr>
            <p:xfrm>
              <a:off x="3210" y="1829"/>
              <a:ext cx="198" cy="269"/>
            </p:xfrm>
            <a:graphic>
              <a:graphicData uri="http://schemas.openxmlformats.org/presentationml/2006/ole">
                <p:oleObj spid="_x0000_s93286" name="公式" r:id="rId49" imgW="152268" imgH="215713" progId="Equation.3">
                  <p:embed/>
                </p:oleObj>
              </a:graphicData>
            </a:graphic>
          </p:graphicFrame>
          <p:sp>
            <p:nvSpPr>
              <p:cNvPr id="93270"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1"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2"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3"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3274" name="Line 188"/>
              <p:cNvSpPr>
                <a:spLocks noChangeShapeType="1"/>
              </p:cNvSpPr>
              <p:nvPr/>
            </p:nvSpPr>
            <p:spPr bwMode="auto">
              <a:xfrm>
                <a:off x="4872" y="1706"/>
                <a:ext cx="457" cy="0"/>
              </a:xfrm>
              <a:prstGeom prst="line">
                <a:avLst/>
              </a:prstGeom>
              <a:noFill/>
              <a:ln w="12700">
                <a:solidFill>
                  <a:schemeClr val="tx1"/>
                </a:solidFill>
                <a:round/>
                <a:headEnd/>
                <a:tailEnd/>
              </a:ln>
            </p:spPr>
            <p:txBody>
              <a:bodyPr/>
              <a:lstStyle/>
              <a:p>
                <a:endParaRPr lang="zh-CN" altLang="en-US"/>
              </a:p>
            </p:txBody>
          </p:sp>
          <p:graphicFrame>
            <p:nvGraphicFramePr>
              <p:cNvPr id="93191" name="Object 189"/>
              <p:cNvGraphicFramePr>
                <a:graphicFrameLocks noChangeAspect="1"/>
              </p:cNvGraphicFramePr>
              <p:nvPr/>
            </p:nvGraphicFramePr>
            <p:xfrm>
              <a:off x="4777" y="1348"/>
              <a:ext cx="299" cy="278"/>
            </p:xfrm>
            <a:graphic>
              <a:graphicData uri="http://schemas.openxmlformats.org/presentationml/2006/ole">
                <p:oleObj spid="_x0000_s93287" name="公式" r:id="rId50" imgW="253890" imgH="228501" progId="Equation.3">
                  <p:embed/>
                </p:oleObj>
              </a:graphicData>
            </a:graphic>
          </p:graphicFrame>
          <p:graphicFrame>
            <p:nvGraphicFramePr>
              <p:cNvPr id="93192" name="Object 190"/>
              <p:cNvGraphicFramePr>
                <a:graphicFrameLocks noChangeAspect="1"/>
              </p:cNvGraphicFramePr>
              <p:nvPr/>
            </p:nvGraphicFramePr>
            <p:xfrm>
              <a:off x="4708" y="1525"/>
              <a:ext cx="178" cy="171"/>
            </p:xfrm>
            <a:graphic>
              <a:graphicData uri="http://schemas.openxmlformats.org/presentationml/2006/ole">
                <p:oleObj spid="_x0000_s93288" name="公式" r:id="rId51" imgW="139700" imgH="139700" progId="Equation.3">
                  <p:embed/>
                </p:oleObj>
              </a:graphicData>
            </a:graphic>
          </p:graphicFrame>
          <p:graphicFrame>
            <p:nvGraphicFramePr>
              <p:cNvPr id="93193" name="Object 191"/>
              <p:cNvGraphicFramePr>
                <a:graphicFrameLocks noChangeAspect="1"/>
              </p:cNvGraphicFramePr>
              <p:nvPr/>
            </p:nvGraphicFramePr>
            <p:xfrm>
              <a:off x="5415" y="1875"/>
              <a:ext cx="215" cy="285"/>
            </p:xfrm>
            <a:graphic>
              <a:graphicData uri="http://schemas.openxmlformats.org/presentationml/2006/ole">
                <p:oleObj spid="_x0000_s93289" name="公式" r:id="rId52" imgW="165028" imgH="228501" progId="Equation.3">
                  <p:embed/>
                </p:oleObj>
              </a:graphicData>
            </a:graphic>
          </p:graphicFrame>
          <p:graphicFrame>
            <p:nvGraphicFramePr>
              <p:cNvPr id="93194" name="Object 192"/>
              <p:cNvGraphicFramePr>
                <a:graphicFrameLocks noChangeAspect="1"/>
              </p:cNvGraphicFramePr>
              <p:nvPr/>
            </p:nvGraphicFramePr>
            <p:xfrm>
              <a:off x="5477" y="1683"/>
              <a:ext cx="153" cy="147"/>
            </p:xfrm>
            <a:graphic>
              <a:graphicData uri="http://schemas.openxmlformats.org/presentationml/2006/ole">
                <p:oleObj spid="_x0000_s93290" name="公式" r:id="rId53" imgW="139700" imgH="139700" progId="Equation.3">
                  <p:embed/>
                </p:oleObj>
              </a:graphicData>
            </a:graphic>
          </p:graphicFrame>
          <p:graphicFrame>
            <p:nvGraphicFramePr>
              <p:cNvPr id="93195" name="Object 193"/>
              <p:cNvGraphicFramePr>
                <a:graphicFrameLocks noChangeAspect="1"/>
              </p:cNvGraphicFramePr>
              <p:nvPr/>
            </p:nvGraphicFramePr>
            <p:xfrm>
              <a:off x="5451" y="2348"/>
              <a:ext cx="153" cy="81"/>
            </p:xfrm>
            <a:graphic>
              <a:graphicData uri="http://schemas.openxmlformats.org/presentationml/2006/ole">
                <p:oleObj spid="_x0000_s93291" name="公式" r:id="rId54" imgW="139518" imgH="76101" progId="Equation.3">
                  <p:embed/>
                </p:oleObj>
              </a:graphicData>
            </a:graphic>
          </p:graphicFrame>
          <p:sp>
            <p:nvSpPr>
              <p:cNvPr id="93275"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276"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196" name="Object 200"/>
              <p:cNvGraphicFramePr>
                <a:graphicFrameLocks noChangeAspect="1"/>
              </p:cNvGraphicFramePr>
              <p:nvPr/>
            </p:nvGraphicFramePr>
            <p:xfrm>
              <a:off x="4231" y="1881"/>
              <a:ext cx="216" cy="253"/>
            </p:xfrm>
            <a:graphic>
              <a:graphicData uri="http://schemas.openxmlformats.org/presentationml/2006/ole">
                <p:oleObj spid="_x0000_s93292" name="公式" r:id="rId55" imgW="190500" imgH="228600" progId="Equation.3">
                  <p:embed/>
                </p:oleObj>
              </a:graphicData>
            </a:graphic>
          </p:graphicFrame>
          <p:graphicFrame>
            <p:nvGraphicFramePr>
              <p:cNvPr id="93197" name="Object 201"/>
              <p:cNvGraphicFramePr>
                <a:graphicFrameLocks noChangeAspect="1"/>
              </p:cNvGraphicFramePr>
              <p:nvPr/>
            </p:nvGraphicFramePr>
            <p:xfrm>
              <a:off x="4114" y="1201"/>
              <a:ext cx="144" cy="197"/>
            </p:xfrm>
            <a:graphic>
              <a:graphicData uri="http://schemas.openxmlformats.org/presentationml/2006/ole">
                <p:oleObj spid="_x0000_s93293" name="公式" r:id="rId56" imgW="126725" imgH="177415" progId="Equation.3">
                  <p:embed/>
                </p:oleObj>
              </a:graphicData>
            </a:graphic>
          </p:graphicFrame>
          <p:graphicFrame>
            <p:nvGraphicFramePr>
              <p:cNvPr id="93198" name="Object 202"/>
              <p:cNvGraphicFramePr>
                <a:graphicFrameLocks noChangeAspect="1"/>
              </p:cNvGraphicFramePr>
              <p:nvPr/>
            </p:nvGraphicFramePr>
            <p:xfrm>
              <a:off x="4375" y="1013"/>
              <a:ext cx="129" cy="155"/>
            </p:xfrm>
            <a:graphic>
              <a:graphicData uri="http://schemas.openxmlformats.org/presentationml/2006/ole">
                <p:oleObj spid="_x0000_s93294" name="公式" r:id="rId57" imgW="114201" imgH="139579" progId="Equation.3">
                  <p:embed/>
                </p:oleObj>
              </a:graphicData>
            </a:graphic>
          </p:graphicFrame>
          <p:graphicFrame>
            <p:nvGraphicFramePr>
              <p:cNvPr id="93199" name="Object 203"/>
              <p:cNvGraphicFramePr>
                <a:graphicFrameLocks noChangeAspect="1"/>
              </p:cNvGraphicFramePr>
              <p:nvPr/>
            </p:nvGraphicFramePr>
            <p:xfrm>
              <a:off x="4356" y="1650"/>
              <a:ext cx="130" cy="155"/>
            </p:xfrm>
            <a:graphic>
              <a:graphicData uri="http://schemas.openxmlformats.org/presentationml/2006/ole">
                <p:oleObj spid="_x0000_s93295" name="公式" r:id="rId58" imgW="114201" imgH="139579" progId="Equation.3">
                  <p:embed/>
                </p:oleObj>
              </a:graphicData>
            </a:graphic>
          </p:graphicFrame>
        </p:grpSp>
        <p:sp>
          <p:nvSpPr>
            <p:cNvPr id="93251" name="Line 365"/>
            <p:cNvSpPr>
              <a:spLocks noChangeShapeType="1"/>
            </p:cNvSpPr>
            <p:nvPr/>
          </p:nvSpPr>
          <p:spPr bwMode="auto">
            <a:xfrm>
              <a:off x="415777" y="1874531"/>
              <a:ext cx="882652" cy="0"/>
            </a:xfrm>
            <a:prstGeom prst="line">
              <a:avLst/>
            </a:prstGeom>
            <a:noFill/>
            <a:ln w="12700">
              <a:solidFill>
                <a:schemeClr val="tx1"/>
              </a:solidFill>
              <a:round/>
              <a:headEnd/>
              <a:tailEnd/>
            </a:ln>
          </p:spPr>
          <p:txBody>
            <a:bodyPr/>
            <a:lstStyle/>
            <a:p>
              <a:endParaRPr lang="zh-CN" altLang="en-US"/>
            </a:p>
          </p:txBody>
        </p:sp>
        <p:sp>
          <p:nvSpPr>
            <p:cNvPr id="93252" name="Line 328"/>
            <p:cNvSpPr>
              <a:spLocks noChangeShapeType="1"/>
            </p:cNvSpPr>
            <p:nvPr/>
          </p:nvSpPr>
          <p:spPr bwMode="auto">
            <a:xfrm>
              <a:off x="2629751" y="928656"/>
              <a:ext cx="1492250" cy="0"/>
            </a:xfrm>
            <a:prstGeom prst="line">
              <a:avLst/>
            </a:prstGeom>
            <a:noFill/>
            <a:ln w="12700">
              <a:solidFill>
                <a:schemeClr val="tx1"/>
              </a:solidFill>
              <a:round/>
              <a:headEnd/>
              <a:tailEnd/>
            </a:ln>
          </p:spPr>
          <p:txBody>
            <a:bodyPr/>
            <a:lstStyle/>
            <a:p>
              <a:endParaRPr lang="zh-CN" altLang="en-US"/>
            </a:p>
          </p:txBody>
        </p:sp>
        <p:sp>
          <p:nvSpPr>
            <p:cNvPr id="93253" name="Line 329"/>
            <p:cNvSpPr>
              <a:spLocks noChangeShapeType="1"/>
            </p:cNvSpPr>
            <p:nvPr/>
          </p:nvSpPr>
          <p:spPr bwMode="auto">
            <a:xfrm>
              <a:off x="4016368" y="1013058"/>
              <a:ext cx="0" cy="2217738"/>
            </a:xfrm>
            <a:prstGeom prst="line">
              <a:avLst/>
            </a:prstGeom>
            <a:noFill/>
            <a:ln w="12700">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245"/>
                                        </p:tgtEl>
                                        <p:attrNameLst>
                                          <p:attrName>style.visibility</p:attrName>
                                        </p:attrNameLst>
                                      </p:cBhvr>
                                      <p:to>
                                        <p:strVal val="visible"/>
                                      </p:to>
                                    </p:set>
                                    <p:animEffect transition="in" filter="blinds(horizontal)">
                                      <p:cBhvr>
                                        <p:cTn id="12" dur="500"/>
                                        <p:tgtEl>
                                          <p:spTgt spid="2152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5427"/>
                                        </p:tgtEl>
                                        <p:attrNameLst>
                                          <p:attrName>style.visibility</p:attrName>
                                        </p:attrNameLst>
                                      </p:cBhvr>
                                      <p:to>
                                        <p:strVal val="visible"/>
                                      </p:to>
                                    </p:set>
                                    <p:animEffect transition="in" filter="blinds(horizontal)">
                                      <p:cBhvr>
                                        <p:cTn id="26" dur="500"/>
                                        <p:tgtEl>
                                          <p:spTgt spid="215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45" grpId="0" animBg="1"/>
      <p:bldP spid="21542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46" name="日期占位符 1"/>
          <p:cNvSpPr>
            <a:spLocks noGrp="1"/>
          </p:cNvSpPr>
          <p:nvPr>
            <p:ph type="dt" sz="quarter" idx="10"/>
          </p:nvPr>
        </p:nvSpPr>
        <p:spPr>
          <a:noFill/>
        </p:spPr>
        <p:txBody>
          <a:bodyPr/>
          <a:lstStyle/>
          <a:p>
            <a:fld id="{EE5E1D62-D6A9-41FB-B5B9-8907C52864FA}" type="datetime1">
              <a:rPr lang="zh-CN" altLang="en-US" smtClean="0">
                <a:latin typeface="Arial" pitchFamily="34" charset="0"/>
              </a:rPr>
              <a:pPr/>
              <a:t>2019-10-16</a:t>
            </a:fld>
            <a:endParaRPr lang="en-US" altLang="zh-CN" smtClean="0">
              <a:latin typeface="Arial" pitchFamily="34" charset="0"/>
            </a:endParaRPr>
          </a:p>
        </p:txBody>
      </p:sp>
      <p:sp>
        <p:nvSpPr>
          <p:cNvPr id="9424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4248" name="灯片编号占位符 3"/>
          <p:cNvSpPr>
            <a:spLocks noGrp="1"/>
          </p:cNvSpPr>
          <p:nvPr>
            <p:ph type="sldNum" sz="quarter" idx="12"/>
          </p:nvPr>
        </p:nvSpPr>
        <p:spPr>
          <a:noFill/>
        </p:spPr>
        <p:txBody>
          <a:bodyPr/>
          <a:lstStyle/>
          <a:p>
            <a:fld id="{C2CA08AB-33C3-4489-BC4C-ABBABC2FE701}" type="slidenum">
              <a:rPr lang="en-US" altLang="zh-CN" smtClean="0">
                <a:latin typeface="Arial" pitchFamily="34" charset="0"/>
              </a:rPr>
              <a:pPr/>
              <a:t>107</a:t>
            </a:fld>
            <a:endParaRPr lang="en-US" altLang="zh-CN" smtClean="0">
              <a:latin typeface="Arial" pitchFamily="34" charset="0"/>
            </a:endParaRPr>
          </a:p>
        </p:txBody>
      </p:sp>
      <p:sp>
        <p:nvSpPr>
          <p:cNvPr id="94249" name="Text Box 75"/>
          <p:cNvSpPr txBox="1">
            <a:spLocks noChangeArrowheads="1"/>
          </p:cNvSpPr>
          <p:nvPr/>
        </p:nvSpPr>
        <p:spPr bwMode="auto">
          <a:xfrm>
            <a:off x="0" y="0"/>
            <a:ext cx="19764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静态分析</a:t>
            </a:r>
            <a:endParaRPr lang="zh-CN" altLang="en-US" sz="2800" baseline="-25000"/>
          </a:p>
        </p:txBody>
      </p:sp>
      <p:grpSp>
        <p:nvGrpSpPr>
          <p:cNvPr id="2" name="Group 136"/>
          <p:cNvGrpSpPr>
            <a:grpSpLocks/>
          </p:cNvGrpSpPr>
          <p:nvPr/>
        </p:nvGrpSpPr>
        <p:grpSpPr bwMode="auto">
          <a:xfrm>
            <a:off x="5365750" y="3032125"/>
            <a:ext cx="3014663" cy="3675063"/>
            <a:chOff x="3520" y="306"/>
            <a:chExt cx="1899" cy="2315"/>
          </a:xfrm>
        </p:grpSpPr>
        <p:sp>
          <p:nvSpPr>
            <p:cNvPr id="94297" name="Line 77"/>
            <p:cNvSpPr>
              <a:spLocks noChangeShapeType="1"/>
            </p:cNvSpPr>
            <p:nvPr/>
          </p:nvSpPr>
          <p:spPr bwMode="auto">
            <a:xfrm>
              <a:off x="4500" y="2203"/>
              <a:ext cx="0" cy="152"/>
            </a:xfrm>
            <a:prstGeom prst="line">
              <a:avLst/>
            </a:prstGeom>
            <a:noFill/>
            <a:ln w="12700">
              <a:solidFill>
                <a:schemeClr val="tx1"/>
              </a:solidFill>
              <a:round/>
              <a:headEnd/>
              <a:tailEnd/>
            </a:ln>
          </p:spPr>
          <p:txBody>
            <a:bodyPr/>
            <a:lstStyle/>
            <a:p>
              <a:endParaRPr lang="zh-CN" altLang="en-US"/>
            </a:p>
          </p:txBody>
        </p:sp>
        <p:sp>
          <p:nvSpPr>
            <p:cNvPr id="94298" name="Line 80"/>
            <p:cNvSpPr>
              <a:spLocks noChangeShapeType="1"/>
            </p:cNvSpPr>
            <p:nvPr/>
          </p:nvSpPr>
          <p:spPr bwMode="auto">
            <a:xfrm>
              <a:off x="4425" y="2355"/>
              <a:ext cx="152" cy="0"/>
            </a:xfrm>
            <a:prstGeom prst="line">
              <a:avLst/>
            </a:prstGeom>
            <a:noFill/>
            <a:ln w="38100">
              <a:solidFill>
                <a:schemeClr val="tx1"/>
              </a:solidFill>
              <a:round/>
              <a:headEnd/>
              <a:tailEnd/>
            </a:ln>
          </p:spPr>
          <p:txBody>
            <a:bodyPr/>
            <a:lstStyle/>
            <a:p>
              <a:endParaRPr lang="zh-CN" altLang="en-US"/>
            </a:p>
          </p:txBody>
        </p:sp>
        <p:sp>
          <p:nvSpPr>
            <p:cNvPr id="94299" name="Line 81"/>
            <p:cNvSpPr>
              <a:spLocks noChangeShapeType="1"/>
            </p:cNvSpPr>
            <p:nvPr/>
          </p:nvSpPr>
          <p:spPr bwMode="auto">
            <a:xfrm flipH="1">
              <a:off x="3820" y="1226"/>
              <a:ext cx="465" cy="0"/>
            </a:xfrm>
            <a:prstGeom prst="line">
              <a:avLst/>
            </a:prstGeom>
            <a:noFill/>
            <a:ln w="12700">
              <a:solidFill>
                <a:schemeClr val="tx1"/>
              </a:solidFill>
              <a:round/>
              <a:headEnd/>
              <a:tailEnd/>
            </a:ln>
          </p:spPr>
          <p:txBody>
            <a:bodyPr/>
            <a:lstStyle/>
            <a:p>
              <a:endParaRPr lang="zh-CN" altLang="en-US"/>
            </a:p>
          </p:txBody>
        </p:sp>
        <p:sp>
          <p:nvSpPr>
            <p:cNvPr id="94300" name="Line 82"/>
            <p:cNvSpPr>
              <a:spLocks noChangeShapeType="1"/>
            </p:cNvSpPr>
            <p:nvPr/>
          </p:nvSpPr>
          <p:spPr bwMode="auto">
            <a:xfrm flipV="1">
              <a:off x="4503" y="535"/>
              <a:ext cx="0" cy="537"/>
            </a:xfrm>
            <a:prstGeom prst="line">
              <a:avLst/>
            </a:prstGeom>
            <a:noFill/>
            <a:ln w="12700">
              <a:solidFill>
                <a:schemeClr val="tx1"/>
              </a:solidFill>
              <a:round/>
              <a:headEnd/>
              <a:tailEnd/>
            </a:ln>
          </p:spPr>
          <p:txBody>
            <a:bodyPr/>
            <a:lstStyle/>
            <a:p>
              <a:endParaRPr lang="zh-CN" altLang="en-US"/>
            </a:p>
          </p:txBody>
        </p:sp>
        <p:grpSp>
          <p:nvGrpSpPr>
            <p:cNvPr id="94301" name="Group 83"/>
            <p:cNvGrpSpPr>
              <a:grpSpLocks/>
            </p:cNvGrpSpPr>
            <p:nvPr/>
          </p:nvGrpSpPr>
          <p:grpSpPr bwMode="auto">
            <a:xfrm>
              <a:off x="4285" y="1047"/>
              <a:ext cx="218" cy="366"/>
              <a:chOff x="2589" y="2584"/>
              <a:chExt cx="218" cy="366"/>
            </a:xfrm>
          </p:grpSpPr>
          <p:sp>
            <p:nvSpPr>
              <p:cNvPr id="94310" name="Line 8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311" name="Line 8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312" name="Line 8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302" name="Line 88"/>
            <p:cNvSpPr>
              <a:spLocks noChangeShapeType="1"/>
            </p:cNvSpPr>
            <p:nvPr/>
          </p:nvSpPr>
          <p:spPr bwMode="auto">
            <a:xfrm>
              <a:off x="3827" y="535"/>
              <a:ext cx="1245" cy="0"/>
            </a:xfrm>
            <a:prstGeom prst="line">
              <a:avLst/>
            </a:prstGeom>
            <a:noFill/>
            <a:ln w="12700">
              <a:solidFill>
                <a:schemeClr val="tx1"/>
              </a:solidFill>
              <a:round/>
              <a:headEnd/>
              <a:tailEnd/>
            </a:ln>
          </p:spPr>
          <p:txBody>
            <a:bodyPr/>
            <a:lstStyle/>
            <a:p>
              <a:endParaRPr lang="zh-CN" altLang="en-US"/>
            </a:p>
          </p:txBody>
        </p:sp>
        <p:sp>
          <p:nvSpPr>
            <p:cNvPr id="94303" name="Line 89"/>
            <p:cNvSpPr>
              <a:spLocks noChangeShapeType="1"/>
            </p:cNvSpPr>
            <p:nvPr/>
          </p:nvSpPr>
          <p:spPr bwMode="auto">
            <a:xfrm flipV="1">
              <a:off x="4497" y="1402"/>
              <a:ext cx="0" cy="809"/>
            </a:xfrm>
            <a:prstGeom prst="line">
              <a:avLst/>
            </a:prstGeom>
            <a:noFill/>
            <a:ln w="12700">
              <a:solidFill>
                <a:schemeClr val="tx1"/>
              </a:solidFill>
              <a:round/>
              <a:headEnd/>
              <a:tailEnd/>
            </a:ln>
          </p:spPr>
          <p:txBody>
            <a:bodyPr/>
            <a:lstStyle/>
            <a:p>
              <a:endParaRPr lang="zh-CN" altLang="en-US"/>
            </a:p>
          </p:txBody>
        </p:sp>
        <p:sp>
          <p:nvSpPr>
            <p:cNvPr id="94304" name="Line 91"/>
            <p:cNvSpPr>
              <a:spLocks noChangeShapeType="1"/>
            </p:cNvSpPr>
            <p:nvPr/>
          </p:nvSpPr>
          <p:spPr bwMode="auto">
            <a:xfrm flipV="1">
              <a:off x="3825" y="535"/>
              <a:ext cx="0" cy="689"/>
            </a:xfrm>
            <a:prstGeom prst="line">
              <a:avLst/>
            </a:prstGeom>
            <a:noFill/>
            <a:ln w="12700">
              <a:solidFill>
                <a:schemeClr val="tx1"/>
              </a:solidFill>
              <a:round/>
              <a:headEnd/>
              <a:tailEnd/>
            </a:ln>
          </p:spPr>
          <p:txBody>
            <a:bodyPr/>
            <a:lstStyle/>
            <a:p>
              <a:endParaRPr lang="zh-CN" altLang="en-US"/>
            </a:p>
          </p:txBody>
        </p:sp>
        <p:sp>
          <p:nvSpPr>
            <p:cNvPr id="94305" name="Rectangle 93"/>
            <p:cNvSpPr>
              <a:spLocks noChangeArrowheads="1"/>
            </p:cNvSpPr>
            <p:nvPr/>
          </p:nvSpPr>
          <p:spPr bwMode="auto">
            <a:xfrm>
              <a:off x="3768" y="7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0" name="Object 94"/>
            <p:cNvGraphicFramePr>
              <a:graphicFrameLocks noChangeAspect="1"/>
            </p:cNvGraphicFramePr>
            <p:nvPr/>
          </p:nvGraphicFramePr>
          <p:xfrm>
            <a:off x="3520" y="738"/>
            <a:ext cx="229" cy="253"/>
          </p:xfrm>
          <a:graphic>
            <a:graphicData uri="http://schemas.openxmlformats.org/presentationml/2006/ole">
              <p:oleObj spid="_x0000_s94246" name="公式" r:id="rId4" imgW="203112" imgH="228501" progId="Equation.3">
                <p:embed/>
              </p:oleObj>
            </a:graphicData>
          </a:graphic>
        </p:graphicFrame>
        <p:sp>
          <p:nvSpPr>
            <p:cNvPr id="94306" name="Text Box 103"/>
            <p:cNvSpPr txBox="1">
              <a:spLocks noChangeArrowheads="1"/>
            </p:cNvSpPr>
            <p:nvPr/>
          </p:nvSpPr>
          <p:spPr bwMode="auto">
            <a:xfrm>
              <a:off x="4150" y="2390"/>
              <a:ext cx="719"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p>
          </p:txBody>
        </p:sp>
        <p:graphicFrame>
          <p:nvGraphicFramePr>
            <p:cNvPr id="94241" name="Object 104"/>
            <p:cNvGraphicFramePr>
              <a:graphicFrameLocks noChangeAspect="1"/>
            </p:cNvGraphicFramePr>
            <p:nvPr/>
          </p:nvGraphicFramePr>
          <p:xfrm>
            <a:off x="5089" y="306"/>
            <a:ext cx="330" cy="285"/>
          </p:xfrm>
          <a:graphic>
            <a:graphicData uri="http://schemas.openxmlformats.org/presentationml/2006/ole">
              <p:oleObj spid="_x0000_s94247" name="公式" r:id="rId5" imgW="253890" imgH="228501" progId="Equation.3">
                <p:embed/>
              </p:oleObj>
            </a:graphicData>
          </a:graphic>
        </p:graphicFrame>
        <p:sp>
          <p:nvSpPr>
            <p:cNvPr id="94307" name="Oval 118"/>
            <p:cNvSpPr>
              <a:spLocks noChangeArrowheads="1"/>
            </p:cNvSpPr>
            <p:nvPr/>
          </p:nvSpPr>
          <p:spPr bwMode="auto">
            <a:xfrm>
              <a:off x="4471" y="50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308" name="Oval 130"/>
            <p:cNvSpPr>
              <a:spLocks noChangeArrowheads="1"/>
            </p:cNvSpPr>
            <p:nvPr/>
          </p:nvSpPr>
          <p:spPr bwMode="auto">
            <a:xfrm>
              <a:off x="5037" y="50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309" name="Rectangle 131"/>
            <p:cNvSpPr>
              <a:spLocks noChangeArrowheads="1"/>
            </p:cNvSpPr>
            <p:nvPr/>
          </p:nvSpPr>
          <p:spPr bwMode="auto">
            <a:xfrm>
              <a:off x="4454" y="170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2" name="Object 132"/>
            <p:cNvGraphicFramePr>
              <a:graphicFrameLocks noChangeAspect="1"/>
            </p:cNvGraphicFramePr>
            <p:nvPr/>
          </p:nvGraphicFramePr>
          <p:xfrm>
            <a:off x="4205" y="1707"/>
            <a:ext cx="216" cy="253"/>
          </p:xfrm>
          <a:graphic>
            <a:graphicData uri="http://schemas.openxmlformats.org/presentationml/2006/ole">
              <p:oleObj spid="_x0000_s94248" name="公式" r:id="rId6" imgW="190500" imgH="228600" progId="Equation.3">
                <p:embed/>
              </p:oleObj>
            </a:graphicData>
          </a:graphic>
        </p:graphicFrame>
        <p:graphicFrame>
          <p:nvGraphicFramePr>
            <p:cNvPr id="94243" name="Object 133"/>
            <p:cNvGraphicFramePr>
              <a:graphicFrameLocks noChangeAspect="1"/>
            </p:cNvGraphicFramePr>
            <p:nvPr/>
          </p:nvGraphicFramePr>
          <p:xfrm>
            <a:off x="4088" y="1027"/>
            <a:ext cx="144" cy="197"/>
          </p:xfrm>
          <a:graphic>
            <a:graphicData uri="http://schemas.openxmlformats.org/presentationml/2006/ole">
              <p:oleObj spid="_x0000_s94249" name="公式" r:id="rId7" imgW="126725" imgH="177415" progId="Equation.3">
                <p:embed/>
              </p:oleObj>
            </a:graphicData>
          </a:graphic>
        </p:graphicFrame>
        <p:graphicFrame>
          <p:nvGraphicFramePr>
            <p:cNvPr id="94244" name="Object 134"/>
            <p:cNvGraphicFramePr>
              <a:graphicFrameLocks noChangeAspect="1"/>
            </p:cNvGraphicFramePr>
            <p:nvPr/>
          </p:nvGraphicFramePr>
          <p:xfrm>
            <a:off x="4349" y="839"/>
            <a:ext cx="129" cy="155"/>
          </p:xfrm>
          <a:graphic>
            <a:graphicData uri="http://schemas.openxmlformats.org/presentationml/2006/ole">
              <p:oleObj spid="_x0000_s94250" name="公式" r:id="rId8" imgW="114201" imgH="139579" progId="Equation.3">
                <p:embed/>
              </p:oleObj>
            </a:graphicData>
          </a:graphic>
        </p:graphicFrame>
        <p:graphicFrame>
          <p:nvGraphicFramePr>
            <p:cNvPr id="94245" name="Object 135"/>
            <p:cNvGraphicFramePr>
              <a:graphicFrameLocks noChangeAspect="1"/>
            </p:cNvGraphicFramePr>
            <p:nvPr/>
          </p:nvGraphicFramePr>
          <p:xfrm>
            <a:off x="4330" y="1476"/>
            <a:ext cx="130" cy="155"/>
          </p:xfrm>
          <a:graphic>
            <a:graphicData uri="http://schemas.openxmlformats.org/presentationml/2006/ole">
              <p:oleObj spid="_x0000_s94251" name="公式" r:id="rId9" imgW="114201" imgH="139579" progId="Equation.3">
                <p:embed/>
              </p:oleObj>
            </a:graphicData>
          </a:graphic>
        </p:graphicFrame>
      </p:grpSp>
      <p:sp>
        <p:nvSpPr>
          <p:cNvPr id="217225" name="Text Box 137"/>
          <p:cNvSpPr txBox="1">
            <a:spLocks noChangeArrowheads="1"/>
          </p:cNvSpPr>
          <p:nvPr/>
        </p:nvSpPr>
        <p:spPr bwMode="auto">
          <a:xfrm>
            <a:off x="404813" y="463550"/>
            <a:ext cx="48799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射极电阻</a:t>
            </a:r>
            <a:r>
              <a:rPr lang="en-US" altLang="zh-CN" sz="2400"/>
              <a:t>R</a:t>
            </a:r>
            <a:r>
              <a:rPr lang="en-US" altLang="zh-CN" sz="2400" baseline="-25000"/>
              <a:t>e</a:t>
            </a:r>
            <a:r>
              <a:rPr lang="zh-CN" altLang="en-US" sz="2400"/>
              <a:t>对静态工作点有自动调整作用，</a:t>
            </a:r>
            <a:r>
              <a:rPr lang="en-US" altLang="zh-CN" sz="2400"/>
              <a:t>Q</a:t>
            </a:r>
            <a:r>
              <a:rPr lang="zh-CN" altLang="en-US" sz="2400"/>
              <a:t>点基本稳定。</a:t>
            </a:r>
          </a:p>
        </p:txBody>
      </p:sp>
      <p:grpSp>
        <p:nvGrpSpPr>
          <p:cNvPr id="4" name="Group 182"/>
          <p:cNvGrpSpPr>
            <a:grpSpLocks/>
          </p:cNvGrpSpPr>
          <p:nvPr/>
        </p:nvGrpSpPr>
        <p:grpSpPr bwMode="auto">
          <a:xfrm>
            <a:off x="5326063" y="4183063"/>
            <a:ext cx="2381250" cy="1652587"/>
            <a:chOff x="3464" y="1068"/>
            <a:chExt cx="1500" cy="1041"/>
          </a:xfrm>
        </p:grpSpPr>
        <p:sp>
          <p:nvSpPr>
            <p:cNvPr id="94294" name="Line 173"/>
            <p:cNvSpPr>
              <a:spLocks noChangeShapeType="1"/>
            </p:cNvSpPr>
            <p:nvPr/>
          </p:nvSpPr>
          <p:spPr bwMode="auto">
            <a:xfrm rot="-5400000">
              <a:off x="4049" y="114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4236" name="Object 174"/>
            <p:cNvGraphicFramePr>
              <a:graphicFrameLocks noChangeAspect="1"/>
            </p:cNvGraphicFramePr>
            <p:nvPr/>
          </p:nvGraphicFramePr>
          <p:xfrm>
            <a:off x="3871" y="1299"/>
            <a:ext cx="330" cy="302"/>
          </p:xfrm>
          <a:graphic>
            <a:graphicData uri="http://schemas.openxmlformats.org/presentationml/2006/ole">
              <p:oleObj spid="_x0000_s94252" name="公式" r:id="rId10" imgW="253890" imgH="241195" progId="Equation.3">
                <p:embed/>
              </p:oleObj>
            </a:graphicData>
          </a:graphic>
        </p:graphicFrame>
        <p:graphicFrame>
          <p:nvGraphicFramePr>
            <p:cNvPr id="94237" name="Object 175"/>
            <p:cNvGraphicFramePr>
              <a:graphicFrameLocks noChangeAspect="1"/>
            </p:cNvGraphicFramePr>
            <p:nvPr/>
          </p:nvGraphicFramePr>
          <p:xfrm>
            <a:off x="3464" y="1068"/>
            <a:ext cx="347" cy="302"/>
          </p:xfrm>
          <a:graphic>
            <a:graphicData uri="http://schemas.openxmlformats.org/presentationml/2006/ole">
              <p:oleObj spid="_x0000_s94253" name="公式" r:id="rId11" imgW="266469" imgH="241091" progId="Equation.3">
                <p:embed/>
              </p:oleObj>
            </a:graphicData>
          </a:graphic>
        </p:graphicFrame>
        <p:graphicFrame>
          <p:nvGraphicFramePr>
            <p:cNvPr id="94238" name="Object 178"/>
            <p:cNvGraphicFramePr>
              <a:graphicFrameLocks noChangeAspect="1"/>
            </p:cNvGraphicFramePr>
            <p:nvPr/>
          </p:nvGraphicFramePr>
          <p:xfrm>
            <a:off x="4633" y="1804"/>
            <a:ext cx="331" cy="302"/>
          </p:xfrm>
          <a:graphic>
            <a:graphicData uri="http://schemas.openxmlformats.org/presentationml/2006/ole">
              <p:oleObj spid="_x0000_s94254" name="公式" r:id="rId12" imgW="253890" imgH="241195" progId="Equation.3">
                <p:embed/>
              </p:oleObj>
            </a:graphicData>
          </a:graphic>
        </p:graphicFrame>
        <p:sp>
          <p:nvSpPr>
            <p:cNvPr id="94295" name="Line 179"/>
            <p:cNvSpPr>
              <a:spLocks noChangeShapeType="1"/>
            </p:cNvSpPr>
            <p:nvPr/>
          </p:nvSpPr>
          <p:spPr bwMode="auto">
            <a:xfrm>
              <a:off x="4633" y="1804"/>
              <a:ext cx="0" cy="305"/>
            </a:xfrm>
            <a:prstGeom prst="line">
              <a:avLst/>
            </a:prstGeom>
            <a:noFill/>
            <a:ln w="12700">
              <a:solidFill>
                <a:schemeClr val="tx1"/>
              </a:solidFill>
              <a:round/>
              <a:headEnd/>
              <a:tailEnd type="triangle" w="med" len="lg"/>
            </a:ln>
          </p:spPr>
          <p:txBody>
            <a:bodyPr/>
            <a:lstStyle/>
            <a:p>
              <a:endParaRPr lang="zh-CN" altLang="en-US"/>
            </a:p>
          </p:txBody>
        </p:sp>
        <p:sp>
          <p:nvSpPr>
            <p:cNvPr id="94296" name="Oval 180"/>
            <p:cNvSpPr>
              <a:spLocks noChangeArrowheads="1"/>
            </p:cNvSpPr>
            <p:nvPr/>
          </p:nvSpPr>
          <p:spPr bwMode="auto">
            <a:xfrm>
              <a:off x="4439" y="147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39" name="Object 181"/>
            <p:cNvGraphicFramePr>
              <a:graphicFrameLocks noChangeAspect="1"/>
            </p:cNvGraphicFramePr>
            <p:nvPr/>
          </p:nvGraphicFramePr>
          <p:xfrm>
            <a:off x="4556" y="1398"/>
            <a:ext cx="214" cy="240"/>
          </p:xfrm>
          <a:graphic>
            <a:graphicData uri="http://schemas.openxmlformats.org/presentationml/2006/ole">
              <p:oleObj spid="_x0000_s94255" name="公式" r:id="rId13" imgW="190335" imgH="215713" progId="Equation.3">
                <p:embed/>
              </p:oleObj>
            </a:graphicData>
          </a:graphic>
        </p:graphicFrame>
      </p:grpSp>
      <p:grpSp>
        <p:nvGrpSpPr>
          <p:cNvPr id="94253" name="Group 266"/>
          <p:cNvGrpSpPr>
            <a:grpSpLocks/>
          </p:cNvGrpSpPr>
          <p:nvPr/>
        </p:nvGrpSpPr>
        <p:grpSpPr bwMode="auto">
          <a:xfrm>
            <a:off x="4611688" y="0"/>
            <a:ext cx="4251325" cy="2976563"/>
            <a:chOff x="2677" y="480"/>
            <a:chExt cx="3073" cy="2341"/>
          </a:xfrm>
        </p:grpSpPr>
        <p:sp>
          <p:nvSpPr>
            <p:cNvPr id="94256"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4257"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15" name="Object 140"/>
            <p:cNvGraphicFramePr>
              <a:graphicFrameLocks noChangeAspect="1"/>
            </p:cNvGraphicFramePr>
            <p:nvPr/>
          </p:nvGraphicFramePr>
          <p:xfrm>
            <a:off x="5151" y="1881"/>
            <a:ext cx="243" cy="239"/>
          </p:xfrm>
          <a:graphic>
            <a:graphicData uri="http://schemas.openxmlformats.org/presentationml/2006/ole">
              <p:oleObj spid="_x0000_s94256" name="公式" r:id="rId14" imgW="215619" imgH="215619" progId="Equation.3">
                <p:embed/>
              </p:oleObj>
            </a:graphicData>
          </a:graphic>
        </p:graphicFrame>
        <p:sp>
          <p:nvSpPr>
            <p:cNvPr id="94258"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4259"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4260"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4261" name="Group 144"/>
            <p:cNvGrpSpPr>
              <a:grpSpLocks/>
            </p:cNvGrpSpPr>
            <p:nvPr/>
          </p:nvGrpSpPr>
          <p:grpSpPr bwMode="auto">
            <a:xfrm>
              <a:off x="4311" y="1221"/>
              <a:ext cx="218" cy="366"/>
              <a:chOff x="2589" y="2584"/>
              <a:chExt cx="218" cy="366"/>
            </a:xfrm>
          </p:grpSpPr>
          <p:sp>
            <p:nvSpPr>
              <p:cNvPr id="9429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29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29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262"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4263"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4264"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4265"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4266"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4267"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4268"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16" name="Object 155"/>
            <p:cNvGraphicFramePr>
              <a:graphicFrameLocks noChangeAspect="1"/>
            </p:cNvGraphicFramePr>
            <p:nvPr/>
          </p:nvGraphicFramePr>
          <p:xfrm>
            <a:off x="3546" y="866"/>
            <a:ext cx="229" cy="253"/>
          </p:xfrm>
          <a:graphic>
            <a:graphicData uri="http://schemas.openxmlformats.org/presentationml/2006/ole">
              <p:oleObj spid="_x0000_s94257" name="公式" r:id="rId15" imgW="203112" imgH="228501" progId="Equation.3">
                <p:embed/>
              </p:oleObj>
            </a:graphicData>
          </a:graphic>
        </p:graphicFrame>
        <p:sp>
          <p:nvSpPr>
            <p:cNvPr id="94269"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4270" name="Group 158"/>
            <p:cNvGrpSpPr>
              <a:grpSpLocks/>
            </p:cNvGrpSpPr>
            <p:nvPr/>
          </p:nvGrpSpPr>
          <p:grpSpPr bwMode="auto">
            <a:xfrm>
              <a:off x="2677" y="1861"/>
              <a:ext cx="524" cy="443"/>
              <a:chOff x="865" y="2535"/>
              <a:chExt cx="524" cy="443"/>
            </a:xfrm>
          </p:grpSpPr>
          <p:graphicFrame>
            <p:nvGraphicFramePr>
              <p:cNvPr id="94233" name="Object 159"/>
              <p:cNvGraphicFramePr>
                <a:graphicFrameLocks noChangeAspect="1"/>
              </p:cNvGraphicFramePr>
              <p:nvPr/>
            </p:nvGraphicFramePr>
            <p:xfrm>
              <a:off x="1021" y="2535"/>
              <a:ext cx="157" cy="158"/>
            </p:xfrm>
            <a:graphic>
              <a:graphicData uri="http://schemas.openxmlformats.org/presentationml/2006/ole">
                <p:oleObj spid="_x0000_s94258" name="公式" r:id="rId16" imgW="139700" imgH="139700" progId="Equation.3">
                  <p:embed/>
                </p:oleObj>
              </a:graphicData>
            </a:graphic>
          </p:graphicFrame>
          <p:graphicFrame>
            <p:nvGraphicFramePr>
              <p:cNvPr id="94234" name="Object 160"/>
              <p:cNvGraphicFramePr>
                <a:graphicFrameLocks noChangeAspect="1"/>
              </p:cNvGraphicFramePr>
              <p:nvPr/>
            </p:nvGraphicFramePr>
            <p:xfrm>
              <a:off x="1008" y="2889"/>
              <a:ext cx="158" cy="89"/>
            </p:xfrm>
            <a:graphic>
              <a:graphicData uri="http://schemas.openxmlformats.org/presentationml/2006/ole">
                <p:oleObj spid="_x0000_s94259" name="公式" r:id="rId17" imgW="139518" imgH="76101" progId="Equation.3">
                  <p:embed/>
                </p:oleObj>
              </a:graphicData>
            </a:graphic>
          </p:graphicFrame>
          <p:graphicFrame>
            <p:nvGraphicFramePr>
              <p:cNvPr id="94235" name="Object 161"/>
              <p:cNvGraphicFramePr>
                <a:graphicFrameLocks noChangeAspect="1"/>
              </p:cNvGraphicFramePr>
              <p:nvPr/>
            </p:nvGraphicFramePr>
            <p:xfrm>
              <a:off x="865" y="2636"/>
              <a:ext cx="172" cy="253"/>
            </p:xfrm>
            <a:graphic>
              <a:graphicData uri="http://schemas.openxmlformats.org/presentationml/2006/ole">
                <p:oleObj spid="_x0000_s94260" name="公式" r:id="rId18" imgW="152334" imgH="228501" progId="Equation.3">
                  <p:embed/>
                </p:oleObj>
              </a:graphicData>
            </a:graphic>
          </p:graphicFrame>
          <p:grpSp>
            <p:nvGrpSpPr>
              <p:cNvPr id="94288" name="Group 162"/>
              <p:cNvGrpSpPr>
                <a:grpSpLocks/>
              </p:cNvGrpSpPr>
              <p:nvPr/>
            </p:nvGrpSpPr>
            <p:grpSpPr bwMode="auto">
              <a:xfrm>
                <a:off x="1120" y="2648"/>
                <a:ext cx="269" cy="268"/>
                <a:chOff x="144" y="3216"/>
                <a:chExt cx="240" cy="240"/>
              </a:xfrm>
            </p:grpSpPr>
            <p:sp>
              <p:nvSpPr>
                <p:cNvPr id="9428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429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4271" name="Text Box 165"/>
            <p:cNvSpPr txBox="1">
              <a:spLocks noChangeArrowheads="1"/>
            </p:cNvSpPr>
            <p:nvPr/>
          </p:nvSpPr>
          <p:spPr bwMode="auto">
            <a:xfrm>
              <a:off x="3061" y="2564"/>
              <a:ext cx="2105" cy="257"/>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4217" name="Object 166"/>
            <p:cNvGraphicFramePr>
              <a:graphicFrameLocks noChangeAspect="1"/>
            </p:cNvGraphicFramePr>
            <p:nvPr/>
          </p:nvGraphicFramePr>
          <p:xfrm>
            <a:off x="5115" y="480"/>
            <a:ext cx="330" cy="285"/>
          </p:xfrm>
          <a:graphic>
            <a:graphicData uri="http://schemas.openxmlformats.org/presentationml/2006/ole">
              <p:oleObj spid="_x0000_s94261" name="公式" r:id="rId19" imgW="253890" imgH="228501" progId="Equation.3">
                <p:embed/>
              </p:oleObj>
            </a:graphicData>
          </a:graphic>
        </p:graphicFrame>
        <p:grpSp>
          <p:nvGrpSpPr>
            <p:cNvPr id="94272" name="Group 167"/>
            <p:cNvGrpSpPr>
              <a:grpSpLocks/>
            </p:cNvGrpSpPr>
            <p:nvPr/>
          </p:nvGrpSpPr>
          <p:grpSpPr bwMode="auto">
            <a:xfrm>
              <a:off x="2793" y="1517"/>
              <a:ext cx="335" cy="279"/>
              <a:chOff x="2855" y="1195"/>
              <a:chExt cx="335" cy="279"/>
            </a:xfrm>
          </p:grpSpPr>
          <p:sp>
            <p:nvSpPr>
              <p:cNvPr id="9428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32" name="Object 169"/>
              <p:cNvGraphicFramePr>
                <a:graphicFrameLocks noChangeAspect="1"/>
              </p:cNvGraphicFramePr>
              <p:nvPr/>
            </p:nvGraphicFramePr>
            <p:xfrm>
              <a:off x="2855" y="1195"/>
              <a:ext cx="215" cy="253"/>
            </p:xfrm>
            <a:graphic>
              <a:graphicData uri="http://schemas.openxmlformats.org/presentationml/2006/ole">
                <p:oleObj spid="_x0000_s94262" name="公式" r:id="rId20" imgW="190500" imgH="228600" progId="Equation.3">
                  <p:embed/>
                </p:oleObj>
              </a:graphicData>
            </a:graphic>
          </p:graphicFrame>
        </p:grpSp>
        <p:graphicFrame>
          <p:nvGraphicFramePr>
            <p:cNvPr id="94218" name="Object 170"/>
            <p:cNvGraphicFramePr>
              <a:graphicFrameLocks noChangeAspect="1"/>
            </p:cNvGraphicFramePr>
            <p:nvPr/>
          </p:nvGraphicFramePr>
          <p:xfrm>
            <a:off x="3220" y="1391"/>
            <a:ext cx="178" cy="171"/>
          </p:xfrm>
          <a:graphic>
            <a:graphicData uri="http://schemas.openxmlformats.org/presentationml/2006/ole">
              <p:oleObj spid="_x0000_s94263" name="公式" r:id="rId21" imgW="139700" imgH="139700" progId="Equation.3">
                <p:embed/>
              </p:oleObj>
            </a:graphicData>
          </a:graphic>
        </p:graphicFrame>
        <p:graphicFrame>
          <p:nvGraphicFramePr>
            <p:cNvPr id="94219" name="Object 171"/>
            <p:cNvGraphicFramePr>
              <a:graphicFrameLocks noChangeAspect="1"/>
            </p:cNvGraphicFramePr>
            <p:nvPr/>
          </p:nvGraphicFramePr>
          <p:xfrm>
            <a:off x="3220" y="2245"/>
            <a:ext cx="153" cy="81"/>
          </p:xfrm>
          <a:graphic>
            <a:graphicData uri="http://schemas.openxmlformats.org/presentationml/2006/ole">
              <p:oleObj spid="_x0000_s94264" name="公式" r:id="rId22" imgW="139518" imgH="76101" progId="Equation.3">
                <p:embed/>
              </p:oleObj>
            </a:graphicData>
          </a:graphic>
        </p:graphicFrame>
        <p:graphicFrame>
          <p:nvGraphicFramePr>
            <p:cNvPr id="94220" name="Object 172"/>
            <p:cNvGraphicFramePr>
              <a:graphicFrameLocks noChangeAspect="1"/>
            </p:cNvGraphicFramePr>
            <p:nvPr/>
          </p:nvGraphicFramePr>
          <p:xfrm>
            <a:off x="3210" y="1829"/>
            <a:ext cx="198" cy="269"/>
          </p:xfrm>
          <a:graphic>
            <a:graphicData uri="http://schemas.openxmlformats.org/presentationml/2006/ole">
              <p:oleObj spid="_x0000_s94265" name="公式" r:id="rId23" imgW="152268" imgH="215713" progId="Equation.3">
                <p:embed/>
              </p:oleObj>
            </a:graphicData>
          </a:graphic>
        </p:graphicFrame>
        <p:grpSp>
          <p:nvGrpSpPr>
            <p:cNvPr id="94273" name="Group 173"/>
            <p:cNvGrpSpPr>
              <a:grpSpLocks/>
            </p:cNvGrpSpPr>
            <p:nvPr/>
          </p:nvGrpSpPr>
          <p:grpSpPr bwMode="auto">
            <a:xfrm>
              <a:off x="3530" y="1284"/>
              <a:ext cx="125" cy="226"/>
              <a:chOff x="2372" y="2930"/>
              <a:chExt cx="125" cy="241"/>
            </a:xfrm>
          </p:grpSpPr>
          <p:sp>
            <p:nvSpPr>
              <p:cNvPr id="94285" name="Line 174"/>
              <p:cNvSpPr>
                <a:spLocks noChangeShapeType="1"/>
              </p:cNvSpPr>
              <p:nvPr/>
            </p:nvSpPr>
            <p:spPr bwMode="auto">
              <a:xfrm>
                <a:off x="2497" y="2931"/>
                <a:ext cx="0" cy="240"/>
              </a:xfrm>
              <a:prstGeom prst="line">
                <a:avLst/>
              </a:prstGeom>
              <a:noFill/>
              <a:ln w="38100">
                <a:solidFill>
                  <a:srgbClr val="008000"/>
                </a:solidFill>
                <a:round/>
                <a:headEnd/>
                <a:tailEnd/>
              </a:ln>
            </p:spPr>
            <p:txBody>
              <a:bodyPr/>
              <a:lstStyle/>
              <a:p>
                <a:endParaRPr lang="zh-CN" altLang="en-US"/>
              </a:p>
            </p:txBody>
          </p:sp>
          <p:sp>
            <p:nvSpPr>
              <p:cNvPr id="94286" name="Line 175"/>
              <p:cNvSpPr>
                <a:spLocks noChangeShapeType="1"/>
              </p:cNvSpPr>
              <p:nvPr/>
            </p:nvSpPr>
            <p:spPr bwMode="auto">
              <a:xfrm>
                <a:off x="2372" y="2930"/>
                <a:ext cx="0" cy="240"/>
              </a:xfrm>
              <a:prstGeom prst="line">
                <a:avLst/>
              </a:prstGeom>
              <a:noFill/>
              <a:ln w="38100">
                <a:solidFill>
                  <a:srgbClr val="008000"/>
                </a:solidFill>
                <a:round/>
                <a:headEnd/>
                <a:tailEnd/>
              </a:ln>
            </p:spPr>
            <p:txBody>
              <a:bodyPr/>
              <a:lstStyle/>
              <a:p>
                <a:endParaRPr lang="zh-CN" altLang="en-US"/>
              </a:p>
            </p:txBody>
          </p:sp>
        </p:grpSp>
        <p:graphicFrame>
          <p:nvGraphicFramePr>
            <p:cNvPr id="94221" name="Object 176"/>
            <p:cNvGraphicFramePr>
              <a:graphicFrameLocks noChangeAspect="1"/>
            </p:cNvGraphicFramePr>
            <p:nvPr/>
          </p:nvGraphicFramePr>
          <p:xfrm>
            <a:off x="3236" y="1068"/>
            <a:ext cx="284" cy="278"/>
          </p:xfrm>
          <a:graphic>
            <a:graphicData uri="http://schemas.openxmlformats.org/presentationml/2006/ole">
              <p:oleObj spid="_x0000_s94266" name="公式" r:id="rId24" imgW="241300" imgH="228600" progId="Equation.3">
                <p:embed/>
              </p:oleObj>
            </a:graphicData>
          </a:graphic>
        </p:graphicFrame>
        <p:sp>
          <p:nvSpPr>
            <p:cNvPr id="94274"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4222" name="Object 178"/>
            <p:cNvGraphicFramePr>
              <a:graphicFrameLocks noChangeAspect="1"/>
            </p:cNvGraphicFramePr>
            <p:nvPr/>
          </p:nvGraphicFramePr>
          <p:xfrm>
            <a:off x="3642" y="1222"/>
            <a:ext cx="178" cy="171"/>
          </p:xfrm>
          <a:graphic>
            <a:graphicData uri="http://schemas.openxmlformats.org/presentationml/2006/ole">
              <p:oleObj spid="_x0000_s94267" name="公式" r:id="rId25" imgW="139700" imgH="139700" progId="Equation.3">
                <p:embed/>
              </p:oleObj>
            </a:graphicData>
          </a:graphic>
        </p:graphicFrame>
        <p:sp>
          <p:nvSpPr>
            <p:cNvPr id="94275"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6"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7"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4278" name="Group 184"/>
            <p:cNvGrpSpPr>
              <a:grpSpLocks/>
            </p:cNvGrpSpPr>
            <p:nvPr/>
          </p:nvGrpSpPr>
          <p:grpSpPr bwMode="auto">
            <a:xfrm>
              <a:off x="4880" y="1587"/>
              <a:ext cx="120" cy="225"/>
              <a:chOff x="2377" y="2928"/>
              <a:chExt cx="120" cy="240"/>
            </a:xfrm>
          </p:grpSpPr>
          <p:sp>
            <p:nvSpPr>
              <p:cNvPr id="94283" name="Line 185"/>
              <p:cNvSpPr>
                <a:spLocks noChangeShapeType="1"/>
              </p:cNvSpPr>
              <p:nvPr/>
            </p:nvSpPr>
            <p:spPr bwMode="auto">
              <a:xfrm>
                <a:off x="2497" y="2928"/>
                <a:ext cx="0" cy="240"/>
              </a:xfrm>
              <a:prstGeom prst="line">
                <a:avLst/>
              </a:prstGeom>
              <a:noFill/>
              <a:ln w="38100">
                <a:solidFill>
                  <a:srgbClr val="008000"/>
                </a:solidFill>
                <a:round/>
                <a:headEnd/>
                <a:tailEnd/>
              </a:ln>
            </p:spPr>
            <p:txBody>
              <a:bodyPr/>
              <a:lstStyle/>
              <a:p>
                <a:endParaRPr lang="zh-CN" altLang="en-US"/>
              </a:p>
            </p:txBody>
          </p:sp>
          <p:sp>
            <p:nvSpPr>
              <p:cNvPr id="94284" name="Line 186"/>
              <p:cNvSpPr>
                <a:spLocks noChangeShapeType="1"/>
              </p:cNvSpPr>
              <p:nvPr/>
            </p:nvSpPr>
            <p:spPr bwMode="auto">
              <a:xfrm>
                <a:off x="2377" y="2928"/>
                <a:ext cx="0" cy="240"/>
              </a:xfrm>
              <a:prstGeom prst="line">
                <a:avLst/>
              </a:prstGeom>
              <a:noFill/>
              <a:ln w="38100">
                <a:solidFill>
                  <a:srgbClr val="008000"/>
                </a:solidFill>
                <a:round/>
                <a:headEnd/>
                <a:tailEnd/>
              </a:ln>
            </p:spPr>
            <p:txBody>
              <a:bodyPr/>
              <a:lstStyle/>
              <a:p>
                <a:endParaRPr lang="zh-CN" altLang="en-US"/>
              </a:p>
            </p:txBody>
          </p:sp>
        </p:grpSp>
        <p:sp>
          <p:nvSpPr>
            <p:cNvPr id="94279"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4280"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4223" name="Object 189"/>
            <p:cNvGraphicFramePr>
              <a:graphicFrameLocks noChangeAspect="1"/>
            </p:cNvGraphicFramePr>
            <p:nvPr/>
          </p:nvGraphicFramePr>
          <p:xfrm>
            <a:off x="4777" y="1348"/>
            <a:ext cx="299" cy="278"/>
          </p:xfrm>
          <a:graphic>
            <a:graphicData uri="http://schemas.openxmlformats.org/presentationml/2006/ole">
              <p:oleObj spid="_x0000_s94268" name="公式" r:id="rId26" imgW="253890" imgH="228501" progId="Equation.3">
                <p:embed/>
              </p:oleObj>
            </a:graphicData>
          </a:graphic>
        </p:graphicFrame>
        <p:graphicFrame>
          <p:nvGraphicFramePr>
            <p:cNvPr id="94224" name="Object 190"/>
            <p:cNvGraphicFramePr>
              <a:graphicFrameLocks noChangeAspect="1"/>
            </p:cNvGraphicFramePr>
            <p:nvPr/>
          </p:nvGraphicFramePr>
          <p:xfrm>
            <a:off x="4708" y="1525"/>
            <a:ext cx="178" cy="171"/>
          </p:xfrm>
          <a:graphic>
            <a:graphicData uri="http://schemas.openxmlformats.org/presentationml/2006/ole">
              <p:oleObj spid="_x0000_s94269" name="公式" r:id="rId27" imgW="139700" imgH="139700" progId="Equation.3">
                <p:embed/>
              </p:oleObj>
            </a:graphicData>
          </a:graphic>
        </p:graphicFrame>
        <p:graphicFrame>
          <p:nvGraphicFramePr>
            <p:cNvPr id="94225" name="Object 191"/>
            <p:cNvGraphicFramePr>
              <a:graphicFrameLocks noChangeAspect="1"/>
            </p:cNvGraphicFramePr>
            <p:nvPr/>
          </p:nvGraphicFramePr>
          <p:xfrm>
            <a:off x="5535" y="1875"/>
            <a:ext cx="215" cy="285"/>
          </p:xfrm>
          <a:graphic>
            <a:graphicData uri="http://schemas.openxmlformats.org/presentationml/2006/ole">
              <p:oleObj spid="_x0000_s94270" name="公式" r:id="rId28" imgW="165028" imgH="228501" progId="Equation.3">
                <p:embed/>
              </p:oleObj>
            </a:graphicData>
          </a:graphic>
        </p:graphicFrame>
        <p:graphicFrame>
          <p:nvGraphicFramePr>
            <p:cNvPr id="94226" name="Object 192"/>
            <p:cNvGraphicFramePr>
              <a:graphicFrameLocks noChangeAspect="1"/>
            </p:cNvGraphicFramePr>
            <p:nvPr/>
          </p:nvGraphicFramePr>
          <p:xfrm>
            <a:off x="5521" y="1683"/>
            <a:ext cx="153" cy="147"/>
          </p:xfrm>
          <a:graphic>
            <a:graphicData uri="http://schemas.openxmlformats.org/presentationml/2006/ole">
              <p:oleObj spid="_x0000_s94271" name="公式" r:id="rId29" imgW="139700" imgH="139700" progId="Equation.3">
                <p:embed/>
              </p:oleObj>
            </a:graphicData>
          </a:graphic>
        </p:graphicFrame>
        <p:graphicFrame>
          <p:nvGraphicFramePr>
            <p:cNvPr id="94227" name="Object 193"/>
            <p:cNvGraphicFramePr>
              <a:graphicFrameLocks noChangeAspect="1"/>
            </p:cNvGraphicFramePr>
            <p:nvPr/>
          </p:nvGraphicFramePr>
          <p:xfrm>
            <a:off x="5521" y="2308"/>
            <a:ext cx="153" cy="81"/>
          </p:xfrm>
          <a:graphic>
            <a:graphicData uri="http://schemas.openxmlformats.org/presentationml/2006/ole">
              <p:oleObj spid="_x0000_s94272" name="公式" r:id="rId30" imgW="139518" imgH="76101" progId="Equation.3">
                <p:embed/>
              </p:oleObj>
            </a:graphicData>
          </a:graphic>
        </p:graphicFrame>
        <p:sp>
          <p:nvSpPr>
            <p:cNvPr id="94281"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282"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28" name="Object 200"/>
            <p:cNvGraphicFramePr>
              <a:graphicFrameLocks noChangeAspect="1"/>
            </p:cNvGraphicFramePr>
            <p:nvPr/>
          </p:nvGraphicFramePr>
          <p:xfrm>
            <a:off x="4231" y="1881"/>
            <a:ext cx="216" cy="253"/>
          </p:xfrm>
          <a:graphic>
            <a:graphicData uri="http://schemas.openxmlformats.org/presentationml/2006/ole">
              <p:oleObj spid="_x0000_s94273" name="公式" r:id="rId31" imgW="190500" imgH="228600" progId="Equation.3">
                <p:embed/>
              </p:oleObj>
            </a:graphicData>
          </a:graphic>
        </p:graphicFrame>
        <p:graphicFrame>
          <p:nvGraphicFramePr>
            <p:cNvPr id="94229" name="Object 201"/>
            <p:cNvGraphicFramePr>
              <a:graphicFrameLocks noChangeAspect="1"/>
            </p:cNvGraphicFramePr>
            <p:nvPr/>
          </p:nvGraphicFramePr>
          <p:xfrm>
            <a:off x="4114" y="1201"/>
            <a:ext cx="144" cy="197"/>
          </p:xfrm>
          <a:graphic>
            <a:graphicData uri="http://schemas.openxmlformats.org/presentationml/2006/ole">
              <p:oleObj spid="_x0000_s94274" name="公式" r:id="rId32" imgW="126725" imgH="177415" progId="Equation.3">
                <p:embed/>
              </p:oleObj>
            </a:graphicData>
          </a:graphic>
        </p:graphicFrame>
        <p:graphicFrame>
          <p:nvGraphicFramePr>
            <p:cNvPr id="94230" name="Object 202"/>
            <p:cNvGraphicFramePr>
              <a:graphicFrameLocks noChangeAspect="1"/>
            </p:cNvGraphicFramePr>
            <p:nvPr/>
          </p:nvGraphicFramePr>
          <p:xfrm>
            <a:off x="4375" y="1013"/>
            <a:ext cx="129" cy="155"/>
          </p:xfrm>
          <a:graphic>
            <a:graphicData uri="http://schemas.openxmlformats.org/presentationml/2006/ole">
              <p:oleObj spid="_x0000_s94275" name="公式" r:id="rId33" imgW="114201" imgH="139579" progId="Equation.3">
                <p:embed/>
              </p:oleObj>
            </a:graphicData>
          </a:graphic>
        </p:graphicFrame>
        <p:graphicFrame>
          <p:nvGraphicFramePr>
            <p:cNvPr id="94231" name="Object 203"/>
            <p:cNvGraphicFramePr>
              <a:graphicFrameLocks noChangeAspect="1"/>
            </p:cNvGraphicFramePr>
            <p:nvPr/>
          </p:nvGraphicFramePr>
          <p:xfrm>
            <a:off x="4356" y="1650"/>
            <a:ext cx="130" cy="155"/>
          </p:xfrm>
          <a:graphic>
            <a:graphicData uri="http://schemas.openxmlformats.org/presentationml/2006/ole">
              <p:oleObj spid="_x0000_s94276" name="公式" r:id="rId34" imgW="114201" imgH="139579" progId="Equation.3">
                <p:embed/>
              </p:oleObj>
            </a:graphicData>
          </a:graphic>
        </p:graphicFrame>
      </p:grpSp>
      <p:graphicFrame>
        <p:nvGraphicFramePr>
          <p:cNvPr id="108" name="Object 68"/>
          <p:cNvGraphicFramePr>
            <a:graphicFrameLocks noChangeAspect="1"/>
          </p:cNvGraphicFramePr>
          <p:nvPr/>
        </p:nvGraphicFramePr>
        <p:xfrm>
          <a:off x="485775" y="2828925"/>
          <a:ext cx="3400425" cy="1223963"/>
        </p:xfrm>
        <a:graphic>
          <a:graphicData uri="http://schemas.openxmlformats.org/presentationml/2006/ole">
            <p:oleObj spid="_x0000_s94277" name="Equation" r:id="rId35" imgW="1270000" imgH="457200" progId="Equation.DSMT4">
              <p:embed/>
            </p:oleObj>
          </a:graphicData>
        </a:graphic>
      </p:graphicFrame>
      <p:graphicFrame>
        <p:nvGraphicFramePr>
          <p:cNvPr id="109" name="Object 69"/>
          <p:cNvGraphicFramePr>
            <a:graphicFrameLocks noChangeAspect="1"/>
          </p:cNvGraphicFramePr>
          <p:nvPr/>
        </p:nvGraphicFramePr>
        <p:xfrm>
          <a:off x="207963" y="5294313"/>
          <a:ext cx="4857750" cy="592137"/>
        </p:xfrm>
        <a:graphic>
          <a:graphicData uri="http://schemas.openxmlformats.org/presentationml/2006/ole">
            <p:oleObj spid="_x0000_s94278" name="Equation" r:id="rId36" imgW="1968500" imgH="241300" progId="Equation.DSMT4">
              <p:embed/>
            </p:oleObj>
          </a:graphicData>
        </a:graphic>
      </p:graphicFrame>
      <p:graphicFrame>
        <p:nvGraphicFramePr>
          <p:cNvPr id="110" name="Object 70"/>
          <p:cNvGraphicFramePr>
            <a:graphicFrameLocks noChangeAspect="1"/>
          </p:cNvGraphicFramePr>
          <p:nvPr/>
        </p:nvGraphicFramePr>
        <p:xfrm>
          <a:off x="682625" y="4341813"/>
          <a:ext cx="2941638" cy="627062"/>
        </p:xfrm>
        <a:graphic>
          <a:graphicData uri="http://schemas.openxmlformats.org/presentationml/2006/ole">
            <p:oleObj spid="_x0000_s94279" name="Equation" r:id="rId37" imgW="1129810" imgH="241195" progId="Equation.DSMT4">
              <p:embed/>
            </p:oleObj>
          </a:graphicData>
        </a:graphic>
      </p:graphicFrame>
      <p:graphicFrame>
        <p:nvGraphicFramePr>
          <p:cNvPr id="111" name="Object 71"/>
          <p:cNvGraphicFramePr>
            <a:graphicFrameLocks noChangeAspect="1"/>
          </p:cNvGraphicFramePr>
          <p:nvPr/>
        </p:nvGraphicFramePr>
        <p:xfrm>
          <a:off x="682625" y="1524000"/>
          <a:ext cx="3652838" cy="539750"/>
        </p:xfrm>
        <a:graphic>
          <a:graphicData uri="http://schemas.openxmlformats.org/presentationml/2006/ole">
            <p:oleObj spid="_x0000_s94280" name="Equation" r:id="rId38" imgW="1625600" imgH="241300" progId="Equation.DSMT4">
              <p:embed/>
            </p:oleObj>
          </a:graphicData>
        </a:graphic>
      </p:graphicFrame>
      <p:graphicFrame>
        <p:nvGraphicFramePr>
          <p:cNvPr id="112" name="Object 72"/>
          <p:cNvGraphicFramePr>
            <a:graphicFrameLocks noChangeAspect="1"/>
          </p:cNvGraphicFramePr>
          <p:nvPr/>
        </p:nvGraphicFramePr>
        <p:xfrm>
          <a:off x="762000" y="2238375"/>
          <a:ext cx="2301875" cy="557213"/>
        </p:xfrm>
        <a:graphic>
          <a:graphicData uri="http://schemas.openxmlformats.org/presentationml/2006/ole">
            <p:oleObj spid="_x0000_s94281" name="Equation" r:id="rId39" imgW="990170" imgH="241195" progId="Equation.DSMT4">
              <p:embed/>
            </p:oleObj>
          </a:graphicData>
        </a:graphic>
      </p:graphicFrame>
      <p:sp>
        <p:nvSpPr>
          <p:cNvPr id="113" name="AutoShape 65"/>
          <p:cNvSpPr>
            <a:spLocks/>
          </p:cNvSpPr>
          <p:nvPr/>
        </p:nvSpPr>
        <p:spPr bwMode="auto">
          <a:xfrm>
            <a:off x="479425" y="1574800"/>
            <a:ext cx="152400" cy="1165225"/>
          </a:xfrm>
          <a:prstGeom prst="leftBrace">
            <a:avLst>
              <a:gd name="adj1" fmla="val 63715"/>
              <a:gd name="adj2" fmla="val 50000"/>
            </a:avLst>
          </a:prstGeom>
          <a:noFill/>
          <a:ln w="25400">
            <a:solidFill>
              <a:schemeClr val="tx1"/>
            </a:solidFill>
            <a:round/>
            <a:headEnd/>
            <a:tailEnd/>
          </a:ln>
        </p:spPr>
        <p:txBody>
          <a:bodyPr wrap="none" anchor="ctr"/>
          <a:lstStyle/>
          <a:p>
            <a:endParaRPr lang="zh-CN" altLang="en-US" sz="3600">
              <a:latin typeface="Times New Roman" pitchFamily="18" charset="0"/>
            </a:endParaRPr>
          </a:p>
        </p:txBody>
      </p:sp>
      <p:sp>
        <p:nvSpPr>
          <p:cNvPr id="114" name="Text Box 67"/>
          <p:cNvSpPr txBox="1">
            <a:spLocks noChangeArrowheads="1"/>
          </p:cNvSpPr>
          <p:nvPr/>
        </p:nvSpPr>
        <p:spPr bwMode="auto">
          <a:xfrm>
            <a:off x="0" y="3121025"/>
            <a:ext cx="533400" cy="51911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800">
                <a:latin typeface="仿宋_GB2312" pitchFamily="49" charset="-122"/>
                <a:ea typeface="仿宋_GB2312" pitchFamily="49" charset="-122"/>
              </a:rPr>
              <a:t>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225"/>
                                        </p:tgtEl>
                                        <p:attrNameLst>
                                          <p:attrName>style.visibility</p:attrName>
                                        </p:attrNameLst>
                                      </p:cBhvr>
                                      <p:to>
                                        <p:strVal val="visible"/>
                                      </p:to>
                                    </p:set>
                                    <p:animEffect transition="in" filter="blinds(horizontal)">
                                      <p:cBhvr>
                                        <p:cTn id="12" dur="500"/>
                                        <p:tgtEl>
                                          <p:spTgt spid="2172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strips(downRight)">
                                      <p:cBhvr>
                                        <p:cTn id="27" dur="5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strips(downRight)">
                                      <p:cBhvr>
                                        <p:cTn id="32" dur="500"/>
                                        <p:tgtEl>
                                          <p:spTgt spid="1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strips(downRigh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strips(downRight)">
                                      <p:cBhvr>
                                        <p:cTn id="42" dur="5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strips(downRigh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strips(downRight)">
                                      <p:cBhvr>
                                        <p:cTn id="5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225" grpId="0" animBg="1"/>
      <p:bldP spid="113" grpId="0" animBg="1"/>
      <p:bldP spid="114" grpId="0"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77" name="日期占位符 1"/>
          <p:cNvSpPr>
            <a:spLocks noGrp="1"/>
          </p:cNvSpPr>
          <p:nvPr>
            <p:ph type="dt" sz="quarter" idx="10"/>
          </p:nvPr>
        </p:nvSpPr>
        <p:spPr>
          <a:xfrm>
            <a:off x="206375" y="6381750"/>
            <a:ext cx="2133600" cy="476250"/>
          </a:xfrm>
          <a:noFill/>
        </p:spPr>
        <p:txBody>
          <a:bodyPr/>
          <a:lstStyle/>
          <a:p>
            <a:fld id="{9BBF746C-5657-490E-B9E4-8925BEE9C418}" type="datetime1">
              <a:rPr lang="zh-CN" altLang="en-US" smtClean="0">
                <a:latin typeface="Arial" pitchFamily="34" charset="0"/>
              </a:rPr>
              <a:pPr/>
              <a:t>2019-10-16</a:t>
            </a:fld>
            <a:endParaRPr lang="en-US" altLang="zh-CN" smtClean="0">
              <a:latin typeface="Arial" pitchFamily="34" charset="0"/>
            </a:endParaRPr>
          </a:p>
        </p:txBody>
      </p:sp>
      <p:sp>
        <p:nvSpPr>
          <p:cNvPr id="95278" name="页脚占位符 2"/>
          <p:cNvSpPr>
            <a:spLocks noGrp="1"/>
          </p:cNvSpPr>
          <p:nvPr>
            <p:ph type="ftr" sz="quarter" idx="11"/>
          </p:nvPr>
        </p:nvSpPr>
        <p:spPr>
          <a:xfrm>
            <a:off x="3341688" y="6381750"/>
            <a:ext cx="2895600" cy="476250"/>
          </a:xfrm>
          <a:noFill/>
        </p:spPr>
        <p:txBody>
          <a:bodyPr/>
          <a:lstStyle/>
          <a:p>
            <a:r>
              <a:rPr lang="en-US" altLang="zh-CN" smtClean="0">
                <a:latin typeface="Arial" pitchFamily="34" charset="0"/>
              </a:rPr>
              <a:t>电工电子教研室</a:t>
            </a:r>
          </a:p>
        </p:txBody>
      </p:sp>
      <p:sp>
        <p:nvSpPr>
          <p:cNvPr id="95279" name="灯片编号占位符 3"/>
          <p:cNvSpPr>
            <a:spLocks noGrp="1"/>
          </p:cNvSpPr>
          <p:nvPr>
            <p:ph type="sldNum" sz="quarter" idx="12"/>
          </p:nvPr>
        </p:nvSpPr>
        <p:spPr>
          <a:xfrm>
            <a:off x="6516688" y="6381750"/>
            <a:ext cx="2133600" cy="476250"/>
          </a:xfrm>
          <a:noFill/>
        </p:spPr>
        <p:txBody>
          <a:bodyPr/>
          <a:lstStyle/>
          <a:p>
            <a:fld id="{2311E8BF-8B1A-4EDB-B75E-BBFC58A8F5BB}" type="slidenum">
              <a:rPr lang="en-US" altLang="zh-CN" smtClean="0">
                <a:latin typeface="Arial" pitchFamily="34" charset="0"/>
              </a:rPr>
              <a:pPr/>
              <a:t>108</a:t>
            </a:fld>
            <a:endParaRPr lang="en-US" altLang="zh-CN" smtClean="0">
              <a:latin typeface="Arial" pitchFamily="34" charset="0"/>
            </a:endParaRPr>
          </a:p>
        </p:txBody>
      </p:sp>
      <p:sp>
        <p:nvSpPr>
          <p:cNvPr id="95280" name="Text Box 4"/>
          <p:cNvSpPr txBox="1">
            <a:spLocks noChangeArrowheads="1"/>
          </p:cNvSpPr>
          <p:nvPr/>
        </p:nvSpPr>
        <p:spPr bwMode="auto">
          <a:xfrm>
            <a:off x="95250" y="1222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动态分析</a:t>
            </a:r>
            <a:endParaRPr lang="zh-CN" altLang="en-US" sz="2800" baseline="-25000"/>
          </a:p>
        </p:txBody>
      </p:sp>
      <p:grpSp>
        <p:nvGrpSpPr>
          <p:cNvPr id="2" name="组合 265"/>
          <p:cNvGrpSpPr>
            <a:grpSpLocks/>
          </p:cNvGrpSpPr>
          <p:nvPr/>
        </p:nvGrpSpPr>
        <p:grpSpPr bwMode="auto">
          <a:xfrm>
            <a:off x="0" y="3270250"/>
            <a:ext cx="4287838" cy="3225800"/>
            <a:chOff x="126944" y="3179800"/>
            <a:chExt cx="4287838" cy="3225800"/>
          </a:xfrm>
        </p:grpSpPr>
        <p:grpSp>
          <p:nvGrpSpPr>
            <p:cNvPr id="95323" name="Group 219"/>
            <p:cNvGrpSpPr>
              <a:grpSpLocks/>
            </p:cNvGrpSpPr>
            <p:nvPr/>
          </p:nvGrpSpPr>
          <p:grpSpPr bwMode="auto">
            <a:xfrm>
              <a:off x="126944" y="3179800"/>
              <a:ext cx="4287838" cy="3225800"/>
              <a:chOff x="2643" y="68"/>
              <a:chExt cx="2701" cy="2032"/>
            </a:xfrm>
          </p:grpSpPr>
          <p:sp>
            <p:nvSpPr>
              <p:cNvPr id="95325"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56" name="Object 7"/>
              <p:cNvGraphicFramePr>
                <a:graphicFrameLocks noChangeAspect="1"/>
              </p:cNvGraphicFramePr>
              <p:nvPr/>
            </p:nvGraphicFramePr>
            <p:xfrm>
              <a:off x="4658" y="1430"/>
              <a:ext cx="178" cy="171"/>
            </p:xfrm>
            <a:graphic>
              <a:graphicData uri="http://schemas.openxmlformats.org/presentationml/2006/ole">
                <p:oleObj spid="_x0000_s95277" name="公式" r:id="rId3" imgW="139700" imgH="139700" progId="Equation.3">
                  <p:embed/>
                </p:oleObj>
              </a:graphicData>
            </a:graphic>
          </p:graphicFrame>
          <p:graphicFrame>
            <p:nvGraphicFramePr>
              <p:cNvPr id="95257" name="Object 8"/>
              <p:cNvGraphicFramePr>
                <a:graphicFrameLocks noChangeAspect="1"/>
              </p:cNvGraphicFramePr>
              <p:nvPr/>
            </p:nvGraphicFramePr>
            <p:xfrm>
              <a:off x="4683" y="1800"/>
              <a:ext cx="153" cy="81"/>
            </p:xfrm>
            <a:graphic>
              <a:graphicData uri="http://schemas.openxmlformats.org/presentationml/2006/ole">
                <p:oleObj spid="_x0000_s95278" name="公式" r:id="rId4" imgW="139518" imgH="76101" progId="Equation.3">
                  <p:embed/>
                </p:oleObj>
              </a:graphicData>
            </a:graphic>
          </p:graphicFrame>
          <p:graphicFrame>
            <p:nvGraphicFramePr>
              <p:cNvPr id="95258" name="Object 9"/>
              <p:cNvGraphicFramePr>
                <a:graphicFrameLocks noChangeAspect="1"/>
              </p:cNvGraphicFramePr>
              <p:nvPr/>
            </p:nvGraphicFramePr>
            <p:xfrm>
              <a:off x="4658" y="1525"/>
              <a:ext cx="215" cy="285"/>
            </p:xfrm>
            <a:graphic>
              <a:graphicData uri="http://schemas.openxmlformats.org/presentationml/2006/ole">
                <p:oleObj spid="_x0000_s95279" name="公式" r:id="rId5" imgW="165028" imgH="228501" progId="Equation.3">
                  <p:embed/>
                </p:oleObj>
              </a:graphicData>
            </a:graphic>
          </p:graphicFrame>
          <p:sp>
            <p:nvSpPr>
              <p:cNvPr id="95326"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59" name="Object 13"/>
              <p:cNvGraphicFramePr>
                <a:graphicFrameLocks noChangeAspect="1"/>
              </p:cNvGraphicFramePr>
              <p:nvPr/>
            </p:nvGraphicFramePr>
            <p:xfrm>
              <a:off x="5101" y="1540"/>
              <a:ext cx="243" cy="239"/>
            </p:xfrm>
            <a:graphic>
              <a:graphicData uri="http://schemas.openxmlformats.org/presentationml/2006/ole">
                <p:oleObj spid="_x0000_s95280" name="公式" r:id="rId6" imgW="215619" imgH="215619" progId="Equation.3">
                  <p:embed/>
                </p:oleObj>
              </a:graphicData>
            </a:graphic>
          </p:graphicFrame>
          <p:grpSp>
            <p:nvGrpSpPr>
              <p:cNvPr id="95327" name="Group 14"/>
              <p:cNvGrpSpPr>
                <a:grpSpLocks/>
              </p:cNvGrpSpPr>
              <p:nvPr/>
            </p:nvGrpSpPr>
            <p:grpSpPr bwMode="auto">
              <a:xfrm>
                <a:off x="4148" y="1913"/>
                <a:ext cx="152" cy="187"/>
                <a:chOff x="4116" y="3479"/>
                <a:chExt cx="152" cy="187"/>
              </a:xfrm>
            </p:grpSpPr>
            <p:sp>
              <p:nvSpPr>
                <p:cNvPr id="95365"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5366"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67"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5260" name="Object 18"/>
              <p:cNvGraphicFramePr>
                <a:graphicFrameLocks noChangeAspect="1"/>
              </p:cNvGraphicFramePr>
              <p:nvPr/>
            </p:nvGraphicFramePr>
            <p:xfrm>
              <a:off x="3167" y="442"/>
              <a:ext cx="178" cy="171"/>
            </p:xfrm>
            <a:graphic>
              <a:graphicData uri="http://schemas.openxmlformats.org/presentationml/2006/ole">
                <p:oleObj spid="_x0000_s95281" name="公式" r:id="rId7" imgW="139700" imgH="139700" progId="Equation.3">
                  <p:embed/>
                </p:oleObj>
              </a:graphicData>
            </a:graphic>
          </p:graphicFrame>
          <p:graphicFrame>
            <p:nvGraphicFramePr>
              <p:cNvPr id="95261" name="Object 19"/>
              <p:cNvGraphicFramePr>
                <a:graphicFrameLocks noChangeAspect="1"/>
              </p:cNvGraphicFramePr>
              <p:nvPr/>
            </p:nvGraphicFramePr>
            <p:xfrm>
              <a:off x="3167" y="1825"/>
              <a:ext cx="153" cy="81"/>
            </p:xfrm>
            <a:graphic>
              <a:graphicData uri="http://schemas.openxmlformats.org/presentationml/2006/ole">
                <p:oleObj spid="_x0000_s95282" name="公式" r:id="rId8" imgW="139518" imgH="76101" progId="Equation.3">
                  <p:embed/>
                </p:oleObj>
              </a:graphicData>
            </a:graphic>
          </p:graphicFrame>
          <p:graphicFrame>
            <p:nvGraphicFramePr>
              <p:cNvPr id="95262" name="Object 20"/>
              <p:cNvGraphicFramePr>
                <a:graphicFrameLocks noChangeAspect="1"/>
              </p:cNvGraphicFramePr>
              <p:nvPr/>
            </p:nvGraphicFramePr>
            <p:xfrm>
              <a:off x="3165" y="1050"/>
              <a:ext cx="198" cy="269"/>
            </p:xfrm>
            <a:graphic>
              <a:graphicData uri="http://schemas.openxmlformats.org/presentationml/2006/ole">
                <p:oleObj spid="_x0000_s95283" name="公式" r:id="rId9" imgW="152268" imgH="215713" progId="Equation.3">
                  <p:embed/>
                </p:oleObj>
              </a:graphicData>
            </a:graphic>
          </p:graphicFrame>
          <p:sp>
            <p:nvSpPr>
              <p:cNvPr id="95328"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5329"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5330"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5331"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5332"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5333"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5263" name="Object 27"/>
              <p:cNvGraphicFramePr>
                <a:graphicFrameLocks noChangeAspect="1"/>
              </p:cNvGraphicFramePr>
              <p:nvPr/>
            </p:nvGraphicFramePr>
            <p:xfrm>
              <a:off x="3621" y="195"/>
              <a:ext cx="139" cy="186"/>
            </p:xfrm>
            <a:graphic>
              <a:graphicData uri="http://schemas.openxmlformats.org/presentationml/2006/ole">
                <p:oleObj spid="_x0000_s95284" name="公式" r:id="rId10" imgW="126725" imgH="177415" progId="Equation.3">
                  <p:embed/>
                </p:oleObj>
              </a:graphicData>
            </a:graphic>
          </p:graphicFrame>
          <p:graphicFrame>
            <p:nvGraphicFramePr>
              <p:cNvPr id="95264" name="Object 28"/>
              <p:cNvGraphicFramePr>
                <a:graphicFrameLocks noChangeAspect="1"/>
              </p:cNvGraphicFramePr>
              <p:nvPr/>
            </p:nvGraphicFramePr>
            <p:xfrm>
              <a:off x="4811" y="226"/>
              <a:ext cx="125" cy="147"/>
            </p:xfrm>
            <a:graphic>
              <a:graphicData uri="http://schemas.openxmlformats.org/presentationml/2006/ole">
                <p:oleObj spid="_x0000_s95285" name="公式" r:id="rId11" imgW="114201" imgH="139579" progId="Equation.3">
                  <p:embed/>
                </p:oleObj>
              </a:graphicData>
            </a:graphic>
          </p:graphicFrame>
          <p:graphicFrame>
            <p:nvGraphicFramePr>
              <p:cNvPr id="95265" name="Object 29"/>
              <p:cNvGraphicFramePr>
                <a:graphicFrameLocks noChangeAspect="1"/>
              </p:cNvGraphicFramePr>
              <p:nvPr/>
            </p:nvGraphicFramePr>
            <p:xfrm>
              <a:off x="4168" y="898"/>
              <a:ext cx="125" cy="147"/>
            </p:xfrm>
            <a:graphic>
              <a:graphicData uri="http://schemas.openxmlformats.org/presentationml/2006/ole">
                <p:oleObj spid="_x0000_s95286" name="公式" r:id="rId12" imgW="114201" imgH="139579" progId="Equation.3">
                  <p:embed/>
                </p:oleObj>
              </a:graphicData>
            </a:graphic>
          </p:graphicFrame>
          <p:sp>
            <p:nvSpPr>
              <p:cNvPr id="95334"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6" name="Object 31"/>
              <p:cNvGraphicFramePr>
                <a:graphicFrameLocks noChangeAspect="1"/>
              </p:cNvGraphicFramePr>
              <p:nvPr/>
            </p:nvGraphicFramePr>
            <p:xfrm>
              <a:off x="4065" y="585"/>
              <a:ext cx="215" cy="253"/>
            </p:xfrm>
            <a:graphic>
              <a:graphicData uri="http://schemas.openxmlformats.org/presentationml/2006/ole">
                <p:oleObj spid="_x0000_s95287" name="公式" r:id="rId13" imgW="190500" imgH="228600" progId="Equation.3">
                  <p:embed/>
                </p:oleObj>
              </a:graphicData>
            </a:graphic>
          </p:graphicFrame>
          <p:grpSp>
            <p:nvGrpSpPr>
              <p:cNvPr id="95335" name="Group 32"/>
              <p:cNvGrpSpPr>
                <a:grpSpLocks/>
              </p:cNvGrpSpPr>
              <p:nvPr/>
            </p:nvGrpSpPr>
            <p:grpSpPr bwMode="auto">
              <a:xfrm>
                <a:off x="4276" y="433"/>
                <a:ext cx="461" cy="589"/>
                <a:chOff x="4234" y="2770"/>
                <a:chExt cx="461" cy="589"/>
              </a:xfrm>
            </p:grpSpPr>
            <p:grpSp>
              <p:nvGrpSpPr>
                <p:cNvPr id="95361" name="Group 33"/>
                <p:cNvGrpSpPr>
                  <a:grpSpLocks/>
                </p:cNvGrpSpPr>
                <p:nvPr/>
              </p:nvGrpSpPr>
              <p:grpSpPr bwMode="auto">
                <a:xfrm>
                  <a:off x="4234" y="2978"/>
                  <a:ext cx="305" cy="356"/>
                  <a:chOff x="2068" y="1449"/>
                  <a:chExt cx="305" cy="356"/>
                </a:xfrm>
              </p:grpSpPr>
              <p:sp>
                <p:nvSpPr>
                  <p:cNvPr id="95363"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5364"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5362"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76" name="Object 37"/>
                <p:cNvGraphicFramePr>
                  <a:graphicFrameLocks noChangeAspect="1"/>
                </p:cNvGraphicFramePr>
                <p:nvPr/>
              </p:nvGraphicFramePr>
              <p:xfrm>
                <a:off x="4422" y="2770"/>
                <a:ext cx="273" cy="253"/>
              </p:xfrm>
              <a:graphic>
                <a:graphicData uri="http://schemas.openxmlformats.org/presentationml/2006/ole">
                  <p:oleObj spid="_x0000_s95288" name="公式" r:id="rId14" imgW="241300" imgH="228600" progId="Equation.3">
                    <p:embed/>
                  </p:oleObj>
                </a:graphicData>
              </a:graphic>
            </p:graphicFrame>
          </p:grpSp>
          <p:sp>
            <p:nvSpPr>
              <p:cNvPr id="95336"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67" name="Object 39"/>
              <p:cNvGraphicFramePr>
                <a:graphicFrameLocks noChangeAspect="1"/>
              </p:cNvGraphicFramePr>
              <p:nvPr/>
            </p:nvGraphicFramePr>
            <p:xfrm>
              <a:off x="3919" y="1501"/>
              <a:ext cx="214" cy="253"/>
            </p:xfrm>
            <a:graphic>
              <a:graphicData uri="http://schemas.openxmlformats.org/presentationml/2006/ole">
                <p:oleObj spid="_x0000_s95289" name="公式" r:id="rId15" imgW="190500" imgH="228600" progId="Equation.3">
                  <p:embed/>
                </p:oleObj>
              </a:graphicData>
            </a:graphic>
          </p:graphicFrame>
          <p:sp>
            <p:nvSpPr>
              <p:cNvPr id="95337"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5338"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5339"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5340"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5341"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8" name="Object 48"/>
              <p:cNvGraphicFramePr>
                <a:graphicFrameLocks noChangeAspect="1"/>
              </p:cNvGraphicFramePr>
              <p:nvPr/>
            </p:nvGraphicFramePr>
            <p:xfrm>
              <a:off x="3667" y="1093"/>
              <a:ext cx="229" cy="253"/>
            </p:xfrm>
            <a:graphic>
              <a:graphicData uri="http://schemas.openxmlformats.org/presentationml/2006/ole">
                <p:oleObj spid="_x0000_s95290" name="公式" r:id="rId16" imgW="203112" imgH="228501" progId="Equation.3">
                  <p:embed/>
                </p:oleObj>
              </a:graphicData>
            </a:graphic>
          </p:graphicFrame>
          <p:sp>
            <p:nvSpPr>
              <p:cNvPr id="95342"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5343" name="Group 50"/>
              <p:cNvGrpSpPr>
                <a:grpSpLocks/>
              </p:cNvGrpSpPr>
              <p:nvPr/>
            </p:nvGrpSpPr>
            <p:grpSpPr bwMode="auto">
              <a:xfrm>
                <a:off x="2643" y="1195"/>
                <a:ext cx="524" cy="443"/>
                <a:chOff x="865" y="2535"/>
                <a:chExt cx="524" cy="443"/>
              </a:xfrm>
            </p:grpSpPr>
            <p:graphicFrame>
              <p:nvGraphicFramePr>
                <p:cNvPr id="95273" name="Object 51"/>
                <p:cNvGraphicFramePr>
                  <a:graphicFrameLocks noChangeAspect="1"/>
                </p:cNvGraphicFramePr>
                <p:nvPr/>
              </p:nvGraphicFramePr>
              <p:xfrm>
                <a:off x="1021" y="2535"/>
                <a:ext cx="157" cy="158"/>
              </p:xfrm>
              <a:graphic>
                <a:graphicData uri="http://schemas.openxmlformats.org/presentationml/2006/ole">
                  <p:oleObj spid="_x0000_s95291" name="公式" r:id="rId17" imgW="139700" imgH="139700" progId="Equation.3">
                    <p:embed/>
                  </p:oleObj>
                </a:graphicData>
              </a:graphic>
            </p:graphicFrame>
            <p:graphicFrame>
              <p:nvGraphicFramePr>
                <p:cNvPr id="95274" name="Object 52"/>
                <p:cNvGraphicFramePr>
                  <a:graphicFrameLocks noChangeAspect="1"/>
                </p:cNvGraphicFramePr>
                <p:nvPr/>
              </p:nvGraphicFramePr>
              <p:xfrm>
                <a:off x="1008" y="2889"/>
                <a:ext cx="158" cy="89"/>
              </p:xfrm>
              <a:graphic>
                <a:graphicData uri="http://schemas.openxmlformats.org/presentationml/2006/ole">
                  <p:oleObj spid="_x0000_s95292" name="公式" r:id="rId18" imgW="139518" imgH="76101" progId="Equation.3">
                    <p:embed/>
                  </p:oleObj>
                </a:graphicData>
              </a:graphic>
            </p:graphicFrame>
            <p:graphicFrame>
              <p:nvGraphicFramePr>
                <p:cNvPr id="95275" name="Object 53"/>
                <p:cNvGraphicFramePr>
                  <a:graphicFrameLocks noChangeAspect="1"/>
                </p:cNvGraphicFramePr>
                <p:nvPr/>
              </p:nvGraphicFramePr>
              <p:xfrm>
                <a:off x="865" y="2636"/>
                <a:ext cx="173" cy="253"/>
              </p:xfrm>
              <a:graphic>
                <a:graphicData uri="http://schemas.openxmlformats.org/presentationml/2006/ole">
                  <p:oleObj spid="_x0000_s95293" name="公式" r:id="rId19" imgW="152334" imgH="228501" progId="Equation.3">
                    <p:embed/>
                  </p:oleObj>
                </a:graphicData>
              </a:graphic>
            </p:graphicFrame>
            <p:grpSp>
              <p:nvGrpSpPr>
                <p:cNvPr id="95358" name="Group 54"/>
                <p:cNvGrpSpPr>
                  <a:grpSpLocks/>
                </p:cNvGrpSpPr>
                <p:nvPr/>
              </p:nvGrpSpPr>
              <p:grpSpPr bwMode="auto">
                <a:xfrm>
                  <a:off x="1120" y="2648"/>
                  <a:ext cx="269" cy="268"/>
                  <a:chOff x="144" y="3216"/>
                  <a:chExt cx="240" cy="240"/>
                </a:xfrm>
              </p:grpSpPr>
              <p:sp>
                <p:nvSpPr>
                  <p:cNvPr id="95359"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5360"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5344"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9" name="Object 58"/>
              <p:cNvGraphicFramePr>
                <a:graphicFrameLocks noChangeAspect="1"/>
              </p:cNvGraphicFramePr>
              <p:nvPr/>
            </p:nvGraphicFramePr>
            <p:xfrm>
              <a:off x="2754" y="763"/>
              <a:ext cx="215" cy="253"/>
            </p:xfrm>
            <a:graphic>
              <a:graphicData uri="http://schemas.openxmlformats.org/presentationml/2006/ole">
                <p:oleObj spid="_x0000_s95294" name="公式" r:id="rId20" imgW="190500" imgH="228600" progId="Equation.3">
                  <p:embed/>
                </p:oleObj>
              </a:graphicData>
            </a:graphic>
          </p:graphicFrame>
          <p:sp>
            <p:nvSpPr>
              <p:cNvPr id="95345"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46"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47"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5348"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5349"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50"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51"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2"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70" name="Object 72"/>
              <p:cNvGraphicFramePr>
                <a:graphicFrameLocks noChangeAspect="1"/>
              </p:cNvGraphicFramePr>
              <p:nvPr/>
            </p:nvGraphicFramePr>
            <p:xfrm>
              <a:off x="4506" y="88"/>
              <a:ext cx="182" cy="285"/>
            </p:xfrm>
            <a:graphic>
              <a:graphicData uri="http://schemas.openxmlformats.org/presentationml/2006/ole">
                <p:oleObj spid="_x0000_s95295" name="公式" r:id="rId21" imgW="139700" imgH="228600" progId="Equation.3">
                  <p:embed/>
                </p:oleObj>
              </a:graphicData>
            </a:graphic>
          </p:graphicFrame>
          <p:graphicFrame>
            <p:nvGraphicFramePr>
              <p:cNvPr id="95271" name="Object 73"/>
              <p:cNvGraphicFramePr>
                <a:graphicFrameLocks noChangeAspect="1"/>
              </p:cNvGraphicFramePr>
              <p:nvPr/>
            </p:nvGraphicFramePr>
            <p:xfrm>
              <a:off x="4349" y="1088"/>
              <a:ext cx="182" cy="285"/>
            </p:xfrm>
            <a:graphic>
              <a:graphicData uri="http://schemas.openxmlformats.org/presentationml/2006/ole">
                <p:oleObj spid="_x0000_s95296" name="公式" r:id="rId22" imgW="139700" imgH="228600" progId="Equation.3">
                  <p:embed/>
                </p:oleObj>
              </a:graphicData>
            </a:graphic>
          </p:graphicFrame>
          <p:graphicFrame>
            <p:nvGraphicFramePr>
              <p:cNvPr id="95272" name="Object 74"/>
              <p:cNvGraphicFramePr>
                <a:graphicFrameLocks noChangeAspect="1"/>
              </p:cNvGraphicFramePr>
              <p:nvPr/>
            </p:nvGraphicFramePr>
            <p:xfrm>
              <a:off x="3790" y="68"/>
              <a:ext cx="182" cy="285"/>
            </p:xfrm>
            <a:graphic>
              <a:graphicData uri="http://schemas.openxmlformats.org/presentationml/2006/ole">
                <p:oleObj spid="_x0000_s95297" name="公式" r:id="rId23" imgW="139700" imgH="228600" progId="Equation.3">
                  <p:embed/>
                </p:oleObj>
              </a:graphicData>
            </a:graphic>
          </p:graphicFrame>
          <p:sp>
            <p:nvSpPr>
              <p:cNvPr id="95353"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5354"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5"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5356"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7"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5324" name="Line 234"/>
            <p:cNvSpPr>
              <a:spLocks noChangeShapeType="1"/>
            </p:cNvSpPr>
            <p:nvPr/>
          </p:nvSpPr>
          <p:spPr bwMode="auto">
            <a:xfrm>
              <a:off x="906407" y="3613188"/>
              <a:ext cx="604837"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1073094" y="3208375"/>
            <a:ext cx="227013" cy="379413"/>
          </p:xfrm>
          <a:graphic>
            <a:graphicData uri="http://schemas.openxmlformats.org/presentationml/2006/ole">
              <p:oleObj spid="_x0000_s95298" name="公式" r:id="rId24" imgW="126780" imgH="215526" progId="Equation.3">
                <p:embed/>
              </p:oleObj>
            </a:graphicData>
          </a:graphic>
        </p:graphicFrame>
      </p:grpSp>
      <p:grpSp>
        <p:nvGrpSpPr>
          <p:cNvPr id="95282" name="Group 266"/>
          <p:cNvGrpSpPr>
            <a:grpSpLocks/>
          </p:cNvGrpSpPr>
          <p:nvPr/>
        </p:nvGrpSpPr>
        <p:grpSpPr bwMode="auto">
          <a:xfrm>
            <a:off x="4691063" y="571500"/>
            <a:ext cx="4365625" cy="3159125"/>
            <a:chOff x="2720" y="480"/>
            <a:chExt cx="3030" cy="2362"/>
          </a:xfrm>
        </p:grpSpPr>
        <p:sp>
          <p:nvSpPr>
            <p:cNvPr id="95285"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5286"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34" name="Object 140"/>
            <p:cNvGraphicFramePr>
              <a:graphicFrameLocks noChangeAspect="1"/>
            </p:cNvGraphicFramePr>
            <p:nvPr/>
          </p:nvGraphicFramePr>
          <p:xfrm>
            <a:off x="5151" y="1881"/>
            <a:ext cx="243" cy="239"/>
          </p:xfrm>
          <a:graphic>
            <a:graphicData uri="http://schemas.openxmlformats.org/presentationml/2006/ole">
              <p:oleObj spid="_x0000_s95299" name="公式" r:id="rId25" imgW="215619" imgH="215619" progId="Equation.3">
                <p:embed/>
              </p:oleObj>
            </a:graphicData>
          </a:graphic>
        </p:graphicFrame>
        <p:sp>
          <p:nvSpPr>
            <p:cNvPr id="95287"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5288"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5289"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5290" name="Group 144"/>
            <p:cNvGrpSpPr>
              <a:grpSpLocks/>
            </p:cNvGrpSpPr>
            <p:nvPr/>
          </p:nvGrpSpPr>
          <p:grpSpPr bwMode="auto">
            <a:xfrm>
              <a:off x="4311" y="1221"/>
              <a:ext cx="218" cy="366"/>
              <a:chOff x="2589" y="2584"/>
              <a:chExt cx="218" cy="366"/>
            </a:xfrm>
          </p:grpSpPr>
          <p:sp>
            <p:nvSpPr>
              <p:cNvPr id="95320"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5321"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5322"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5291"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5292"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5293"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5294"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5295"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5296"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5297"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35" name="Object 155"/>
            <p:cNvGraphicFramePr>
              <a:graphicFrameLocks noChangeAspect="1"/>
            </p:cNvGraphicFramePr>
            <p:nvPr/>
          </p:nvGraphicFramePr>
          <p:xfrm>
            <a:off x="3546" y="866"/>
            <a:ext cx="229" cy="253"/>
          </p:xfrm>
          <a:graphic>
            <a:graphicData uri="http://schemas.openxmlformats.org/presentationml/2006/ole">
              <p:oleObj spid="_x0000_s95300" name="公式" r:id="rId26" imgW="203112" imgH="228501" progId="Equation.3">
                <p:embed/>
              </p:oleObj>
            </a:graphicData>
          </a:graphic>
        </p:graphicFrame>
        <p:sp>
          <p:nvSpPr>
            <p:cNvPr id="95298"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5299" name="Group 158"/>
            <p:cNvGrpSpPr>
              <a:grpSpLocks/>
            </p:cNvGrpSpPr>
            <p:nvPr/>
          </p:nvGrpSpPr>
          <p:grpSpPr bwMode="auto">
            <a:xfrm>
              <a:off x="2720" y="1861"/>
              <a:ext cx="481" cy="443"/>
              <a:chOff x="908" y="2535"/>
              <a:chExt cx="481" cy="443"/>
            </a:xfrm>
          </p:grpSpPr>
          <p:graphicFrame>
            <p:nvGraphicFramePr>
              <p:cNvPr id="95252" name="Object 159"/>
              <p:cNvGraphicFramePr>
                <a:graphicFrameLocks noChangeAspect="1"/>
              </p:cNvGraphicFramePr>
              <p:nvPr/>
            </p:nvGraphicFramePr>
            <p:xfrm>
              <a:off x="1021" y="2535"/>
              <a:ext cx="157" cy="158"/>
            </p:xfrm>
            <a:graphic>
              <a:graphicData uri="http://schemas.openxmlformats.org/presentationml/2006/ole">
                <p:oleObj spid="_x0000_s95301" name="公式" r:id="rId27" imgW="139700" imgH="139700" progId="Equation.3">
                  <p:embed/>
                </p:oleObj>
              </a:graphicData>
            </a:graphic>
          </p:graphicFrame>
          <p:graphicFrame>
            <p:nvGraphicFramePr>
              <p:cNvPr id="95253" name="Object 160"/>
              <p:cNvGraphicFramePr>
                <a:graphicFrameLocks noChangeAspect="1"/>
              </p:cNvGraphicFramePr>
              <p:nvPr/>
            </p:nvGraphicFramePr>
            <p:xfrm>
              <a:off x="1008" y="2889"/>
              <a:ext cx="158" cy="89"/>
            </p:xfrm>
            <a:graphic>
              <a:graphicData uri="http://schemas.openxmlformats.org/presentationml/2006/ole">
                <p:oleObj spid="_x0000_s95302" name="公式" r:id="rId28" imgW="139518" imgH="76101" progId="Equation.3">
                  <p:embed/>
                </p:oleObj>
              </a:graphicData>
            </a:graphic>
          </p:graphicFrame>
          <p:graphicFrame>
            <p:nvGraphicFramePr>
              <p:cNvPr id="95254" name="Object 161"/>
              <p:cNvGraphicFramePr>
                <a:graphicFrameLocks noChangeAspect="1"/>
              </p:cNvGraphicFramePr>
              <p:nvPr/>
            </p:nvGraphicFramePr>
            <p:xfrm>
              <a:off x="908" y="2629"/>
              <a:ext cx="172" cy="253"/>
            </p:xfrm>
            <a:graphic>
              <a:graphicData uri="http://schemas.openxmlformats.org/presentationml/2006/ole">
                <p:oleObj spid="_x0000_s95303" name="公式" r:id="rId29" imgW="152334" imgH="228501" progId="Equation.3">
                  <p:embed/>
                </p:oleObj>
              </a:graphicData>
            </a:graphic>
          </p:graphicFrame>
          <p:grpSp>
            <p:nvGrpSpPr>
              <p:cNvPr id="95317" name="Group 162"/>
              <p:cNvGrpSpPr>
                <a:grpSpLocks/>
              </p:cNvGrpSpPr>
              <p:nvPr/>
            </p:nvGrpSpPr>
            <p:grpSpPr bwMode="auto">
              <a:xfrm>
                <a:off x="1120" y="2648"/>
                <a:ext cx="269" cy="268"/>
                <a:chOff x="144" y="3216"/>
                <a:chExt cx="240" cy="240"/>
              </a:xfrm>
            </p:grpSpPr>
            <p:sp>
              <p:nvSpPr>
                <p:cNvPr id="95318"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5319"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5300" name="Text Box 165"/>
            <p:cNvSpPr txBox="1">
              <a:spLocks noChangeArrowheads="1"/>
            </p:cNvSpPr>
            <p:nvPr/>
          </p:nvSpPr>
          <p:spPr bwMode="auto">
            <a:xfrm>
              <a:off x="3432" y="2564"/>
              <a:ext cx="1960" cy="27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5236" name="Object 166"/>
            <p:cNvGraphicFramePr>
              <a:graphicFrameLocks noChangeAspect="1"/>
            </p:cNvGraphicFramePr>
            <p:nvPr/>
          </p:nvGraphicFramePr>
          <p:xfrm>
            <a:off x="5115" y="480"/>
            <a:ext cx="330" cy="285"/>
          </p:xfrm>
          <a:graphic>
            <a:graphicData uri="http://schemas.openxmlformats.org/presentationml/2006/ole">
              <p:oleObj spid="_x0000_s95304" name="公式" r:id="rId30" imgW="253890" imgH="228501" progId="Equation.3">
                <p:embed/>
              </p:oleObj>
            </a:graphicData>
          </a:graphic>
        </p:graphicFrame>
        <p:grpSp>
          <p:nvGrpSpPr>
            <p:cNvPr id="95301" name="Group 167"/>
            <p:cNvGrpSpPr>
              <a:grpSpLocks/>
            </p:cNvGrpSpPr>
            <p:nvPr/>
          </p:nvGrpSpPr>
          <p:grpSpPr bwMode="auto">
            <a:xfrm>
              <a:off x="2793" y="1517"/>
              <a:ext cx="335" cy="279"/>
              <a:chOff x="2855" y="1195"/>
              <a:chExt cx="335" cy="279"/>
            </a:xfrm>
          </p:grpSpPr>
          <p:sp>
            <p:nvSpPr>
              <p:cNvPr id="95316"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51" name="Object 169"/>
              <p:cNvGraphicFramePr>
                <a:graphicFrameLocks noChangeAspect="1"/>
              </p:cNvGraphicFramePr>
              <p:nvPr/>
            </p:nvGraphicFramePr>
            <p:xfrm>
              <a:off x="2855" y="1195"/>
              <a:ext cx="215" cy="253"/>
            </p:xfrm>
            <a:graphic>
              <a:graphicData uri="http://schemas.openxmlformats.org/presentationml/2006/ole">
                <p:oleObj spid="_x0000_s95305" name="公式" r:id="rId31" imgW="190500" imgH="228600" progId="Equation.3">
                  <p:embed/>
                </p:oleObj>
              </a:graphicData>
            </a:graphic>
          </p:graphicFrame>
        </p:grpSp>
        <p:graphicFrame>
          <p:nvGraphicFramePr>
            <p:cNvPr id="95237" name="Object 170"/>
            <p:cNvGraphicFramePr>
              <a:graphicFrameLocks noChangeAspect="1"/>
            </p:cNvGraphicFramePr>
            <p:nvPr/>
          </p:nvGraphicFramePr>
          <p:xfrm>
            <a:off x="3220" y="1391"/>
            <a:ext cx="178" cy="171"/>
          </p:xfrm>
          <a:graphic>
            <a:graphicData uri="http://schemas.openxmlformats.org/presentationml/2006/ole">
              <p:oleObj spid="_x0000_s95306" name="公式" r:id="rId32" imgW="139700" imgH="139700" progId="Equation.3">
                <p:embed/>
              </p:oleObj>
            </a:graphicData>
          </a:graphic>
        </p:graphicFrame>
        <p:graphicFrame>
          <p:nvGraphicFramePr>
            <p:cNvPr id="95238" name="Object 171"/>
            <p:cNvGraphicFramePr>
              <a:graphicFrameLocks noChangeAspect="1"/>
            </p:cNvGraphicFramePr>
            <p:nvPr/>
          </p:nvGraphicFramePr>
          <p:xfrm>
            <a:off x="3220" y="2245"/>
            <a:ext cx="153" cy="81"/>
          </p:xfrm>
          <a:graphic>
            <a:graphicData uri="http://schemas.openxmlformats.org/presentationml/2006/ole">
              <p:oleObj spid="_x0000_s95307" name="公式" r:id="rId33" imgW="139518" imgH="76101" progId="Equation.3">
                <p:embed/>
              </p:oleObj>
            </a:graphicData>
          </a:graphic>
        </p:graphicFrame>
        <p:graphicFrame>
          <p:nvGraphicFramePr>
            <p:cNvPr id="95239" name="Object 172"/>
            <p:cNvGraphicFramePr>
              <a:graphicFrameLocks noChangeAspect="1"/>
            </p:cNvGraphicFramePr>
            <p:nvPr/>
          </p:nvGraphicFramePr>
          <p:xfrm>
            <a:off x="3210" y="1829"/>
            <a:ext cx="198" cy="269"/>
          </p:xfrm>
          <a:graphic>
            <a:graphicData uri="http://schemas.openxmlformats.org/presentationml/2006/ole">
              <p:oleObj spid="_x0000_s95308" name="公式" r:id="rId34" imgW="152268" imgH="215713" progId="Equation.3">
                <p:embed/>
              </p:oleObj>
            </a:graphicData>
          </a:graphic>
        </p:graphicFrame>
        <p:grpSp>
          <p:nvGrpSpPr>
            <p:cNvPr id="95302" name="Group 173"/>
            <p:cNvGrpSpPr>
              <a:grpSpLocks/>
            </p:cNvGrpSpPr>
            <p:nvPr/>
          </p:nvGrpSpPr>
          <p:grpSpPr bwMode="auto">
            <a:xfrm>
              <a:off x="3520" y="1297"/>
              <a:ext cx="120" cy="229"/>
              <a:chOff x="2362" y="2953"/>
              <a:chExt cx="120" cy="245"/>
            </a:xfrm>
          </p:grpSpPr>
          <p:sp>
            <p:nvSpPr>
              <p:cNvPr id="95314" name="Line 174"/>
              <p:cNvSpPr>
                <a:spLocks noChangeShapeType="1"/>
              </p:cNvSpPr>
              <p:nvPr/>
            </p:nvSpPr>
            <p:spPr bwMode="auto">
              <a:xfrm>
                <a:off x="2482" y="2958"/>
                <a:ext cx="0" cy="240"/>
              </a:xfrm>
              <a:prstGeom prst="line">
                <a:avLst/>
              </a:prstGeom>
              <a:noFill/>
              <a:ln w="38100">
                <a:solidFill>
                  <a:srgbClr val="008000"/>
                </a:solidFill>
                <a:round/>
                <a:headEnd/>
                <a:tailEnd/>
              </a:ln>
            </p:spPr>
            <p:txBody>
              <a:bodyPr/>
              <a:lstStyle/>
              <a:p>
                <a:endParaRPr lang="zh-CN" altLang="en-US"/>
              </a:p>
            </p:txBody>
          </p:sp>
          <p:sp>
            <p:nvSpPr>
              <p:cNvPr id="95315" name="Line 175"/>
              <p:cNvSpPr>
                <a:spLocks noChangeShapeType="1"/>
              </p:cNvSpPr>
              <p:nvPr/>
            </p:nvSpPr>
            <p:spPr bwMode="auto">
              <a:xfrm>
                <a:off x="2362" y="2953"/>
                <a:ext cx="0" cy="240"/>
              </a:xfrm>
              <a:prstGeom prst="line">
                <a:avLst/>
              </a:prstGeom>
              <a:noFill/>
              <a:ln w="38100">
                <a:solidFill>
                  <a:srgbClr val="008000"/>
                </a:solidFill>
                <a:round/>
                <a:headEnd/>
                <a:tailEnd/>
              </a:ln>
            </p:spPr>
            <p:txBody>
              <a:bodyPr/>
              <a:lstStyle/>
              <a:p>
                <a:endParaRPr lang="zh-CN" altLang="en-US"/>
              </a:p>
            </p:txBody>
          </p:sp>
        </p:grpSp>
        <p:graphicFrame>
          <p:nvGraphicFramePr>
            <p:cNvPr id="95240" name="Object 176"/>
            <p:cNvGraphicFramePr>
              <a:graphicFrameLocks noChangeAspect="1"/>
            </p:cNvGraphicFramePr>
            <p:nvPr/>
          </p:nvGraphicFramePr>
          <p:xfrm>
            <a:off x="3236" y="1068"/>
            <a:ext cx="284" cy="278"/>
          </p:xfrm>
          <a:graphic>
            <a:graphicData uri="http://schemas.openxmlformats.org/presentationml/2006/ole">
              <p:oleObj spid="_x0000_s95309" name="公式" r:id="rId35" imgW="241300" imgH="228600" progId="Equation.3">
                <p:embed/>
              </p:oleObj>
            </a:graphicData>
          </a:graphic>
        </p:graphicFrame>
        <p:sp>
          <p:nvSpPr>
            <p:cNvPr id="95303"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5241" name="Object 178"/>
            <p:cNvGraphicFramePr>
              <a:graphicFrameLocks noChangeAspect="1"/>
            </p:cNvGraphicFramePr>
            <p:nvPr/>
          </p:nvGraphicFramePr>
          <p:xfrm>
            <a:off x="3642" y="1222"/>
            <a:ext cx="178" cy="171"/>
          </p:xfrm>
          <a:graphic>
            <a:graphicData uri="http://schemas.openxmlformats.org/presentationml/2006/ole">
              <p:oleObj spid="_x0000_s95310" name="公式" r:id="rId36" imgW="139700" imgH="139700" progId="Equation.3">
                <p:embed/>
              </p:oleObj>
            </a:graphicData>
          </a:graphic>
        </p:graphicFrame>
        <p:sp>
          <p:nvSpPr>
            <p:cNvPr id="95304"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05"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06"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5307" name="Group 184"/>
            <p:cNvGrpSpPr>
              <a:grpSpLocks/>
            </p:cNvGrpSpPr>
            <p:nvPr/>
          </p:nvGrpSpPr>
          <p:grpSpPr bwMode="auto">
            <a:xfrm>
              <a:off x="4870" y="1604"/>
              <a:ext cx="120" cy="227"/>
              <a:chOff x="2367" y="2945"/>
              <a:chExt cx="120" cy="242"/>
            </a:xfrm>
          </p:grpSpPr>
          <p:sp>
            <p:nvSpPr>
              <p:cNvPr id="95312" name="Line 185"/>
              <p:cNvSpPr>
                <a:spLocks noChangeShapeType="1"/>
              </p:cNvSpPr>
              <p:nvPr/>
            </p:nvSpPr>
            <p:spPr bwMode="auto">
              <a:xfrm>
                <a:off x="2487" y="2945"/>
                <a:ext cx="0" cy="240"/>
              </a:xfrm>
              <a:prstGeom prst="line">
                <a:avLst/>
              </a:prstGeom>
              <a:noFill/>
              <a:ln w="38100">
                <a:solidFill>
                  <a:srgbClr val="008000"/>
                </a:solidFill>
                <a:round/>
                <a:headEnd/>
                <a:tailEnd/>
              </a:ln>
            </p:spPr>
            <p:txBody>
              <a:bodyPr/>
              <a:lstStyle/>
              <a:p>
                <a:endParaRPr lang="zh-CN" altLang="en-US"/>
              </a:p>
            </p:txBody>
          </p:sp>
          <p:sp>
            <p:nvSpPr>
              <p:cNvPr id="95313" name="Line 186"/>
              <p:cNvSpPr>
                <a:spLocks noChangeShapeType="1"/>
              </p:cNvSpPr>
              <p:nvPr/>
            </p:nvSpPr>
            <p:spPr bwMode="auto">
              <a:xfrm>
                <a:off x="2367" y="2947"/>
                <a:ext cx="0" cy="240"/>
              </a:xfrm>
              <a:prstGeom prst="line">
                <a:avLst/>
              </a:prstGeom>
              <a:noFill/>
              <a:ln w="38100">
                <a:solidFill>
                  <a:srgbClr val="008000"/>
                </a:solidFill>
                <a:round/>
                <a:headEnd/>
                <a:tailEnd/>
              </a:ln>
            </p:spPr>
            <p:txBody>
              <a:bodyPr/>
              <a:lstStyle/>
              <a:p>
                <a:endParaRPr lang="zh-CN" altLang="en-US"/>
              </a:p>
            </p:txBody>
          </p:sp>
        </p:grpSp>
        <p:sp>
          <p:nvSpPr>
            <p:cNvPr id="95308"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5309"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5242" name="Object 189"/>
            <p:cNvGraphicFramePr>
              <a:graphicFrameLocks noChangeAspect="1"/>
            </p:cNvGraphicFramePr>
            <p:nvPr/>
          </p:nvGraphicFramePr>
          <p:xfrm>
            <a:off x="4777" y="1348"/>
            <a:ext cx="299" cy="278"/>
          </p:xfrm>
          <a:graphic>
            <a:graphicData uri="http://schemas.openxmlformats.org/presentationml/2006/ole">
              <p:oleObj spid="_x0000_s95311" name="公式" r:id="rId37" imgW="253890" imgH="228501" progId="Equation.3">
                <p:embed/>
              </p:oleObj>
            </a:graphicData>
          </a:graphic>
        </p:graphicFrame>
        <p:graphicFrame>
          <p:nvGraphicFramePr>
            <p:cNvPr id="95243" name="Object 190"/>
            <p:cNvGraphicFramePr>
              <a:graphicFrameLocks noChangeAspect="1"/>
            </p:cNvGraphicFramePr>
            <p:nvPr/>
          </p:nvGraphicFramePr>
          <p:xfrm>
            <a:off x="4708" y="1525"/>
            <a:ext cx="178" cy="171"/>
          </p:xfrm>
          <a:graphic>
            <a:graphicData uri="http://schemas.openxmlformats.org/presentationml/2006/ole">
              <p:oleObj spid="_x0000_s95312" name="公式" r:id="rId38" imgW="139700" imgH="139700" progId="Equation.3">
                <p:embed/>
              </p:oleObj>
            </a:graphicData>
          </a:graphic>
        </p:graphicFrame>
        <p:graphicFrame>
          <p:nvGraphicFramePr>
            <p:cNvPr id="95244" name="Object 191"/>
            <p:cNvGraphicFramePr>
              <a:graphicFrameLocks noChangeAspect="1"/>
            </p:cNvGraphicFramePr>
            <p:nvPr/>
          </p:nvGraphicFramePr>
          <p:xfrm>
            <a:off x="5535" y="1875"/>
            <a:ext cx="215" cy="285"/>
          </p:xfrm>
          <a:graphic>
            <a:graphicData uri="http://schemas.openxmlformats.org/presentationml/2006/ole">
              <p:oleObj spid="_x0000_s95313" name="公式" r:id="rId39" imgW="165028" imgH="228501" progId="Equation.3">
                <p:embed/>
              </p:oleObj>
            </a:graphicData>
          </a:graphic>
        </p:graphicFrame>
        <p:graphicFrame>
          <p:nvGraphicFramePr>
            <p:cNvPr id="95245" name="Object 192"/>
            <p:cNvGraphicFramePr>
              <a:graphicFrameLocks noChangeAspect="1"/>
            </p:cNvGraphicFramePr>
            <p:nvPr/>
          </p:nvGraphicFramePr>
          <p:xfrm>
            <a:off x="5521" y="1683"/>
            <a:ext cx="153" cy="147"/>
          </p:xfrm>
          <a:graphic>
            <a:graphicData uri="http://schemas.openxmlformats.org/presentationml/2006/ole">
              <p:oleObj spid="_x0000_s95314" name="公式" r:id="rId40" imgW="139700" imgH="139700" progId="Equation.3">
                <p:embed/>
              </p:oleObj>
            </a:graphicData>
          </a:graphic>
        </p:graphicFrame>
        <p:graphicFrame>
          <p:nvGraphicFramePr>
            <p:cNvPr id="95246" name="Object 193"/>
            <p:cNvGraphicFramePr>
              <a:graphicFrameLocks noChangeAspect="1"/>
            </p:cNvGraphicFramePr>
            <p:nvPr/>
          </p:nvGraphicFramePr>
          <p:xfrm>
            <a:off x="5521" y="2308"/>
            <a:ext cx="153" cy="81"/>
          </p:xfrm>
          <a:graphic>
            <a:graphicData uri="http://schemas.openxmlformats.org/presentationml/2006/ole">
              <p:oleObj spid="_x0000_s95315" name="公式" r:id="rId41" imgW="139518" imgH="76101" progId="Equation.3">
                <p:embed/>
              </p:oleObj>
            </a:graphicData>
          </a:graphic>
        </p:graphicFrame>
        <p:sp>
          <p:nvSpPr>
            <p:cNvPr id="95310"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11"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47" name="Object 200"/>
            <p:cNvGraphicFramePr>
              <a:graphicFrameLocks noChangeAspect="1"/>
            </p:cNvGraphicFramePr>
            <p:nvPr/>
          </p:nvGraphicFramePr>
          <p:xfrm>
            <a:off x="4231" y="1881"/>
            <a:ext cx="216" cy="253"/>
          </p:xfrm>
          <a:graphic>
            <a:graphicData uri="http://schemas.openxmlformats.org/presentationml/2006/ole">
              <p:oleObj spid="_x0000_s95316" name="公式" r:id="rId42" imgW="190500" imgH="228600" progId="Equation.3">
                <p:embed/>
              </p:oleObj>
            </a:graphicData>
          </a:graphic>
        </p:graphicFrame>
        <p:graphicFrame>
          <p:nvGraphicFramePr>
            <p:cNvPr id="95248" name="Object 201"/>
            <p:cNvGraphicFramePr>
              <a:graphicFrameLocks noChangeAspect="1"/>
            </p:cNvGraphicFramePr>
            <p:nvPr/>
          </p:nvGraphicFramePr>
          <p:xfrm>
            <a:off x="4114" y="1201"/>
            <a:ext cx="144" cy="197"/>
          </p:xfrm>
          <a:graphic>
            <a:graphicData uri="http://schemas.openxmlformats.org/presentationml/2006/ole">
              <p:oleObj spid="_x0000_s95317" name="公式" r:id="rId43" imgW="126725" imgH="177415" progId="Equation.3">
                <p:embed/>
              </p:oleObj>
            </a:graphicData>
          </a:graphic>
        </p:graphicFrame>
        <p:graphicFrame>
          <p:nvGraphicFramePr>
            <p:cNvPr id="95249" name="Object 202"/>
            <p:cNvGraphicFramePr>
              <a:graphicFrameLocks noChangeAspect="1"/>
            </p:cNvGraphicFramePr>
            <p:nvPr/>
          </p:nvGraphicFramePr>
          <p:xfrm>
            <a:off x="4375" y="1013"/>
            <a:ext cx="129" cy="155"/>
          </p:xfrm>
          <a:graphic>
            <a:graphicData uri="http://schemas.openxmlformats.org/presentationml/2006/ole">
              <p:oleObj spid="_x0000_s95318" name="公式" r:id="rId44" imgW="114201" imgH="139579" progId="Equation.3">
                <p:embed/>
              </p:oleObj>
            </a:graphicData>
          </a:graphic>
        </p:graphicFrame>
        <p:graphicFrame>
          <p:nvGraphicFramePr>
            <p:cNvPr id="95250" name="Object 203"/>
            <p:cNvGraphicFramePr>
              <a:graphicFrameLocks noChangeAspect="1"/>
            </p:cNvGraphicFramePr>
            <p:nvPr/>
          </p:nvGraphicFramePr>
          <p:xfrm>
            <a:off x="4356" y="1650"/>
            <a:ext cx="130" cy="155"/>
          </p:xfrm>
          <a:graphic>
            <a:graphicData uri="http://schemas.openxmlformats.org/presentationml/2006/ole">
              <p:oleObj spid="_x0000_s95319" name="公式" r:id="rId45" imgW="114201" imgH="139579" progId="Equation.3">
                <p:embed/>
              </p:oleObj>
            </a:graphicData>
          </a:graphic>
        </p:graphicFrame>
      </p:grpSp>
      <p:sp>
        <p:nvSpPr>
          <p:cNvPr id="267" name="Rectangle 3"/>
          <p:cNvSpPr>
            <a:spLocks noChangeArrowheads="1"/>
          </p:cNvSpPr>
          <p:nvPr/>
        </p:nvSpPr>
        <p:spPr bwMode="auto">
          <a:xfrm>
            <a:off x="5048250" y="4222750"/>
            <a:ext cx="2971800" cy="442913"/>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(1)</a:t>
            </a:r>
            <a:r>
              <a:rPr lang="zh-CN" altLang="en-US" sz="2300">
                <a:solidFill>
                  <a:srgbClr val="0000FF"/>
                </a:solidFill>
                <a:latin typeface="楷体_GB2312" pitchFamily="49" charset="-122"/>
                <a:ea typeface="楷体_GB2312" pitchFamily="49" charset="-122"/>
              </a:rPr>
              <a:t>小信号等效电路</a:t>
            </a:r>
          </a:p>
        </p:txBody>
      </p:sp>
      <p:pic>
        <p:nvPicPr>
          <p:cNvPr id="95453" name="Picture 221"/>
          <p:cNvPicPr>
            <a:picLocks noChangeAspect="1" noChangeArrowheads="1"/>
          </p:cNvPicPr>
          <p:nvPr/>
        </p:nvPicPr>
        <p:blipFill>
          <a:blip r:embed="rId46"/>
          <a:srcRect/>
          <a:stretch>
            <a:fillRect/>
          </a:stretch>
        </p:blipFill>
        <p:spPr bwMode="auto">
          <a:xfrm>
            <a:off x="246063" y="571500"/>
            <a:ext cx="4294187" cy="2757488"/>
          </a:xfrm>
          <a:prstGeom prst="rect">
            <a:avLst/>
          </a:prstGeom>
          <a:noFill/>
          <a:ln w="12700"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strips(downRight)">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4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7" name="日期占位符 1"/>
          <p:cNvSpPr>
            <a:spLocks noGrp="1"/>
          </p:cNvSpPr>
          <p:nvPr>
            <p:ph type="dt" sz="quarter" idx="10"/>
          </p:nvPr>
        </p:nvSpPr>
        <p:spPr>
          <a:noFill/>
        </p:spPr>
        <p:txBody>
          <a:bodyPr/>
          <a:lstStyle/>
          <a:p>
            <a:fld id="{42639CB3-BC79-4859-8D18-17421AD21F80}" type="datetime1">
              <a:rPr lang="zh-CN" altLang="en-US" smtClean="0">
                <a:latin typeface="Arial" pitchFamily="34" charset="0"/>
              </a:rPr>
              <a:pPr/>
              <a:t>2019-10-16</a:t>
            </a:fld>
            <a:endParaRPr lang="en-US" altLang="zh-CN" smtClean="0">
              <a:latin typeface="Arial" pitchFamily="34" charset="0"/>
            </a:endParaRPr>
          </a:p>
        </p:txBody>
      </p:sp>
      <p:sp>
        <p:nvSpPr>
          <p:cNvPr id="96288"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6289" name="灯片编号占位符 3"/>
          <p:cNvSpPr>
            <a:spLocks noGrp="1"/>
          </p:cNvSpPr>
          <p:nvPr>
            <p:ph type="sldNum" sz="quarter" idx="12"/>
          </p:nvPr>
        </p:nvSpPr>
        <p:spPr>
          <a:noFill/>
        </p:spPr>
        <p:txBody>
          <a:bodyPr/>
          <a:lstStyle/>
          <a:p>
            <a:fld id="{2AE60BD2-FFF8-46FD-B301-911E3567FFF3}" type="slidenum">
              <a:rPr lang="en-US" altLang="zh-CN" smtClean="0">
                <a:latin typeface="Arial" pitchFamily="34" charset="0"/>
              </a:rPr>
              <a:pPr/>
              <a:t>109</a:t>
            </a:fld>
            <a:endParaRPr lang="en-US" altLang="zh-CN" smtClean="0">
              <a:latin typeface="Arial" pitchFamily="34" charset="0"/>
            </a:endParaRPr>
          </a:p>
        </p:txBody>
      </p:sp>
      <p:grpSp>
        <p:nvGrpSpPr>
          <p:cNvPr id="96290" name="Group 219"/>
          <p:cNvGrpSpPr>
            <a:grpSpLocks/>
          </p:cNvGrpSpPr>
          <p:nvPr/>
        </p:nvGrpSpPr>
        <p:grpSpPr bwMode="auto">
          <a:xfrm>
            <a:off x="85725" y="968375"/>
            <a:ext cx="4287838" cy="3225800"/>
            <a:chOff x="2643" y="68"/>
            <a:chExt cx="2701" cy="2032"/>
          </a:xfrm>
        </p:grpSpPr>
        <p:sp>
          <p:nvSpPr>
            <p:cNvPr id="96294"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66" name="Object 7"/>
            <p:cNvGraphicFramePr>
              <a:graphicFrameLocks noChangeAspect="1"/>
            </p:cNvGraphicFramePr>
            <p:nvPr/>
          </p:nvGraphicFramePr>
          <p:xfrm>
            <a:off x="4658" y="1430"/>
            <a:ext cx="178" cy="171"/>
          </p:xfrm>
          <a:graphic>
            <a:graphicData uri="http://schemas.openxmlformats.org/presentationml/2006/ole">
              <p:oleObj spid="_x0000_s96287" name="公式" r:id="rId4" imgW="139700" imgH="139700" progId="Equation.3">
                <p:embed/>
              </p:oleObj>
            </a:graphicData>
          </a:graphic>
        </p:graphicFrame>
        <p:graphicFrame>
          <p:nvGraphicFramePr>
            <p:cNvPr id="96267" name="Object 8"/>
            <p:cNvGraphicFramePr>
              <a:graphicFrameLocks noChangeAspect="1"/>
            </p:cNvGraphicFramePr>
            <p:nvPr/>
          </p:nvGraphicFramePr>
          <p:xfrm>
            <a:off x="4683" y="1800"/>
            <a:ext cx="153" cy="81"/>
          </p:xfrm>
          <a:graphic>
            <a:graphicData uri="http://schemas.openxmlformats.org/presentationml/2006/ole">
              <p:oleObj spid="_x0000_s96288" name="公式" r:id="rId5" imgW="139518" imgH="76101" progId="Equation.3">
                <p:embed/>
              </p:oleObj>
            </a:graphicData>
          </a:graphic>
        </p:graphicFrame>
        <p:graphicFrame>
          <p:nvGraphicFramePr>
            <p:cNvPr id="96268" name="Object 9"/>
            <p:cNvGraphicFramePr>
              <a:graphicFrameLocks noChangeAspect="1"/>
            </p:cNvGraphicFramePr>
            <p:nvPr/>
          </p:nvGraphicFramePr>
          <p:xfrm>
            <a:off x="4658" y="1525"/>
            <a:ext cx="215" cy="285"/>
          </p:xfrm>
          <a:graphic>
            <a:graphicData uri="http://schemas.openxmlformats.org/presentationml/2006/ole">
              <p:oleObj spid="_x0000_s96289" name="公式" r:id="rId6" imgW="165028" imgH="228501" progId="Equation.3">
                <p:embed/>
              </p:oleObj>
            </a:graphicData>
          </a:graphic>
        </p:graphicFrame>
        <p:sp>
          <p:nvSpPr>
            <p:cNvPr id="96295"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6269" name="Object 13"/>
            <p:cNvGraphicFramePr>
              <a:graphicFrameLocks noChangeAspect="1"/>
            </p:cNvGraphicFramePr>
            <p:nvPr/>
          </p:nvGraphicFramePr>
          <p:xfrm>
            <a:off x="5101" y="1540"/>
            <a:ext cx="243" cy="239"/>
          </p:xfrm>
          <a:graphic>
            <a:graphicData uri="http://schemas.openxmlformats.org/presentationml/2006/ole">
              <p:oleObj spid="_x0000_s96290" name="公式" r:id="rId7" imgW="215619" imgH="215619" progId="Equation.3">
                <p:embed/>
              </p:oleObj>
            </a:graphicData>
          </a:graphic>
        </p:graphicFrame>
        <p:grpSp>
          <p:nvGrpSpPr>
            <p:cNvPr id="96296" name="Group 14"/>
            <p:cNvGrpSpPr>
              <a:grpSpLocks/>
            </p:cNvGrpSpPr>
            <p:nvPr/>
          </p:nvGrpSpPr>
          <p:grpSpPr bwMode="auto">
            <a:xfrm>
              <a:off x="4148" y="1913"/>
              <a:ext cx="152" cy="187"/>
              <a:chOff x="4116" y="3479"/>
              <a:chExt cx="152" cy="187"/>
            </a:xfrm>
          </p:grpSpPr>
          <p:sp>
            <p:nvSpPr>
              <p:cNvPr id="96334"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6335"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36"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6270" name="Object 18"/>
            <p:cNvGraphicFramePr>
              <a:graphicFrameLocks noChangeAspect="1"/>
            </p:cNvGraphicFramePr>
            <p:nvPr/>
          </p:nvGraphicFramePr>
          <p:xfrm>
            <a:off x="3167" y="442"/>
            <a:ext cx="178" cy="171"/>
          </p:xfrm>
          <a:graphic>
            <a:graphicData uri="http://schemas.openxmlformats.org/presentationml/2006/ole">
              <p:oleObj spid="_x0000_s96291" name="公式" r:id="rId8" imgW="139700" imgH="139700" progId="Equation.3">
                <p:embed/>
              </p:oleObj>
            </a:graphicData>
          </a:graphic>
        </p:graphicFrame>
        <p:graphicFrame>
          <p:nvGraphicFramePr>
            <p:cNvPr id="96271" name="Object 19"/>
            <p:cNvGraphicFramePr>
              <a:graphicFrameLocks noChangeAspect="1"/>
            </p:cNvGraphicFramePr>
            <p:nvPr/>
          </p:nvGraphicFramePr>
          <p:xfrm>
            <a:off x="3167" y="1825"/>
            <a:ext cx="153" cy="81"/>
          </p:xfrm>
          <a:graphic>
            <a:graphicData uri="http://schemas.openxmlformats.org/presentationml/2006/ole">
              <p:oleObj spid="_x0000_s96292" name="公式" r:id="rId9" imgW="139518" imgH="76101" progId="Equation.3">
                <p:embed/>
              </p:oleObj>
            </a:graphicData>
          </a:graphic>
        </p:graphicFrame>
        <p:graphicFrame>
          <p:nvGraphicFramePr>
            <p:cNvPr id="96272" name="Object 20"/>
            <p:cNvGraphicFramePr>
              <a:graphicFrameLocks noChangeAspect="1"/>
            </p:cNvGraphicFramePr>
            <p:nvPr/>
          </p:nvGraphicFramePr>
          <p:xfrm>
            <a:off x="3165" y="1050"/>
            <a:ext cx="198" cy="269"/>
          </p:xfrm>
          <a:graphic>
            <a:graphicData uri="http://schemas.openxmlformats.org/presentationml/2006/ole">
              <p:oleObj spid="_x0000_s96293" name="公式" r:id="rId10" imgW="152268" imgH="215713" progId="Equation.3">
                <p:embed/>
              </p:oleObj>
            </a:graphicData>
          </a:graphic>
        </p:graphicFrame>
        <p:sp>
          <p:nvSpPr>
            <p:cNvPr id="96297"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6298"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6299"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6300"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6301"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6302"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6273" name="Object 27"/>
            <p:cNvGraphicFramePr>
              <a:graphicFrameLocks noChangeAspect="1"/>
            </p:cNvGraphicFramePr>
            <p:nvPr/>
          </p:nvGraphicFramePr>
          <p:xfrm>
            <a:off x="3621" y="195"/>
            <a:ext cx="139" cy="186"/>
          </p:xfrm>
          <a:graphic>
            <a:graphicData uri="http://schemas.openxmlformats.org/presentationml/2006/ole">
              <p:oleObj spid="_x0000_s96294" name="公式" r:id="rId11" imgW="126725" imgH="177415" progId="Equation.3">
                <p:embed/>
              </p:oleObj>
            </a:graphicData>
          </a:graphic>
        </p:graphicFrame>
        <p:graphicFrame>
          <p:nvGraphicFramePr>
            <p:cNvPr id="96274" name="Object 28"/>
            <p:cNvGraphicFramePr>
              <a:graphicFrameLocks noChangeAspect="1"/>
            </p:cNvGraphicFramePr>
            <p:nvPr/>
          </p:nvGraphicFramePr>
          <p:xfrm>
            <a:off x="4811" y="226"/>
            <a:ext cx="125" cy="147"/>
          </p:xfrm>
          <a:graphic>
            <a:graphicData uri="http://schemas.openxmlformats.org/presentationml/2006/ole">
              <p:oleObj spid="_x0000_s96295" name="公式" r:id="rId12" imgW="114201" imgH="139579" progId="Equation.3">
                <p:embed/>
              </p:oleObj>
            </a:graphicData>
          </a:graphic>
        </p:graphicFrame>
        <p:graphicFrame>
          <p:nvGraphicFramePr>
            <p:cNvPr id="96275" name="Object 29"/>
            <p:cNvGraphicFramePr>
              <a:graphicFrameLocks noChangeAspect="1"/>
            </p:cNvGraphicFramePr>
            <p:nvPr/>
          </p:nvGraphicFramePr>
          <p:xfrm>
            <a:off x="4168" y="898"/>
            <a:ext cx="125" cy="147"/>
          </p:xfrm>
          <a:graphic>
            <a:graphicData uri="http://schemas.openxmlformats.org/presentationml/2006/ole">
              <p:oleObj spid="_x0000_s96296" name="公式" r:id="rId13" imgW="114201" imgH="139579" progId="Equation.3">
                <p:embed/>
              </p:oleObj>
            </a:graphicData>
          </a:graphic>
        </p:graphicFrame>
        <p:sp>
          <p:nvSpPr>
            <p:cNvPr id="96303"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6" name="Object 31"/>
            <p:cNvGraphicFramePr>
              <a:graphicFrameLocks noChangeAspect="1"/>
            </p:cNvGraphicFramePr>
            <p:nvPr/>
          </p:nvGraphicFramePr>
          <p:xfrm>
            <a:off x="4065" y="585"/>
            <a:ext cx="215" cy="253"/>
          </p:xfrm>
          <a:graphic>
            <a:graphicData uri="http://schemas.openxmlformats.org/presentationml/2006/ole">
              <p:oleObj spid="_x0000_s96297" name="公式" r:id="rId14" imgW="190500" imgH="228600" progId="Equation.3">
                <p:embed/>
              </p:oleObj>
            </a:graphicData>
          </a:graphic>
        </p:graphicFrame>
        <p:grpSp>
          <p:nvGrpSpPr>
            <p:cNvPr id="96304" name="Group 32"/>
            <p:cNvGrpSpPr>
              <a:grpSpLocks/>
            </p:cNvGrpSpPr>
            <p:nvPr/>
          </p:nvGrpSpPr>
          <p:grpSpPr bwMode="auto">
            <a:xfrm>
              <a:off x="4276" y="433"/>
              <a:ext cx="461" cy="589"/>
              <a:chOff x="4234" y="2770"/>
              <a:chExt cx="461" cy="589"/>
            </a:xfrm>
          </p:grpSpPr>
          <p:grpSp>
            <p:nvGrpSpPr>
              <p:cNvPr id="96330" name="Group 33"/>
              <p:cNvGrpSpPr>
                <a:grpSpLocks/>
              </p:cNvGrpSpPr>
              <p:nvPr/>
            </p:nvGrpSpPr>
            <p:grpSpPr bwMode="auto">
              <a:xfrm>
                <a:off x="4234" y="2978"/>
                <a:ext cx="305" cy="356"/>
                <a:chOff x="2068" y="1449"/>
                <a:chExt cx="305" cy="356"/>
              </a:xfrm>
            </p:grpSpPr>
            <p:sp>
              <p:nvSpPr>
                <p:cNvPr id="96332"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6333"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6331"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86" name="Object 37"/>
              <p:cNvGraphicFramePr>
                <a:graphicFrameLocks noChangeAspect="1"/>
              </p:cNvGraphicFramePr>
              <p:nvPr/>
            </p:nvGraphicFramePr>
            <p:xfrm>
              <a:off x="4422" y="2770"/>
              <a:ext cx="273" cy="253"/>
            </p:xfrm>
            <a:graphic>
              <a:graphicData uri="http://schemas.openxmlformats.org/presentationml/2006/ole">
                <p:oleObj spid="_x0000_s96298" name="公式" r:id="rId15" imgW="241300" imgH="228600" progId="Equation.3">
                  <p:embed/>
                </p:oleObj>
              </a:graphicData>
            </a:graphic>
          </p:graphicFrame>
        </p:grpSp>
        <p:sp>
          <p:nvSpPr>
            <p:cNvPr id="96305"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6277" name="Object 39"/>
            <p:cNvGraphicFramePr>
              <a:graphicFrameLocks noChangeAspect="1"/>
            </p:cNvGraphicFramePr>
            <p:nvPr/>
          </p:nvGraphicFramePr>
          <p:xfrm>
            <a:off x="3919" y="1501"/>
            <a:ext cx="214" cy="253"/>
          </p:xfrm>
          <a:graphic>
            <a:graphicData uri="http://schemas.openxmlformats.org/presentationml/2006/ole">
              <p:oleObj spid="_x0000_s96299" name="公式" r:id="rId16" imgW="190500" imgH="228600" progId="Equation.3">
                <p:embed/>
              </p:oleObj>
            </a:graphicData>
          </a:graphic>
        </p:graphicFrame>
        <p:sp>
          <p:nvSpPr>
            <p:cNvPr id="96306"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6307"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6308"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6309"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6310"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8" name="Object 48"/>
            <p:cNvGraphicFramePr>
              <a:graphicFrameLocks noChangeAspect="1"/>
            </p:cNvGraphicFramePr>
            <p:nvPr/>
          </p:nvGraphicFramePr>
          <p:xfrm>
            <a:off x="3667" y="1093"/>
            <a:ext cx="229" cy="253"/>
          </p:xfrm>
          <a:graphic>
            <a:graphicData uri="http://schemas.openxmlformats.org/presentationml/2006/ole">
              <p:oleObj spid="_x0000_s96300" name="公式" r:id="rId17" imgW="203112" imgH="228501" progId="Equation.3">
                <p:embed/>
              </p:oleObj>
            </a:graphicData>
          </a:graphic>
        </p:graphicFrame>
        <p:sp>
          <p:nvSpPr>
            <p:cNvPr id="96311"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6312" name="Group 50"/>
            <p:cNvGrpSpPr>
              <a:grpSpLocks/>
            </p:cNvGrpSpPr>
            <p:nvPr/>
          </p:nvGrpSpPr>
          <p:grpSpPr bwMode="auto">
            <a:xfrm>
              <a:off x="2643" y="1195"/>
              <a:ext cx="524" cy="443"/>
              <a:chOff x="865" y="2535"/>
              <a:chExt cx="524" cy="443"/>
            </a:xfrm>
          </p:grpSpPr>
          <p:graphicFrame>
            <p:nvGraphicFramePr>
              <p:cNvPr id="96283" name="Object 51"/>
              <p:cNvGraphicFramePr>
                <a:graphicFrameLocks noChangeAspect="1"/>
              </p:cNvGraphicFramePr>
              <p:nvPr/>
            </p:nvGraphicFramePr>
            <p:xfrm>
              <a:off x="1021" y="2535"/>
              <a:ext cx="157" cy="158"/>
            </p:xfrm>
            <a:graphic>
              <a:graphicData uri="http://schemas.openxmlformats.org/presentationml/2006/ole">
                <p:oleObj spid="_x0000_s96301" name="公式" r:id="rId18" imgW="139700" imgH="139700" progId="Equation.3">
                  <p:embed/>
                </p:oleObj>
              </a:graphicData>
            </a:graphic>
          </p:graphicFrame>
          <p:graphicFrame>
            <p:nvGraphicFramePr>
              <p:cNvPr id="96284" name="Object 52"/>
              <p:cNvGraphicFramePr>
                <a:graphicFrameLocks noChangeAspect="1"/>
              </p:cNvGraphicFramePr>
              <p:nvPr/>
            </p:nvGraphicFramePr>
            <p:xfrm>
              <a:off x="1008" y="2889"/>
              <a:ext cx="158" cy="89"/>
            </p:xfrm>
            <a:graphic>
              <a:graphicData uri="http://schemas.openxmlformats.org/presentationml/2006/ole">
                <p:oleObj spid="_x0000_s96302" name="公式" r:id="rId19" imgW="139518" imgH="76101" progId="Equation.3">
                  <p:embed/>
                </p:oleObj>
              </a:graphicData>
            </a:graphic>
          </p:graphicFrame>
          <p:graphicFrame>
            <p:nvGraphicFramePr>
              <p:cNvPr id="96285" name="Object 53"/>
              <p:cNvGraphicFramePr>
                <a:graphicFrameLocks noChangeAspect="1"/>
              </p:cNvGraphicFramePr>
              <p:nvPr/>
            </p:nvGraphicFramePr>
            <p:xfrm>
              <a:off x="865" y="2636"/>
              <a:ext cx="173" cy="253"/>
            </p:xfrm>
            <a:graphic>
              <a:graphicData uri="http://schemas.openxmlformats.org/presentationml/2006/ole">
                <p:oleObj spid="_x0000_s96303" name="公式" r:id="rId20" imgW="152334" imgH="228501" progId="Equation.3">
                  <p:embed/>
                </p:oleObj>
              </a:graphicData>
            </a:graphic>
          </p:graphicFrame>
          <p:grpSp>
            <p:nvGrpSpPr>
              <p:cNvPr id="96327" name="Group 54"/>
              <p:cNvGrpSpPr>
                <a:grpSpLocks/>
              </p:cNvGrpSpPr>
              <p:nvPr/>
            </p:nvGrpSpPr>
            <p:grpSpPr bwMode="auto">
              <a:xfrm>
                <a:off x="1120" y="2648"/>
                <a:ext cx="269" cy="268"/>
                <a:chOff x="144" y="3216"/>
                <a:chExt cx="240" cy="240"/>
              </a:xfrm>
            </p:grpSpPr>
            <p:sp>
              <p:nvSpPr>
                <p:cNvPr id="96328"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6329"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6313"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9" name="Object 58"/>
            <p:cNvGraphicFramePr>
              <a:graphicFrameLocks noChangeAspect="1"/>
            </p:cNvGraphicFramePr>
            <p:nvPr/>
          </p:nvGraphicFramePr>
          <p:xfrm>
            <a:off x="2754" y="763"/>
            <a:ext cx="215" cy="253"/>
          </p:xfrm>
          <a:graphic>
            <a:graphicData uri="http://schemas.openxmlformats.org/presentationml/2006/ole">
              <p:oleObj spid="_x0000_s96304" name="公式" r:id="rId21" imgW="190500" imgH="228600" progId="Equation.3">
                <p:embed/>
              </p:oleObj>
            </a:graphicData>
          </a:graphic>
        </p:graphicFrame>
        <p:sp>
          <p:nvSpPr>
            <p:cNvPr id="96314"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5"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6"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6317"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6318"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9"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20"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1"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80" name="Object 72"/>
            <p:cNvGraphicFramePr>
              <a:graphicFrameLocks noChangeAspect="1"/>
            </p:cNvGraphicFramePr>
            <p:nvPr/>
          </p:nvGraphicFramePr>
          <p:xfrm>
            <a:off x="4506" y="88"/>
            <a:ext cx="182" cy="285"/>
          </p:xfrm>
          <a:graphic>
            <a:graphicData uri="http://schemas.openxmlformats.org/presentationml/2006/ole">
              <p:oleObj spid="_x0000_s96305" name="公式" r:id="rId22" imgW="139700" imgH="228600" progId="Equation.3">
                <p:embed/>
              </p:oleObj>
            </a:graphicData>
          </a:graphic>
        </p:graphicFrame>
        <p:graphicFrame>
          <p:nvGraphicFramePr>
            <p:cNvPr id="96281" name="Object 73"/>
            <p:cNvGraphicFramePr>
              <a:graphicFrameLocks noChangeAspect="1"/>
            </p:cNvGraphicFramePr>
            <p:nvPr/>
          </p:nvGraphicFramePr>
          <p:xfrm>
            <a:off x="4349" y="1088"/>
            <a:ext cx="182" cy="285"/>
          </p:xfrm>
          <a:graphic>
            <a:graphicData uri="http://schemas.openxmlformats.org/presentationml/2006/ole">
              <p:oleObj spid="_x0000_s96306" name="公式" r:id="rId23" imgW="139700" imgH="228600" progId="Equation.3">
                <p:embed/>
              </p:oleObj>
            </a:graphicData>
          </a:graphic>
        </p:graphicFrame>
        <p:graphicFrame>
          <p:nvGraphicFramePr>
            <p:cNvPr id="96282" name="Object 74"/>
            <p:cNvGraphicFramePr>
              <a:graphicFrameLocks noChangeAspect="1"/>
            </p:cNvGraphicFramePr>
            <p:nvPr/>
          </p:nvGraphicFramePr>
          <p:xfrm>
            <a:off x="3790" y="68"/>
            <a:ext cx="182" cy="285"/>
          </p:xfrm>
          <a:graphic>
            <a:graphicData uri="http://schemas.openxmlformats.org/presentationml/2006/ole">
              <p:oleObj spid="_x0000_s96307" name="公式" r:id="rId24" imgW="139700" imgH="228600" progId="Equation.3">
                <p:embed/>
              </p:oleObj>
            </a:graphicData>
          </a:graphic>
        </p:graphicFrame>
        <p:sp>
          <p:nvSpPr>
            <p:cNvPr id="96322"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6323"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4"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6325"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6"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6291" name="Line 234"/>
          <p:cNvSpPr>
            <a:spLocks noChangeShapeType="1"/>
          </p:cNvSpPr>
          <p:nvPr/>
        </p:nvSpPr>
        <p:spPr bwMode="auto">
          <a:xfrm>
            <a:off x="911225" y="1373188"/>
            <a:ext cx="60483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1077913" y="968375"/>
          <a:ext cx="227012" cy="379413"/>
        </p:xfrm>
        <a:graphic>
          <a:graphicData uri="http://schemas.openxmlformats.org/presentationml/2006/ole">
            <p:oleObj spid="_x0000_s96308" name="公式" r:id="rId25" imgW="126780" imgH="215526" progId="Equation.3">
              <p:embed/>
            </p:oleObj>
          </a:graphicData>
        </a:graphic>
      </p:graphicFrame>
      <p:sp>
        <p:nvSpPr>
          <p:cNvPr id="84" name="Text Box 63"/>
          <p:cNvSpPr txBox="1">
            <a:spLocks noChangeArrowheads="1"/>
          </p:cNvSpPr>
          <p:nvPr/>
        </p:nvSpPr>
        <p:spPr bwMode="auto">
          <a:xfrm>
            <a:off x="127000" y="5659438"/>
            <a:ext cx="8893175" cy="534987"/>
          </a:xfrm>
          <a:prstGeom prst="rect">
            <a:avLst/>
          </a:prstGeom>
          <a:solidFill>
            <a:srgbClr val="FFFFCC"/>
          </a:solidFill>
          <a:ln w="9525">
            <a:noFill/>
            <a:miter lim="800000"/>
            <a:headEnd/>
            <a:tailEnd/>
          </a:ln>
        </p:spPr>
        <p:txBody>
          <a:bodyPr>
            <a:spAutoFit/>
          </a:bodyPr>
          <a:lstStyle/>
          <a:p>
            <a:pPr eaLnBrk="0" hangingPunct="0">
              <a:lnSpc>
                <a:spcPct val="120000"/>
              </a:lnSpc>
            </a:pPr>
            <a:r>
              <a:rPr lang="zh-CN" altLang="en-US" sz="2400">
                <a:solidFill>
                  <a:schemeClr val="accent2"/>
                </a:solidFill>
                <a:ea typeface="楷体_GB2312" pitchFamily="49" charset="-122"/>
              </a:rPr>
              <a:t>特点</a:t>
            </a:r>
            <a:r>
              <a:rPr lang="en-US" altLang="zh-CN" sz="2400">
                <a:solidFill>
                  <a:schemeClr val="accent2"/>
                </a:solidFill>
                <a:ea typeface="楷体_GB2312" pitchFamily="49" charset="-122"/>
              </a:rPr>
              <a:t>1</a:t>
            </a:r>
            <a:r>
              <a:rPr lang="zh-CN" altLang="en-US" sz="2400">
                <a:solidFill>
                  <a:schemeClr val="accent2"/>
                </a:solidFill>
                <a:ea typeface="楷体_GB2312" pitchFamily="49" charset="-122"/>
              </a:rPr>
              <a:t>： </a:t>
            </a:r>
            <a:r>
              <a:rPr lang="en-US" altLang="zh-CN" sz="2400" i="1">
                <a:solidFill>
                  <a:schemeClr val="accent2"/>
                </a:solidFill>
                <a:ea typeface="楷体_GB2312" pitchFamily="49" charset="-122"/>
              </a:rPr>
              <a:t>v</a:t>
            </a:r>
            <a:r>
              <a:rPr lang="en-US" altLang="zh-CN" sz="2400" baseline="-25000">
                <a:solidFill>
                  <a:schemeClr val="accent2"/>
                </a:solidFill>
                <a:ea typeface="楷体_GB2312" pitchFamily="49" charset="-122"/>
              </a:rPr>
              <a:t>o</a:t>
            </a:r>
            <a:r>
              <a:rPr lang="en-US" altLang="zh-CN" sz="2400">
                <a:solidFill>
                  <a:schemeClr val="accent2"/>
                </a:solidFill>
                <a:ea typeface="楷体_GB2312" pitchFamily="49" charset="-122"/>
              </a:rPr>
              <a:t> </a:t>
            </a:r>
            <a:r>
              <a:rPr lang="en-US" altLang="zh-CN" sz="2400">
                <a:solidFill>
                  <a:schemeClr val="accent2"/>
                </a:solidFill>
              </a:rPr>
              <a:t>≈</a:t>
            </a:r>
            <a:r>
              <a:rPr lang="en-US" altLang="zh-CN" sz="2400">
                <a:solidFill>
                  <a:schemeClr val="accent2"/>
                </a:solidFill>
                <a:ea typeface="楷体_GB2312" pitchFamily="49" charset="-122"/>
              </a:rPr>
              <a:t> </a:t>
            </a:r>
            <a:r>
              <a:rPr lang="en-US" altLang="zh-CN" sz="2400" i="1">
                <a:solidFill>
                  <a:schemeClr val="accent2"/>
                </a:solidFill>
                <a:ea typeface="楷体_GB2312" pitchFamily="49" charset="-122"/>
              </a:rPr>
              <a:t>v</a:t>
            </a:r>
            <a:r>
              <a:rPr lang="en-US" altLang="zh-CN" sz="2400" baseline="-25000">
                <a:solidFill>
                  <a:schemeClr val="accent2"/>
                </a:solidFill>
                <a:ea typeface="楷体_GB2312" pitchFamily="49" charset="-122"/>
              </a:rPr>
              <a:t>i </a:t>
            </a:r>
            <a:r>
              <a:rPr lang="en-US" altLang="zh-CN" sz="2400">
                <a:solidFill>
                  <a:schemeClr val="accent2"/>
                </a:solidFill>
                <a:ea typeface="楷体_GB2312" pitchFamily="49" charset="-122"/>
              </a:rPr>
              <a:t>	</a:t>
            </a:r>
            <a:r>
              <a:rPr lang="zh-CN" altLang="en-US" sz="2400">
                <a:solidFill>
                  <a:schemeClr val="accent2"/>
                </a:solidFill>
                <a:ea typeface="楷体_GB2312" pitchFamily="49" charset="-122"/>
              </a:rPr>
              <a:t>大小相等、同相，又称</a:t>
            </a:r>
            <a:r>
              <a:rPr lang="zh-CN" altLang="en-US" sz="2400">
                <a:solidFill>
                  <a:srgbClr val="FF0000"/>
                </a:solidFill>
                <a:ea typeface="楷体_GB2312" pitchFamily="49" charset="-122"/>
              </a:rPr>
              <a:t>射级电压跟随器。</a:t>
            </a:r>
            <a:endParaRPr lang="zh-CN" altLang="en-US" sz="2400">
              <a:solidFill>
                <a:schemeClr val="accent2"/>
              </a:solidFill>
              <a:ea typeface="楷体_GB2312" pitchFamily="49" charset="-122"/>
            </a:endParaRPr>
          </a:p>
        </p:txBody>
      </p:sp>
      <p:graphicFrame>
        <p:nvGraphicFramePr>
          <p:cNvPr id="85" name="Object 129"/>
          <p:cNvGraphicFramePr>
            <a:graphicFrameLocks noChangeAspect="1"/>
          </p:cNvGraphicFramePr>
          <p:nvPr/>
        </p:nvGraphicFramePr>
        <p:xfrm>
          <a:off x="5595938" y="769938"/>
          <a:ext cx="2146300" cy="533400"/>
        </p:xfrm>
        <a:graphic>
          <a:graphicData uri="http://schemas.openxmlformats.org/presentationml/2006/ole">
            <p:oleObj spid="_x0000_s96309" name="Equation" r:id="rId26" imgW="2146300" imgH="533400" progId="Equation.DSMT4">
              <p:embed/>
            </p:oleObj>
          </a:graphicData>
        </a:graphic>
      </p:graphicFrame>
      <p:graphicFrame>
        <p:nvGraphicFramePr>
          <p:cNvPr id="86" name="Object 130"/>
          <p:cNvGraphicFramePr>
            <a:graphicFrameLocks noChangeAspect="1"/>
          </p:cNvGraphicFramePr>
          <p:nvPr/>
        </p:nvGraphicFramePr>
        <p:xfrm>
          <a:off x="5365750" y="1268413"/>
          <a:ext cx="2260600" cy="1231900"/>
        </p:xfrm>
        <a:graphic>
          <a:graphicData uri="http://schemas.openxmlformats.org/presentationml/2006/ole">
            <p:oleObj spid="_x0000_s96310" name="Equation" r:id="rId27" imgW="2260600" imgH="1231900" progId="Equation.DSMT4">
              <p:embed/>
            </p:oleObj>
          </a:graphicData>
        </a:graphic>
      </p:graphicFrame>
      <p:graphicFrame>
        <p:nvGraphicFramePr>
          <p:cNvPr id="87" name="Object 131"/>
          <p:cNvGraphicFramePr>
            <a:graphicFrameLocks noChangeAspect="1"/>
          </p:cNvGraphicFramePr>
          <p:nvPr/>
        </p:nvGraphicFramePr>
        <p:xfrm>
          <a:off x="5207000" y="2635250"/>
          <a:ext cx="2514600" cy="533400"/>
        </p:xfrm>
        <a:graphic>
          <a:graphicData uri="http://schemas.openxmlformats.org/presentationml/2006/ole">
            <p:oleObj spid="_x0000_s96311" name="Equation" r:id="rId28" imgW="2514600" imgH="533400" progId="Equation.DSMT4">
              <p:embed/>
            </p:oleObj>
          </a:graphicData>
        </a:graphic>
      </p:graphicFrame>
      <p:graphicFrame>
        <p:nvGraphicFramePr>
          <p:cNvPr id="88" name="Object 132"/>
          <p:cNvGraphicFramePr>
            <a:graphicFrameLocks noChangeAspect="1"/>
          </p:cNvGraphicFramePr>
          <p:nvPr/>
        </p:nvGraphicFramePr>
        <p:xfrm>
          <a:off x="285750" y="4341813"/>
          <a:ext cx="4800600" cy="1117600"/>
        </p:xfrm>
        <a:graphic>
          <a:graphicData uri="http://schemas.openxmlformats.org/presentationml/2006/ole">
            <p:oleObj spid="_x0000_s96312" name="Equation" r:id="rId29" imgW="4800600" imgH="1117600" progId="Equation.DSMT4">
              <p:embed/>
            </p:oleObj>
          </a:graphicData>
        </a:graphic>
      </p:graphicFrame>
      <p:sp>
        <p:nvSpPr>
          <p:cNvPr id="96293" name="Rectangle 3"/>
          <p:cNvSpPr>
            <a:spLocks noChangeArrowheads="1"/>
          </p:cNvSpPr>
          <p:nvPr/>
        </p:nvSpPr>
        <p:spPr bwMode="auto">
          <a:xfrm>
            <a:off x="365125" y="254000"/>
            <a:ext cx="2971800" cy="461963"/>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(2)</a:t>
            </a:r>
            <a:r>
              <a:rPr lang="zh-CN" altLang="en-US" sz="2300">
                <a:solidFill>
                  <a:srgbClr val="0000FF"/>
                </a:solidFill>
                <a:latin typeface="楷体_GB2312" pitchFamily="49" charset="-122"/>
                <a:ea typeface="楷体_GB2312" pitchFamily="49" charset="-122"/>
              </a:rPr>
              <a:t>电压增益</a:t>
            </a:r>
            <a:r>
              <a:rPr lang="en-US" altLang="zh-CN" sz="2000"/>
              <a:t>A</a:t>
            </a:r>
            <a:r>
              <a:rPr lang="en-US" altLang="zh-CN" sz="2000" baseline="-25000"/>
              <a:t>v</a:t>
            </a:r>
            <a:endParaRPr lang="zh-CN" altLang="en-US" sz="2300">
              <a:solidFill>
                <a:srgbClr val="0000FF"/>
              </a:solidFill>
              <a:latin typeface="楷体_GB2312" pitchFamily="49" charset="-122"/>
              <a:ea typeface="楷体_GB2312" pitchFamily="49" charset="-122"/>
            </a:endParaRPr>
          </a:p>
        </p:txBody>
      </p:sp>
      <p:graphicFrame>
        <p:nvGraphicFramePr>
          <p:cNvPr id="95320" name="Object 88"/>
          <p:cNvGraphicFramePr>
            <a:graphicFrameLocks noChangeAspect="1"/>
          </p:cNvGraphicFramePr>
          <p:nvPr/>
        </p:nvGraphicFramePr>
        <p:xfrm>
          <a:off x="5405438" y="3270250"/>
          <a:ext cx="3289300" cy="533400"/>
        </p:xfrm>
        <a:graphic>
          <a:graphicData uri="http://schemas.openxmlformats.org/presentationml/2006/ole">
            <p:oleObj spid="_x0000_s96313" name="Equation" r:id="rId30" imgW="3289300" imgH="533400" progId="Equation.DSMT4">
              <p:embed/>
            </p:oleObj>
          </a:graphicData>
        </a:graphic>
      </p:graphicFrame>
      <p:graphicFrame>
        <p:nvGraphicFramePr>
          <p:cNvPr id="95321" name="Object 89"/>
          <p:cNvGraphicFramePr>
            <a:graphicFrameLocks noChangeAspect="1"/>
          </p:cNvGraphicFramePr>
          <p:nvPr/>
        </p:nvGraphicFramePr>
        <p:xfrm>
          <a:off x="5087938" y="4302125"/>
          <a:ext cx="2870200" cy="1117600"/>
        </p:xfrm>
        <a:graphic>
          <a:graphicData uri="http://schemas.openxmlformats.org/presentationml/2006/ole">
            <p:oleObj spid="_x0000_s96314" name="Equation" r:id="rId31" imgW="2870200" imgH="1117600" progId="Equation.DSMT4">
              <p:embed/>
            </p:oleObj>
          </a:graphicData>
        </a:graphic>
      </p:graphicFrame>
      <p:graphicFrame>
        <p:nvGraphicFramePr>
          <p:cNvPr id="95322" name="Object 90"/>
          <p:cNvGraphicFramePr>
            <a:graphicFrameLocks noChangeAspect="1"/>
          </p:cNvGraphicFramePr>
          <p:nvPr/>
        </p:nvGraphicFramePr>
        <p:xfrm>
          <a:off x="8024813" y="4659313"/>
          <a:ext cx="520700" cy="330200"/>
        </p:xfrm>
        <a:graphic>
          <a:graphicData uri="http://schemas.openxmlformats.org/presentationml/2006/ole">
            <p:oleObj spid="_x0000_s96315" name="Equation" r:id="rId32" imgW="520474" imgH="330057"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blinds(horizontal)">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linds(horizontal)">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53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linds(horizontal)">
                                      <p:cBhvr>
                                        <p:cTn id="26" dur="500"/>
                                        <p:tgtEl>
                                          <p:spTgt spid="8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3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3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500" fill="hold"/>
                                        <p:tgtEl>
                                          <p:spTgt spid="84"/>
                                        </p:tgtEl>
                                        <p:attrNameLst>
                                          <p:attrName>ppt_x</p:attrName>
                                        </p:attrNameLst>
                                      </p:cBhvr>
                                      <p:tavLst>
                                        <p:tav tm="0">
                                          <p:val>
                                            <p:strVal val="0-#ppt_w/2"/>
                                          </p:val>
                                        </p:tav>
                                        <p:tav tm="100000">
                                          <p:val>
                                            <p:strVal val="#ppt_x"/>
                                          </p:val>
                                        </p:tav>
                                      </p:tavLst>
                                    </p:anim>
                                    <p:anim calcmode="lin" valueType="num">
                                      <p:cBhvr additive="base">
                                        <p:cTn id="40"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Rectangle 60"/>
          <p:cNvSpPr>
            <a:spLocks noChangeArrowheads="1"/>
          </p:cNvSpPr>
          <p:nvPr/>
        </p:nvSpPr>
        <p:spPr bwMode="auto">
          <a:xfrm>
            <a:off x="206375" y="452438"/>
            <a:ext cx="8740775" cy="525462"/>
          </a:xfrm>
          <a:prstGeom prst="rect">
            <a:avLst/>
          </a:prstGeom>
          <a:noFill/>
          <a:ln w="9525">
            <a:noFill/>
            <a:miter lim="800000"/>
            <a:headEnd/>
            <a:tailEnd/>
          </a:ln>
        </p:spPr>
        <p:txBody>
          <a:bodyPr lIns="90000" tIns="46800" rIns="90000" bIns="46800">
            <a:spAutoFit/>
          </a:bodyPr>
          <a:lstStyle/>
          <a:p>
            <a:pPr>
              <a:defRPr/>
            </a:pPr>
            <a:r>
              <a:rPr lang="en-US" altLang="zh-CN" sz="2800" dirty="0">
                <a:solidFill>
                  <a:srgbClr val="FF0000"/>
                </a:solidFill>
                <a:latin typeface="Times New Roman" pitchFamily="18" charset="0"/>
                <a:ea typeface="+mn-ea"/>
                <a:cs typeface="Times New Roman" pitchFamily="18" charset="0"/>
              </a:rPr>
              <a:t>(2)   </a:t>
            </a:r>
            <a:r>
              <a:rPr lang="zh-CN" altLang="en-US" sz="2800" dirty="0">
                <a:solidFill>
                  <a:srgbClr val="FF0000"/>
                </a:solidFill>
                <a:latin typeface="Times New Roman" pitchFamily="18" charset="0"/>
                <a:ea typeface="+mn-ea"/>
                <a:cs typeface="Times New Roman" pitchFamily="18" charset="0"/>
              </a:rPr>
              <a:t>电子在基区中的扩散与复合，形成复合电流</a:t>
            </a:r>
            <a:r>
              <a:rPr lang="en-US" altLang="zh-CN" sz="2800" dirty="0">
                <a:solidFill>
                  <a:srgbClr val="FF0000"/>
                </a:solidFill>
                <a:latin typeface="Times New Roman" pitchFamily="18" charset="0"/>
                <a:ea typeface="+mn-ea"/>
                <a:cs typeface="Times New Roman" pitchFamily="18" charset="0"/>
              </a:rPr>
              <a:t>I</a:t>
            </a:r>
            <a:r>
              <a:rPr lang="en-US" altLang="zh-CN" sz="2800" baseline="-25000" dirty="0">
                <a:solidFill>
                  <a:srgbClr val="FF0000"/>
                </a:solidFill>
                <a:latin typeface="Times New Roman" pitchFamily="18" charset="0"/>
                <a:ea typeface="+mn-ea"/>
                <a:cs typeface="Times New Roman" pitchFamily="18" charset="0"/>
              </a:rPr>
              <a:t>BN</a:t>
            </a:r>
          </a:p>
        </p:txBody>
      </p:sp>
      <p:sp>
        <p:nvSpPr>
          <p:cNvPr id="30784" name="Rectangle 64"/>
          <p:cNvSpPr>
            <a:spLocks noChangeArrowheads="1"/>
          </p:cNvSpPr>
          <p:nvPr/>
        </p:nvSpPr>
        <p:spPr bwMode="auto">
          <a:xfrm>
            <a:off x="3540125" y="1325563"/>
            <a:ext cx="5334000" cy="1670050"/>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发射区向基区注入的电子在基区内成为</a:t>
            </a:r>
            <a:r>
              <a:rPr lang="zh-CN" altLang="en-US" sz="2400">
                <a:solidFill>
                  <a:srgbClr val="FF3300"/>
                </a:solidFill>
                <a:latin typeface="宋体" pitchFamily="2" charset="-122"/>
              </a:rPr>
              <a:t>非平衡少子</a:t>
            </a:r>
            <a:endParaRPr lang="zh-CN" altLang="en-US" sz="2400">
              <a:latin typeface="宋体" pitchFamily="2" charset="-122"/>
            </a:endParaRPr>
          </a:p>
          <a:p>
            <a:pPr>
              <a:lnSpc>
                <a:spcPct val="110000"/>
              </a:lnSpc>
            </a:pPr>
            <a:r>
              <a:rPr lang="zh-CN" altLang="en-US" sz="2400">
                <a:latin typeface="宋体" pitchFamily="2" charset="-122"/>
              </a:rPr>
              <a:t>靠近发射结的地方，电子浓度最高，形成由浓度梯度产生的</a:t>
            </a:r>
            <a:r>
              <a:rPr lang="zh-CN" altLang="en-US" sz="2400">
                <a:solidFill>
                  <a:srgbClr val="FF3300"/>
                </a:solidFill>
                <a:latin typeface="宋体" pitchFamily="2" charset="-122"/>
              </a:rPr>
              <a:t>扩散运动</a:t>
            </a:r>
            <a:r>
              <a:rPr lang="zh-CN" altLang="en-US" sz="2400">
                <a:latin typeface="宋体" pitchFamily="2" charset="-122"/>
              </a:rPr>
              <a:t>。</a:t>
            </a:r>
          </a:p>
        </p:txBody>
      </p:sp>
      <p:graphicFrame>
        <p:nvGraphicFramePr>
          <p:cNvPr id="4098" name="Object 2"/>
          <p:cNvGraphicFramePr>
            <a:graphicFrameLocks noChangeAspect="1"/>
          </p:cNvGraphicFramePr>
          <p:nvPr/>
        </p:nvGraphicFramePr>
        <p:xfrm>
          <a:off x="503238" y="1952625"/>
          <a:ext cx="2668587" cy="3302000"/>
        </p:xfrm>
        <a:graphic>
          <a:graphicData uri="http://schemas.openxmlformats.org/presentationml/2006/ole">
            <p:oleObj spid="_x0000_s277511" name="BMP 图像" r:id="rId4" imgW="2486372" imgH="3076190" progId="PBrush">
              <p:embed/>
            </p:oleObj>
          </a:graphicData>
        </a:graphic>
      </p:graphicFrame>
      <p:grpSp>
        <p:nvGrpSpPr>
          <p:cNvPr id="2" name="Group 118"/>
          <p:cNvGrpSpPr>
            <a:grpSpLocks/>
          </p:cNvGrpSpPr>
          <p:nvPr/>
        </p:nvGrpSpPr>
        <p:grpSpPr bwMode="auto">
          <a:xfrm>
            <a:off x="2309813" y="3111500"/>
            <a:ext cx="914400" cy="1143000"/>
            <a:chOff x="1440" y="3168"/>
            <a:chExt cx="576" cy="720"/>
          </a:xfrm>
        </p:grpSpPr>
        <p:sp>
          <p:nvSpPr>
            <p:cNvPr id="4118" name="AutoShape 93"/>
            <p:cNvSpPr>
              <a:spLocks noChangeArrowheads="1"/>
            </p:cNvSpPr>
            <p:nvPr/>
          </p:nvSpPr>
          <p:spPr bwMode="auto">
            <a:xfrm>
              <a:off x="1440" y="3168"/>
              <a:ext cx="576" cy="720"/>
            </a:xfrm>
            <a:prstGeom prst="upArrow">
              <a:avLst>
                <a:gd name="adj1" fmla="val 50000"/>
                <a:gd name="adj2" fmla="val 3125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3" name="Group 101"/>
            <p:cNvGrpSpPr>
              <a:grpSpLocks/>
            </p:cNvGrpSpPr>
            <p:nvPr/>
          </p:nvGrpSpPr>
          <p:grpSpPr bwMode="auto">
            <a:xfrm>
              <a:off x="1596" y="3336"/>
              <a:ext cx="264" cy="504"/>
              <a:chOff x="420" y="3384"/>
              <a:chExt cx="264" cy="504"/>
            </a:xfrm>
          </p:grpSpPr>
          <p:graphicFrame>
            <p:nvGraphicFramePr>
              <p:cNvPr id="4100" name="Object 4"/>
              <p:cNvGraphicFramePr>
                <a:graphicFrameLocks noChangeAspect="1"/>
              </p:cNvGraphicFramePr>
              <p:nvPr/>
            </p:nvGraphicFramePr>
            <p:xfrm>
              <a:off x="420" y="3714"/>
              <a:ext cx="264" cy="174"/>
            </p:xfrm>
            <a:graphic>
              <a:graphicData uri="http://schemas.openxmlformats.org/presentationml/2006/ole">
                <p:oleObj spid="_x0000_s277512" name="BMP 图象" r:id="rId5" imgW="419048" imgH="276117" progId="PBrush">
                  <p:embed/>
                </p:oleObj>
              </a:graphicData>
            </a:graphic>
          </p:graphicFrame>
          <p:graphicFrame>
            <p:nvGraphicFramePr>
              <p:cNvPr id="4101" name="Object 5"/>
              <p:cNvGraphicFramePr>
                <a:graphicFrameLocks noChangeAspect="1"/>
              </p:cNvGraphicFramePr>
              <p:nvPr/>
            </p:nvGraphicFramePr>
            <p:xfrm>
              <a:off x="420" y="3552"/>
              <a:ext cx="264" cy="174"/>
            </p:xfrm>
            <a:graphic>
              <a:graphicData uri="http://schemas.openxmlformats.org/presentationml/2006/ole">
                <p:oleObj spid="_x0000_s277513" name="BMP 图象" r:id="rId6" imgW="419048" imgH="276117" progId="PBrush">
                  <p:embed/>
                </p:oleObj>
              </a:graphicData>
            </a:graphic>
          </p:graphicFrame>
          <p:graphicFrame>
            <p:nvGraphicFramePr>
              <p:cNvPr id="4102" name="Object 6"/>
              <p:cNvGraphicFramePr>
                <a:graphicFrameLocks noChangeAspect="1"/>
              </p:cNvGraphicFramePr>
              <p:nvPr/>
            </p:nvGraphicFramePr>
            <p:xfrm>
              <a:off x="420" y="3384"/>
              <a:ext cx="264" cy="174"/>
            </p:xfrm>
            <a:graphic>
              <a:graphicData uri="http://schemas.openxmlformats.org/presentationml/2006/ole">
                <p:oleObj spid="_x0000_s277514" name="BMP 图象" r:id="rId7" imgW="419048" imgH="276117" progId="PBrush">
                  <p:embed/>
                </p:oleObj>
              </a:graphicData>
            </a:graphic>
          </p:graphicFrame>
        </p:grpSp>
      </p:grpSp>
      <p:grpSp>
        <p:nvGrpSpPr>
          <p:cNvPr id="4" name="Group 117"/>
          <p:cNvGrpSpPr>
            <a:grpSpLocks/>
          </p:cNvGrpSpPr>
          <p:nvPr/>
        </p:nvGrpSpPr>
        <p:grpSpPr bwMode="auto">
          <a:xfrm>
            <a:off x="2032000" y="3429000"/>
            <a:ext cx="457200" cy="228600"/>
            <a:chOff x="1440" y="3300"/>
            <a:chExt cx="288" cy="144"/>
          </a:xfrm>
        </p:grpSpPr>
        <p:sp>
          <p:nvSpPr>
            <p:cNvPr id="4114" name="AutoShape 74"/>
            <p:cNvSpPr>
              <a:spLocks noChangeArrowheads="1"/>
            </p:cNvSpPr>
            <p:nvPr/>
          </p:nvSpPr>
          <p:spPr bwMode="auto">
            <a:xfrm flipH="1">
              <a:off x="1440" y="3300"/>
              <a:ext cx="288" cy="144"/>
            </a:xfrm>
            <a:prstGeom prst="rightArrow">
              <a:avLst>
                <a:gd name="adj1" fmla="val 50000"/>
                <a:gd name="adj2" fmla="val 5000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5" name="Group 112"/>
            <p:cNvGrpSpPr>
              <a:grpSpLocks/>
            </p:cNvGrpSpPr>
            <p:nvPr/>
          </p:nvGrpSpPr>
          <p:grpSpPr bwMode="auto">
            <a:xfrm>
              <a:off x="1536" y="3348"/>
              <a:ext cx="120" cy="48"/>
              <a:chOff x="1572" y="1728"/>
              <a:chExt cx="120" cy="48"/>
            </a:xfrm>
          </p:grpSpPr>
          <p:sp>
            <p:nvSpPr>
              <p:cNvPr id="4116" name="Oval 103"/>
              <p:cNvSpPr>
                <a:spLocks noChangeArrowheads="1"/>
              </p:cNvSpPr>
              <p:nvPr/>
            </p:nvSpPr>
            <p:spPr bwMode="auto">
              <a:xfrm>
                <a:off x="1572"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sp>
            <p:nvSpPr>
              <p:cNvPr id="4117" name="Oval 104"/>
              <p:cNvSpPr>
                <a:spLocks noChangeArrowheads="1"/>
              </p:cNvSpPr>
              <p:nvPr/>
            </p:nvSpPr>
            <p:spPr bwMode="auto">
              <a:xfrm>
                <a:off x="1644"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grpSp>
      </p:grpSp>
      <p:grpSp>
        <p:nvGrpSpPr>
          <p:cNvPr id="6" name="Group 120"/>
          <p:cNvGrpSpPr>
            <a:grpSpLocks/>
          </p:cNvGrpSpPr>
          <p:nvPr/>
        </p:nvGrpSpPr>
        <p:grpSpPr bwMode="auto">
          <a:xfrm>
            <a:off x="1308100" y="3443288"/>
            <a:ext cx="787400" cy="573087"/>
            <a:chOff x="824" y="2169"/>
            <a:chExt cx="496" cy="361"/>
          </a:xfrm>
        </p:grpSpPr>
        <p:sp>
          <p:nvSpPr>
            <p:cNvPr id="4113" name="Line 78"/>
            <p:cNvSpPr>
              <a:spLocks noChangeShapeType="1"/>
            </p:cNvSpPr>
            <p:nvPr/>
          </p:nvSpPr>
          <p:spPr bwMode="auto">
            <a:xfrm>
              <a:off x="1040" y="2169"/>
              <a:ext cx="280" cy="1"/>
            </a:xfrm>
            <a:prstGeom prst="line">
              <a:avLst/>
            </a:prstGeom>
            <a:noFill/>
            <a:ln w="38100">
              <a:solidFill>
                <a:srgbClr val="FF0000"/>
              </a:solidFill>
              <a:round/>
              <a:headEnd/>
              <a:tailEnd type="triangle" w="med" len="med"/>
            </a:ln>
          </p:spPr>
          <p:txBody>
            <a:bodyPr lIns="90000" tIns="46800" rIns="90000" bIns="46800" anchor="ctr"/>
            <a:lstStyle/>
            <a:p>
              <a:endParaRPr lang="zh-CN" altLang="en-US"/>
            </a:p>
          </p:txBody>
        </p:sp>
        <p:graphicFrame>
          <p:nvGraphicFramePr>
            <p:cNvPr id="4099" name="Object 3"/>
            <p:cNvGraphicFramePr>
              <a:graphicFrameLocks noChangeAspect="1"/>
            </p:cNvGraphicFramePr>
            <p:nvPr/>
          </p:nvGraphicFramePr>
          <p:xfrm>
            <a:off x="824" y="2174"/>
            <a:ext cx="489" cy="356"/>
          </p:xfrm>
          <a:graphic>
            <a:graphicData uri="http://schemas.openxmlformats.org/presentationml/2006/ole">
              <p:oleObj spid="_x0000_s277515" name="公式" r:id="rId8" imgW="241300" imgH="228600" progId="Equation.3">
                <p:embed/>
              </p:oleObj>
            </a:graphicData>
          </a:graphic>
        </p:graphicFrame>
      </p:grpSp>
      <p:sp>
        <p:nvSpPr>
          <p:cNvPr id="20" name="Rectangle 64"/>
          <p:cNvSpPr>
            <a:spLocks noChangeArrowheads="1"/>
          </p:cNvSpPr>
          <p:nvPr/>
        </p:nvSpPr>
        <p:spPr bwMode="auto">
          <a:xfrm>
            <a:off x="3500438" y="3270250"/>
            <a:ext cx="5334000" cy="1312863"/>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电子在向集电结扩散过程中与基区中的空穴发生复合，电源给基区补充空穴，形成</a:t>
            </a:r>
            <a:r>
              <a:rPr lang="zh-CN" altLang="en-US" sz="2400">
                <a:solidFill>
                  <a:srgbClr val="FF3300"/>
                </a:solidFill>
                <a:latin typeface="宋体" pitchFamily="2" charset="-122"/>
              </a:rPr>
              <a:t>基极复合</a:t>
            </a:r>
            <a:r>
              <a:rPr lang="zh-CN" altLang="en-US" sz="2400">
                <a:solidFill>
                  <a:srgbClr val="FF0000"/>
                </a:solidFill>
                <a:latin typeface="宋体" pitchFamily="2" charset="-122"/>
              </a:rPr>
              <a:t>电流为</a:t>
            </a:r>
            <a:r>
              <a:rPr lang="en-US" altLang="zh-CN" sz="2400">
                <a:solidFill>
                  <a:srgbClr val="FF0000"/>
                </a:solidFill>
                <a:latin typeface="宋体" pitchFamily="2" charset="-122"/>
              </a:rPr>
              <a:t>I</a:t>
            </a:r>
            <a:r>
              <a:rPr lang="en-US" altLang="zh-CN" sz="2400" baseline="-25000">
                <a:solidFill>
                  <a:srgbClr val="FF0000"/>
                </a:solidFill>
                <a:latin typeface="宋体" pitchFamily="2" charset="-122"/>
              </a:rPr>
              <a:t>BN</a:t>
            </a:r>
            <a:r>
              <a:rPr lang="zh-CN" altLang="en-US" sz="2400">
                <a:latin typeface="宋体" pitchFamily="2" charset="-122"/>
              </a:rPr>
              <a:t>。</a:t>
            </a:r>
          </a:p>
        </p:txBody>
      </p:sp>
      <p:sp>
        <p:nvSpPr>
          <p:cNvPr id="21" name="Rectangle 64"/>
          <p:cNvSpPr>
            <a:spLocks noChangeArrowheads="1"/>
          </p:cNvSpPr>
          <p:nvPr/>
        </p:nvSpPr>
        <p:spPr bwMode="auto">
          <a:xfrm>
            <a:off x="3540125" y="4857750"/>
            <a:ext cx="5334000" cy="857250"/>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基区搀杂少而且很薄，电流</a:t>
            </a:r>
            <a:r>
              <a:rPr lang="en-US" altLang="zh-CN" sz="2400">
                <a:latin typeface="宋体" pitchFamily="2" charset="-122"/>
              </a:rPr>
              <a:t>I</a:t>
            </a:r>
            <a:r>
              <a:rPr lang="en-US" altLang="zh-CN" sz="2400" baseline="-25000">
                <a:latin typeface="宋体" pitchFamily="2" charset="-122"/>
              </a:rPr>
              <a:t>BN</a:t>
            </a:r>
            <a:r>
              <a:rPr lang="zh-CN" altLang="en-US" sz="2400">
                <a:latin typeface="宋体" pitchFamily="2" charset="-122"/>
              </a:rPr>
              <a:t>很小，大部分电子都可以到达集电结边缘。</a:t>
            </a:r>
          </a:p>
        </p:txBody>
      </p:sp>
      <p:sp>
        <p:nvSpPr>
          <p:cNvPr id="4110" name="日期占位符 3"/>
          <p:cNvSpPr>
            <a:spLocks noGrp="1"/>
          </p:cNvSpPr>
          <p:nvPr>
            <p:ph type="dt" sz="quarter" idx="10"/>
          </p:nvPr>
        </p:nvSpPr>
        <p:spPr>
          <a:noFill/>
        </p:spPr>
        <p:txBody>
          <a:bodyPr/>
          <a:lstStyle/>
          <a:p>
            <a:fld id="{0FF904DE-EC2D-4E46-8454-4ACED90CDE78}" type="datetime1">
              <a:rPr lang="zh-CN" altLang="en-US" smtClean="0">
                <a:latin typeface="Arial" pitchFamily="34" charset="0"/>
              </a:rPr>
              <a:pPr/>
              <a:t>2019-10-16</a:t>
            </a:fld>
            <a:endParaRPr lang="en-US" altLang="zh-CN" smtClean="0">
              <a:latin typeface="Arial" pitchFamily="34" charset="0"/>
            </a:endParaRPr>
          </a:p>
        </p:txBody>
      </p:sp>
      <p:sp>
        <p:nvSpPr>
          <p:cNvPr id="4111" name="灯片编号占位符 4"/>
          <p:cNvSpPr>
            <a:spLocks noGrp="1"/>
          </p:cNvSpPr>
          <p:nvPr>
            <p:ph type="sldNum" sz="quarter" idx="12"/>
          </p:nvPr>
        </p:nvSpPr>
        <p:spPr>
          <a:noFill/>
        </p:spPr>
        <p:txBody>
          <a:bodyPr/>
          <a:lstStyle/>
          <a:p>
            <a:fld id="{B09D72DF-82AD-4EDD-82E5-350A04D80BC6}" type="slidenum">
              <a:rPr lang="en-US" altLang="zh-CN" smtClean="0">
                <a:latin typeface="Arial" pitchFamily="34" charset="0"/>
              </a:rPr>
              <a:pPr/>
              <a:t>11</a:t>
            </a:fld>
            <a:endParaRPr lang="en-US" altLang="zh-CN" smtClean="0">
              <a:latin typeface="Arial" pitchFamily="34" charset="0"/>
            </a:endParaRPr>
          </a:p>
        </p:txBody>
      </p:sp>
      <p:sp>
        <p:nvSpPr>
          <p:cNvPr id="4112"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784"/>
                                        </p:tgtEl>
                                        <p:attrNameLst>
                                          <p:attrName>style.visibility</p:attrName>
                                        </p:attrNameLst>
                                      </p:cBhvr>
                                      <p:to>
                                        <p:strVal val="visible"/>
                                      </p:to>
                                    </p:set>
                                    <p:animEffect transition="in" filter="barn(outVertical)">
                                      <p:cBhvr>
                                        <p:cTn id="7" dur="500"/>
                                        <p:tgtEl>
                                          <p:spTgt spid="307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outVertical)">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4" grpId="0" animBg="1" autoUpdateAnimBg="0"/>
      <p:bldP spid="20" grpId="0" animBg="1" autoUpdateAnimBg="0"/>
      <p:bldP spid="21"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7" name="日期占位符 1"/>
          <p:cNvSpPr>
            <a:spLocks noGrp="1"/>
          </p:cNvSpPr>
          <p:nvPr>
            <p:ph type="dt" sz="quarter" idx="10"/>
          </p:nvPr>
        </p:nvSpPr>
        <p:spPr>
          <a:xfrm>
            <a:off x="325438" y="6564313"/>
            <a:ext cx="2133600" cy="476250"/>
          </a:xfrm>
          <a:noFill/>
        </p:spPr>
        <p:txBody>
          <a:bodyPr/>
          <a:lstStyle/>
          <a:p>
            <a:fld id="{F6A14B56-2F56-4A4D-874D-9713B0D0335C}" type="datetime1">
              <a:rPr lang="zh-CN" altLang="en-US" smtClean="0">
                <a:latin typeface="Arial" pitchFamily="34" charset="0"/>
              </a:rPr>
              <a:pPr/>
              <a:t>2019-10-16</a:t>
            </a:fld>
            <a:endParaRPr lang="en-US" altLang="zh-CN" smtClean="0">
              <a:latin typeface="Arial" pitchFamily="34" charset="0"/>
            </a:endParaRPr>
          </a:p>
        </p:txBody>
      </p:sp>
      <p:sp>
        <p:nvSpPr>
          <p:cNvPr id="97318" name="页脚占位符 2"/>
          <p:cNvSpPr>
            <a:spLocks noGrp="1"/>
          </p:cNvSpPr>
          <p:nvPr>
            <p:ph type="ftr" sz="quarter" idx="11"/>
          </p:nvPr>
        </p:nvSpPr>
        <p:spPr>
          <a:xfrm>
            <a:off x="3103563" y="6548438"/>
            <a:ext cx="2895600" cy="476250"/>
          </a:xfrm>
          <a:noFill/>
        </p:spPr>
        <p:txBody>
          <a:bodyPr/>
          <a:lstStyle/>
          <a:p>
            <a:r>
              <a:rPr lang="en-US" altLang="zh-CN" smtClean="0">
                <a:latin typeface="Arial" pitchFamily="34" charset="0"/>
              </a:rPr>
              <a:t>电工电子教研室</a:t>
            </a:r>
          </a:p>
        </p:txBody>
      </p:sp>
      <p:sp>
        <p:nvSpPr>
          <p:cNvPr id="97319" name="灯片编号占位符 3"/>
          <p:cNvSpPr>
            <a:spLocks noGrp="1"/>
          </p:cNvSpPr>
          <p:nvPr>
            <p:ph type="sldNum" sz="quarter" idx="12"/>
          </p:nvPr>
        </p:nvSpPr>
        <p:spPr>
          <a:xfrm>
            <a:off x="6596063" y="6564313"/>
            <a:ext cx="2133600" cy="476250"/>
          </a:xfrm>
          <a:noFill/>
        </p:spPr>
        <p:txBody>
          <a:bodyPr/>
          <a:lstStyle/>
          <a:p>
            <a:fld id="{A922692C-41EF-499F-8A63-AA3C9367747B}" type="slidenum">
              <a:rPr lang="en-US" altLang="zh-CN" smtClean="0">
                <a:latin typeface="Arial" pitchFamily="34" charset="0"/>
              </a:rPr>
              <a:pPr/>
              <a:t>110</a:t>
            </a:fld>
            <a:endParaRPr lang="en-US" altLang="zh-CN" smtClean="0">
              <a:latin typeface="Arial" pitchFamily="34" charset="0"/>
            </a:endParaRPr>
          </a:p>
        </p:txBody>
      </p:sp>
      <p:grpSp>
        <p:nvGrpSpPr>
          <p:cNvPr id="97320" name="Group 219"/>
          <p:cNvGrpSpPr>
            <a:grpSpLocks/>
          </p:cNvGrpSpPr>
          <p:nvPr/>
        </p:nvGrpSpPr>
        <p:grpSpPr bwMode="auto">
          <a:xfrm>
            <a:off x="4638675" y="107950"/>
            <a:ext cx="4287838" cy="3225800"/>
            <a:chOff x="2643" y="68"/>
            <a:chExt cx="2701" cy="2032"/>
          </a:xfrm>
        </p:grpSpPr>
        <p:sp>
          <p:nvSpPr>
            <p:cNvPr id="97338"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296" name="Object 7"/>
            <p:cNvGraphicFramePr>
              <a:graphicFrameLocks noChangeAspect="1"/>
            </p:cNvGraphicFramePr>
            <p:nvPr/>
          </p:nvGraphicFramePr>
          <p:xfrm>
            <a:off x="4658" y="1430"/>
            <a:ext cx="178" cy="171"/>
          </p:xfrm>
          <a:graphic>
            <a:graphicData uri="http://schemas.openxmlformats.org/presentationml/2006/ole">
              <p:oleObj spid="_x0000_s97317" name="公式" r:id="rId4" imgW="139700" imgH="139700" progId="Equation.3">
                <p:embed/>
              </p:oleObj>
            </a:graphicData>
          </a:graphic>
        </p:graphicFrame>
        <p:graphicFrame>
          <p:nvGraphicFramePr>
            <p:cNvPr id="97297" name="Object 8"/>
            <p:cNvGraphicFramePr>
              <a:graphicFrameLocks noChangeAspect="1"/>
            </p:cNvGraphicFramePr>
            <p:nvPr/>
          </p:nvGraphicFramePr>
          <p:xfrm>
            <a:off x="4683" y="1800"/>
            <a:ext cx="153" cy="81"/>
          </p:xfrm>
          <a:graphic>
            <a:graphicData uri="http://schemas.openxmlformats.org/presentationml/2006/ole">
              <p:oleObj spid="_x0000_s97318" name="公式" r:id="rId5" imgW="139518" imgH="76101" progId="Equation.3">
                <p:embed/>
              </p:oleObj>
            </a:graphicData>
          </a:graphic>
        </p:graphicFrame>
        <p:graphicFrame>
          <p:nvGraphicFramePr>
            <p:cNvPr id="97298" name="Object 9"/>
            <p:cNvGraphicFramePr>
              <a:graphicFrameLocks noChangeAspect="1"/>
            </p:cNvGraphicFramePr>
            <p:nvPr/>
          </p:nvGraphicFramePr>
          <p:xfrm>
            <a:off x="4658" y="1525"/>
            <a:ext cx="215" cy="285"/>
          </p:xfrm>
          <a:graphic>
            <a:graphicData uri="http://schemas.openxmlformats.org/presentationml/2006/ole">
              <p:oleObj spid="_x0000_s97319" name="公式" r:id="rId6" imgW="165028" imgH="228501" progId="Equation.3">
                <p:embed/>
              </p:oleObj>
            </a:graphicData>
          </a:graphic>
        </p:graphicFrame>
        <p:sp>
          <p:nvSpPr>
            <p:cNvPr id="97339"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7299" name="Object 13"/>
            <p:cNvGraphicFramePr>
              <a:graphicFrameLocks noChangeAspect="1"/>
            </p:cNvGraphicFramePr>
            <p:nvPr/>
          </p:nvGraphicFramePr>
          <p:xfrm>
            <a:off x="5101" y="1540"/>
            <a:ext cx="243" cy="239"/>
          </p:xfrm>
          <a:graphic>
            <a:graphicData uri="http://schemas.openxmlformats.org/presentationml/2006/ole">
              <p:oleObj spid="_x0000_s97320" name="公式" r:id="rId7" imgW="215619" imgH="215619" progId="Equation.3">
                <p:embed/>
              </p:oleObj>
            </a:graphicData>
          </a:graphic>
        </p:graphicFrame>
        <p:grpSp>
          <p:nvGrpSpPr>
            <p:cNvPr id="97340" name="Group 14"/>
            <p:cNvGrpSpPr>
              <a:grpSpLocks/>
            </p:cNvGrpSpPr>
            <p:nvPr/>
          </p:nvGrpSpPr>
          <p:grpSpPr bwMode="auto">
            <a:xfrm>
              <a:off x="4148" y="1913"/>
              <a:ext cx="152" cy="187"/>
              <a:chOff x="4116" y="3479"/>
              <a:chExt cx="152" cy="187"/>
            </a:xfrm>
          </p:grpSpPr>
          <p:sp>
            <p:nvSpPr>
              <p:cNvPr id="97378"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7379"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80"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7300" name="Object 18"/>
            <p:cNvGraphicFramePr>
              <a:graphicFrameLocks noChangeAspect="1"/>
            </p:cNvGraphicFramePr>
            <p:nvPr/>
          </p:nvGraphicFramePr>
          <p:xfrm>
            <a:off x="3167" y="442"/>
            <a:ext cx="178" cy="171"/>
          </p:xfrm>
          <a:graphic>
            <a:graphicData uri="http://schemas.openxmlformats.org/presentationml/2006/ole">
              <p:oleObj spid="_x0000_s97321" name="公式" r:id="rId8" imgW="139700" imgH="139700" progId="Equation.3">
                <p:embed/>
              </p:oleObj>
            </a:graphicData>
          </a:graphic>
        </p:graphicFrame>
        <p:graphicFrame>
          <p:nvGraphicFramePr>
            <p:cNvPr id="97301" name="Object 19"/>
            <p:cNvGraphicFramePr>
              <a:graphicFrameLocks noChangeAspect="1"/>
            </p:cNvGraphicFramePr>
            <p:nvPr/>
          </p:nvGraphicFramePr>
          <p:xfrm>
            <a:off x="3167" y="1825"/>
            <a:ext cx="153" cy="81"/>
          </p:xfrm>
          <a:graphic>
            <a:graphicData uri="http://schemas.openxmlformats.org/presentationml/2006/ole">
              <p:oleObj spid="_x0000_s97322" name="公式" r:id="rId9" imgW="139518" imgH="76101" progId="Equation.3">
                <p:embed/>
              </p:oleObj>
            </a:graphicData>
          </a:graphic>
        </p:graphicFrame>
        <p:graphicFrame>
          <p:nvGraphicFramePr>
            <p:cNvPr id="97302" name="Object 20"/>
            <p:cNvGraphicFramePr>
              <a:graphicFrameLocks noChangeAspect="1"/>
            </p:cNvGraphicFramePr>
            <p:nvPr/>
          </p:nvGraphicFramePr>
          <p:xfrm>
            <a:off x="3165" y="1050"/>
            <a:ext cx="198" cy="269"/>
          </p:xfrm>
          <a:graphic>
            <a:graphicData uri="http://schemas.openxmlformats.org/presentationml/2006/ole">
              <p:oleObj spid="_x0000_s97323" name="公式" r:id="rId10" imgW="152268" imgH="215713" progId="Equation.3">
                <p:embed/>
              </p:oleObj>
            </a:graphicData>
          </a:graphic>
        </p:graphicFrame>
        <p:sp>
          <p:nvSpPr>
            <p:cNvPr id="97341"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7342"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7343"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7344"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7345"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7346"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7303" name="Object 27"/>
            <p:cNvGraphicFramePr>
              <a:graphicFrameLocks noChangeAspect="1"/>
            </p:cNvGraphicFramePr>
            <p:nvPr/>
          </p:nvGraphicFramePr>
          <p:xfrm>
            <a:off x="3621" y="195"/>
            <a:ext cx="139" cy="186"/>
          </p:xfrm>
          <a:graphic>
            <a:graphicData uri="http://schemas.openxmlformats.org/presentationml/2006/ole">
              <p:oleObj spid="_x0000_s97324" name="公式" r:id="rId11" imgW="126725" imgH="177415" progId="Equation.3">
                <p:embed/>
              </p:oleObj>
            </a:graphicData>
          </a:graphic>
        </p:graphicFrame>
        <p:graphicFrame>
          <p:nvGraphicFramePr>
            <p:cNvPr id="97304" name="Object 28"/>
            <p:cNvGraphicFramePr>
              <a:graphicFrameLocks noChangeAspect="1"/>
            </p:cNvGraphicFramePr>
            <p:nvPr/>
          </p:nvGraphicFramePr>
          <p:xfrm>
            <a:off x="4811" y="226"/>
            <a:ext cx="125" cy="147"/>
          </p:xfrm>
          <a:graphic>
            <a:graphicData uri="http://schemas.openxmlformats.org/presentationml/2006/ole">
              <p:oleObj spid="_x0000_s97325" name="公式" r:id="rId12" imgW="114201" imgH="139579" progId="Equation.3">
                <p:embed/>
              </p:oleObj>
            </a:graphicData>
          </a:graphic>
        </p:graphicFrame>
        <p:graphicFrame>
          <p:nvGraphicFramePr>
            <p:cNvPr id="97305" name="Object 29"/>
            <p:cNvGraphicFramePr>
              <a:graphicFrameLocks noChangeAspect="1"/>
            </p:cNvGraphicFramePr>
            <p:nvPr/>
          </p:nvGraphicFramePr>
          <p:xfrm>
            <a:off x="4168" y="898"/>
            <a:ext cx="125" cy="147"/>
          </p:xfrm>
          <a:graphic>
            <a:graphicData uri="http://schemas.openxmlformats.org/presentationml/2006/ole">
              <p:oleObj spid="_x0000_s97326" name="公式" r:id="rId13" imgW="114201" imgH="139579" progId="Equation.3">
                <p:embed/>
              </p:oleObj>
            </a:graphicData>
          </a:graphic>
        </p:graphicFrame>
        <p:sp>
          <p:nvSpPr>
            <p:cNvPr id="97347"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6" name="Object 31"/>
            <p:cNvGraphicFramePr>
              <a:graphicFrameLocks noChangeAspect="1"/>
            </p:cNvGraphicFramePr>
            <p:nvPr/>
          </p:nvGraphicFramePr>
          <p:xfrm>
            <a:off x="4065" y="585"/>
            <a:ext cx="215" cy="253"/>
          </p:xfrm>
          <a:graphic>
            <a:graphicData uri="http://schemas.openxmlformats.org/presentationml/2006/ole">
              <p:oleObj spid="_x0000_s97327" name="公式" r:id="rId14" imgW="190500" imgH="228600" progId="Equation.3">
                <p:embed/>
              </p:oleObj>
            </a:graphicData>
          </a:graphic>
        </p:graphicFrame>
        <p:grpSp>
          <p:nvGrpSpPr>
            <p:cNvPr id="97348" name="Group 32"/>
            <p:cNvGrpSpPr>
              <a:grpSpLocks/>
            </p:cNvGrpSpPr>
            <p:nvPr/>
          </p:nvGrpSpPr>
          <p:grpSpPr bwMode="auto">
            <a:xfrm>
              <a:off x="4276" y="433"/>
              <a:ext cx="461" cy="589"/>
              <a:chOff x="4234" y="2770"/>
              <a:chExt cx="461" cy="589"/>
            </a:xfrm>
          </p:grpSpPr>
          <p:grpSp>
            <p:nvGrpSpPr>
              <p:cNvPr id="97374" name="Group 33"/>
              <p:cNvGrpSpPr>
                <a:grpSpLocks/>
              </p:cNvGrpSpPr>
              <p:nvPr/>
            </p:nvGrpSpPr>
            <p:grpSpPr bwMode="auto">
              <a:xfrm>
                <a:off x="4234" y="2978"/>
                <a:ext cx="305" cy="356"/>
                <a:chOff x="2068" y="1449"/>
                <a:chExt cx="305" cy="356"/>
              </a:xfrm>
            </p:grpSpPr>
            <p:sp>
              <p:nvSpPr>
                <p:cNvPr id="97376"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7377"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7375"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316" name="Object 37"/>
              <p:cNvGraphicFramePr>
                <a:graphicFrameLocks noChangeAspect="1"/>
              </p:cNvGraphicFramePr>
              <p:nvPr/>
            </p:nvGraphicFramePr>
            <p:xfrm>
              <a:off x="4422" y="2770"/>
              <a:ext cx="273" cy="253"/>
            </p:xfrm>
            <a:graphic>
              <a:graphicData uri="http://schemas.openxmlformats.org/presentationml/2006/ole">
                <p:oleObj spid="_x0000_s97328" name="公式" r:id="rId15" imgW="241300" imgH="228600" progId="Equation.3">
                  <p:embed/>
                </p:oleObj>
              </a:graphicData>
            </a:graphic>
          </p:graphicFrame>
        </p:grpSp>
        <p:sp>
          <p:nvSpPr>
            <p:cNvPr id="97349"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7307" name="Object 39"/>
            <p:cNvGraphicFramePr>
              <a:graphicFrameLocks noChangeAspect="1"/>
            </p:cNvGraphicFramePr>
            <p:nvPr/>
          </p:nvGraphicFramePr>
          <p:xfrm>
            <a:off x="3919" y="1501"/>
            <a:ext cx="214" cy="253"/>
          </p:xfrm>
          <a:graphic>
            <a:graphicData uri="http://schemas.openxmlformats.org/presentationml/2006/ole">
              <p:oleObj spid="_x0000_s97329" name="公式" r:id="rId16" imgW="190500" imgH="228600" progId="Equation.3">
                <p:embed/>
              </p:oleObj>
            </a:graphicData>
          </a:graphic>
        </p:graphicFrame>
        <p:sp>
          <p:nvSpPr>
            <p:cNvPr id="97350"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7351"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7352"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7353"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7354"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8" name="Object 48"/>
            <p:cNvGraphicFramePr>
              <a:graphicFrameLocks noChangeAspect="1"/>
            </p:cNvGraphicFramePr>
            <p:nvPr/>
          </p:nvGraphicFramePr>
          <p:xfrm>
            <a:off x="3667" y="1093"/>
            <a:ext cx="229" cy="253"/>
          </p:xfrm>
          <a:graphic>
            <a:graphicData uri="http://schemas.openxmlformats.org/presentationml/2006/ole">
              <p:oleObj spid="_x0000_s97330" name="公式" r:id="rId17" imgW="203112" imgH="228501" progId="Equation.3">
                <p:embed/>
              </p:oleObj>
            </a:graphicData>
          </a:graphic>
        </p:graphicFrame>
        <p:sp>
          <p:nvSpPr>
            <p:cNvPr id="97355"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7356" name="Group 50"/>
            <p:cNvGrpSpPr>
              <a:grpSpLocks/>
            </p:cNvGrpSpPr>
            <p:nvPr/>
          </p:nvGrpSpPr>
          <p:grpSpPr bwMode="auto">
            <a:xfrm>
              <a:off x="2643" y="1195"/>
              <a:ext cx="524" cy="443"/>
              <a:chOff x="865" y="2535"/>
              <a:chExt cx="524" cy="443"/>
            </a:xfrm>
          </p:grpSpPr>
          <p:graphicFrame>
            <p:nvGraphicFramePr>
              <p:cNvPr id="97313" name="Object 51"/>
              <p:cNvGraphicFramePr>
                <a:graphicFrameLocks noChangeAspect="1"/>
              </p:cNvGraphicFramePr>
              <p:nvPr/>
            </p:nvGraphicFramePr>
            <p:xfrm>
              <a:off x="1021" y="2535"/>
              <a:ext cx="157" cy="158"/>
            </p:xfrm>
            <a:graphic>
              <a:graphicData uri="http://schemas.openxmlformats.org/presentationml/2006/ole">
                <p:oleObj spid="_x0000_s97331" name="公式" r:id="rId18" imgW="139700" imgH="139700" progId="Equation.3">
                  <p:embed/>
                </p:oleObj>
              </a:graphicData>
            </a:graphic>
          </p:graphicFrame>
          <p:graphicFrame>
            <p:nvGraphicFramePr>
              <p:cNvPr id="97314" name="Object 52"/>
              <p:cNvGraphicFramePr>
                <a:graphicFrameLocks noChangeAspect="1"/>
              </p:cNvGraphicFramePr>
              <p:nvPr/>
            </p:nvGraphicFramePr>
            <p:xfrm>
              <a:off x="1008" y="2889"/>
              <a:ext cx="158" cy="89"/>
            </p:xfrm>
            <a:graphic>
              <a:graphicData uri="http://schemas.openxmlformats.org/presentationml/2006/ole">
                <p:oleObj spid="_x0000_s97332" name="公式" r:id="rId19" imgW="139518" imgH="76101" progId="Equation.3">
                  <p:embed/>
                </p:oleObj>
              </a:graphicData>
            </a:graphic>
          </p:graphicFrame>
          <p:graphicFrame>
            <p:nvGraphicFramePr>
              <p:cNvPr id="97315" name="Object 53"/>
              <p:cNvGraphicFramePr>
                <a:graphicFrameLocks noChangeAspect="1"/>
              </p:cNvGraphicFramePr>
              <p:nvPr/>
            </p:nvGraphicFramePr>
            <p:xfrm>
              <a:off x="865" y="2636"/>
              <a:ext cx="173" cy="253"/>
            </p:xfrm>
            <a:graphic>
              <a:graphicData uri="http://schemas.openxmlformats.org/presentationml/2006/ole">
                <p:oleObj spid="_x0000_s97333" name="公式" r:id="rId20" imgW="152334" imgH="228501" progId="Equation.3">
                  <p:embed/>
                </p:oleObj>
              </a:graphicData>
            </a:graphic>
          </p:graphicFrame>
          <p:grpSp>
            <p:nvGrpSpPr>
              <p:cNvPr id="97371" name="Group 54"/>
              <p:cNvGrpSpPr>
                <a:grpSpLocks/>
              </p:cNvGrpSpPr>
              <p:nvPr/>
            </p:nvGrpSpPr>
            <p:grpSpPr bwMode="auto">
              <a:xfrm>
                <a:off x="1120" y="2648"/>
                <a:ext cx="269" cy="268"/>
                <a:chOff x="144" y="3216"/>
                <a:chExt cx="240" cy="240"/>
              </a:xfrm>
            </p:grpSpPr>
            <p:sp>
              <p:nvSpPr>
                <p:cNvPr id="97372"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7373"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7357"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9" name="Object 58"/>
            <p:cNvGraphicFramePr>
              <a:graphicFrameLocks noChangeAspect="1"/>
            </p:cNvGraphicFramePr>
            <p:nvPr/>
          </p:nvGraphicFramePr>
          <p:xfrm>
            <a:off x="2754" y="763"/>
            <a:ext cx="215" cy="253"/>
          </p:xfrm>
          <a:graphic>
            <a:graphicData uri="http://schemas.openxmlformats.org/presentationml/2006/ole">
              <p:oleObj spid="_x0000_s97334" name="公式" r:id="rId21" imgW="190500" imgH="228600" progId="Equation.3">
                <p:embed/>
              </p:oleObj>
            </a:graphicData>
          </a:graphic>
        </p:graphicFrame>
        <p:sp>
          <p:nvSpPr>
            <p:cNvPr id="97358"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59"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0"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7361"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7362"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3"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4"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65"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310" name="Object 72"/>
            <p:cNvGraphicFramePr>
              <a:graphicFrameLocks noChangeAspect="1"/>
            </p:cNvGraphicFramePr>
            <p:nvPr/>
          </p:nvGraphicFramePr>
          <p:xfrm>
            <a:off x="4506" y="88"/>
            <a:ext cx="182" cy="285"/>
          </p:xfrm>
          <a:graphic>
            <a:graphicData uri="http://schemas.openxmlformats.org/presentationml/2006/ole">
              <p:oleObj spid="_x0000_s97335" name="公式" r:id="rId22" imgW="139700" imgH="228600" progId="Equation.3">
                <p:embed/>
              </p:oleObj>
            </a:graphicData>
          </a:graphic>
        </p:graphicFrame>
        <p:graphicFrame>
          <p:nvGraphicFramePr>
            <p:cNvPr id="97311" name="Object 73"/>
            <p:cNvGraphicFramePr>
              <a:graphicFrameLocks noChangeAspect="1"/>
            </p:cNvGraphicFramePr>
            <p:nvPr/>
          </p:nvGraphicFramePr>
          <p:xfrm>
            <a:off x="4349" y="1088"/>
            <a:ext cx="182" cy="285"/>
          </p:xfrm>
          <a:graphic>
            <a:graphicData uri="http://schemas.openxmlformats.org/presentationml/2006/ole">
              <p:oleObj spid="_x0000_s97336" name="公式" r:id="rId23" imgW="139700" imgH="228600" progId="Equation.3">
                <p:embed/>
              </p:oleObj>
            </a:graphicData>
          </a:graphic>
        </p:graphicFrame>
        <p:graphicFrame>
          <p:nvGraphicFramePr>
            <p:cNvPr id="97312" name="Object 74"/>
            <p:cNvGraphicFramePr>
              <a:graphicFrameLocks noChangeAspect="1"/>
            </p:cNvGraphicFramePr>
            <p:nvPr/>
          </p:nvGraphicFramePr>
          <p:xfrm>
            <a:off x="3790" y="68"/>
            <a:ext cx="182" cy="285"/>
          </p:xfrm>
          <a:graphic>
            <a:graphicData uri="http://schemas.openxmlformats.org/presentationml/2006/ole">
              <p:oleObj spid="_x0000_s97337" name="公式" r:id="rId24" imgW="139700" imgH="228600" progId="Equation.3">
                <p:embed/>
              </p:oleObj>
            </a:graphicData>
          </a:graphic>
        </p:graphicFrame>
        <p:sp>
          <p:nvSpPr>
            <p:cNvPr id="97366"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7367"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68"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7369"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70"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7321" name="Text Box 223"/>
          <p:cNvSpPr txBox="1">
            <a:spLocks noChangeArrowheads="1"/>
          </p:cNvSpPr>
          <p:nvPr/>
        </p:nvSpPr>
        <p:spPr bwMode="auto">
          <a:xfrm>
            <a:off x="206375" y="174625"/>
            <a:ext cx="2611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a:t>
            </a:r>
            <a:r>
              <a:rPr lang="en-US" altLang="zh-CN" sz="2400"/>
              <a:t>3</a:t>
            </a:r>
            <a:r>
              <a:rPr lang="zh-CN" altLang="en-US" sz="2400"/>
              <a:t>）输入电阻</a:t>
            </a:r>
            <a:r>
              <a:rPr lang="en-US" altLang="zh-CN" sz="2400"/>
              <a:t>R</a:t>
            </a:r>
            <a:r>
              <a:rPr lang="en-US" altLang="zh-CN" sz="2400" baseline="-25000"/>
              <a:t>i</a:t>
            </a:r>
            <a:r>
              <a:rPr lang="zh-CN" altLang="en-US" sz="2400"/>
              <a:t>：</a:t>
            </a:r>
          </a:p>
        </p:txBody>
      </p:sp>
      <p:grpSp>
        <p:nvGrpSpPr>
          <p:cNvPr id="9" name="Group 230"/>
          <p:cNvGrpSpPr>
            <a:grpSpLocks/>
          </p:cNvGrpSpPr>
          <p:nvPr/>
        </p:nvGrpSpPr>
        <p:grpSpPr bwMode="auto">
          <a:xfrm>
            <a:off x="5700713" y="2622550"/>
            <a:ext cx="409575" cy="927100"/>
            <a:chOff x="2978" y="1703"/>
            <a:chExt cx="258" cy="584"/>
          </a:xfrm>
        </p:grpSpPr>
        <p:sp>
          <p:nvSpPr>
            <p:cNvPr id="97336" name="Line 231"/>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97337" name="Line 232"/>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97295" name="Object 233"/>
            <p:cNvGraphicFramePr>
              <a:graphicFrameLocks noChangeAspect="1"/>
            </p:cNvGraphicFramePr>
            <p:nvPr/>
          </p:nvGraphicFramePr>
          <p:xfrm>
            <a:off x="2978" y="2023"/>
            <a:ext cx="200" cy="239"/>
          </p:xfrm>
          <a:graphic>
            <a:graphicData uri="http://schemas.openxmlformats.org/presentationml/2006/ole">
              <p:oleObj spid="_x0000_s97338" name="公式" r:id="rId25" imgW="177569" imgH="215619" progId="Equation.3">
                <p:embed/>
              </p:oleObj>
            </a:graphicData>
          </a:graphic>
        </p:graphicFrame>
      </p:grpSp>
      <p:sp>
        <p:nvSpPr>
          <p:cNvPr id="97323" name="Line 234"/>
          <p:cNvSpPr>
            <a:spLocks noChangeShapeType="1"/>
          </p:cNvSpPr>
          <p:nvPr/>
        </p:nvSpPr>
        <p:spPr bwMode="auto">
          <a:xfrm>
            <a:off x="5418138" y="541338"/>
            <a:ext cx="604837"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5584825" y="136525"/>
          <a:ext cx="227013" cy="379413"/>
        </p:xfrm>
        <a:graphic>
          <a:graphicData uri="http://schemas.openxmlformats.org/presentationml/2006/ole">
            <p:oleObj spid="_x0000_s97339" name="公式" r:id="rId26" imgW="126780" imgH="215526" progId="Equation.3">
              <p:embed/>
            </p:oleObj>
          </a:graphicData>
        </a:graphic>
      </p:graphicFrame>
      <p:graphicFrame>
        <p:nvGraphicFramePr>
          <p:cNvPr id="84" name="Object 18"/>
          <p:cNvGraphicFramePr>
            <a:graphicFrameLocks noChangeAspect="1"/>
          </p:cNvGraphicFramePr>
          <p:nvPr/>
        </p:nvGraphicFramePr>
        <p:xfrm>
          <a:off x="0" y="3151188"/>
          <a:ext cx="5740400" cy="1244600"/>
        </p:xfrm>
        <a:graphic>
          <a:graphicData uri="http://schemas.openxmlformats.org/presentationml/2006/ole">
            <p:oleObj spid="_x0000_s97340" name="Equation" r:id="rId27" imgW="2870200" imgH="622300" progId="Equation.DSMT4">
              <p:embed/>
            </p:oleObj>
          </a:graphicData>
        </a:graphic>
      </p:graphicFrame>
      <p:graphicFrame>
        <p:nvGraphicFramePr>
          <p:cNvPr id="85" name="Object 19"/>
          <p:cNvGraphicFramePr>
            <a:graphicFrameLocks noChangeAspect="1"/>
          </p:cNvGraphicFramePr>
          <p:nvPr/>
        </p:nvGraphicFramePr>
        <p:xfrm>
          <a:off x="444500" y="2397125"/>
          <a:ext cx="1406525" cy="482600"/>
        </p:xfrm>
        <a:graphic>
          <a:graphicData uri="http://schemas.openxmlformats.org/presentationml/2006/ole">
            <p:oleObj spid="_x0000_s97341" name="Equation" r:id="rId28" imgW="698500" imgH="241300" progId="Equation.DSMT4">
              <p:embed/>
            </p:oleObj>
          </a:graphicData>
        </a:graphic>
      </p:graphicFrame>
      <p:graphicFrame>
        <p:nvGraphicFramePr>
          <p:cNvPr id="86" name="Object 20"/>
          <p:cNvGraphicFramePr>
            <a:graphicFrameLocks noChangeAspect="1"/>
          </p:cNvGraphicFramePr>
          <p:nvPr/>
        </p:nvGraphicFramePr>
        <p:xfrm>
          <a:off x="2667000" y="2278063"/>
          <a:ext cx="2057400" cy="857250"/>
        </p:xfrm>
        <a:graphic>
          <a:graphicData uri="http://schemas.openxmlformats.org/presentationml/2006/ole">
            <p:oleObj spid="_x0000_s97342" name="Equation" r:id="rId29" imgW="1028254" imgH="431613" progId="Equation.DSMT4">
              <p:embed/>
            </p:oleObj>
          </a:graphicData>
        </a:graphic>
      </p:graphicFrame>
      <p:graphicFrame>
        <p:nvGraphicFramePr>
          <p:cNvPr id="87" name="Object 21"/>
          <p:cNvGraphicFramePr>
            <a:graphicFrameLocks noChangeAspect="1"/>
          </p:cNvGraphicFramePr>
          <p:nvPr/>
        </p:nvGraphicFramePr>
        <p:xfrm>
          <a:off x="1912938" y="2278063"/>
          <a:ext cx="687387" cy="860425"/>
        </p:xfrm>
        <a:graphic>
          <a:graphicData uri="http://schemas.openxmlformats.org/presentationml/2006/ole">
            <p:oleObj spid="_x0000_s97343" name="Equation" r:id="rId30" imgW="342751" imgH="431613" progId="Equation.DSMT4">
              <p:embed/>
            </p:oleObj>
          </a:graphicData>
        </a:graphic>
      </p:graphicFrame>
      <p:sp>
        <p:nvSpPr>
          <p:cNvPr id="89" name="Text Box 23"/>
          <p:cNvSpPr txBox="1">
            <a:spLocks noChangeArrowheads="1"/>
          </p:cNvSpPr>
          <p:nvPr/>
        </p:nvSpPr>
        <p:spPr bwMode="auto">
          <a:xfrm>
            <a:off x="325438" y="889000"/>
            <a:ext cx="1447800" cy="396875"/>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000">
                <a:solidFill>
                  <a:srgbClr val="000000"/>
                </a:solidFill>
                <a:latin typeface="楷体_GB2312" pitchFamily="49" charset="-122"/>
                <a:ea typeface="楷体_GB2312" pitchFamily="49" charset="-122"/>
                <a:sym typeface="Symbol" pitchFamily="18" charset="2"/>
              </a:rPr>
              <a:t>根据定义</a:t>
            </a:r>
            <a:endParaRPr kumimoji="1" lang="zh-CN" altLang="en-US" sz="2000">
              <a:solidFill>
                <a:srgbClr val="000000"/>
              </a:solidFill>
              <a:latin typeface="楷体_GB2312" pitchFamily="49" charset="-122"/>
              <a:ea typeface="楷体_GB2312" pitchFamily="49" charset="-122"/>
            </a:endParaRPr>
          </a:p>
        </p:txBody>
      </p:sp>
      <p:graphicFrame>
        <p:nvGraphicFramePr>
          <p:cNvPr id="92" name="Object 26"/>
          <p:cNvGraphicFramePr>
            <a:graphicFrameLocks noChangeAspect="1"/>
          </p:cNvGraphicFramePr>
          <p:nvPr/>
        </p:nvGraphicFramePr>
        <p:xfrm>
          <a:off x="1714500" y="690563"/>
          <a:ext cx="1012825" cy="889000"/>
        </p:xfrm>
        <a:graphic>
          <a:graphicData uri="http://schemas.openxmlformats.org/presentationml/2006/ole">
            <p:oleObj spid="_x0000_s97344" name="公式" r:id="rId31" imgW="507780" imgH="444307" progId="Equation.3">
              <p:embed/>
            </p:oleObj>
          </a:graphicData>
        </a:graphic>
      </p:graphicFrame>
      <p:graphicFrame>
        <p:nvGraphicFramePr>
          <p:cNvPr id="93" name="Object 27"/>
          <p:cNvGraphicFramePr>
            <a:graphicFrameLocks noChangeAspect="1"/>
          </p:cNvGraphicFramePr>
          <p:nvPr/>
        </p:nvGraphicFramePr>
        <p:xfrm>
          <a:off x="3143250" y="928688"/>
          <a:ext cx="1676400" cy="454025"/>
        </p:xfrm>
        <a:graphic>
          <a:graphicData uri="http://schemas.openxmlformats.org/presentationml/2006/ole">
            <p:oleObj spid="_x0000_s97345" name="公式" r:id="rId32" imgW="838200" imgH="228600" progId="Equation.3">
              <p:embed/>
            </p:oleObj>
          </a:graphicData>
        </a:graphic>
      </p:graphicFrame>
      <p:grpSp>
        <p:nvGrpSpPr>
          <p:cNvPr id="10" name="Group 28"/>
          <p:cNvGrpSpPr>
            <a:grpSpLocks/>
          </p:cNvGrpSpPr>
          <p:nvPr/>
        </p:nvGrpSpPr>
        <p:grpSpPr bwMode="auto">
          <a:xfrm>
            <a:off x="0" y="5413375"/>
            <a:ext cx="1905000" cy="420688"/>
            <a:chOff x="672" y="3648"/>
            <a:chExt cx="1200" cy="265"/>
          </a:xfrm>
        </p:grpSpPr>
        <p:sp>
          <p:nvSpPr>
            <p:cNvPr id="95" name="Text Box 29"/>
            <p:cNvSpPr txBox="1">
              <a:spLocks noChangeArrowheads="1"/>
            </p:cNvSpPr>
            <p:nvPr/>
          </p:nvSpPr>
          <p:spPr bwMode="auto">
            <a:xfrm>
              <a:off x="672" y="3648"/>
              <a:ext cx="336" cy="250"/>
            </a:xfrm>
            <a:prstGeom prst="rect">
              <a:avLst/>
            </a:prstGeom>
            <a:noFill/>
            <a:ln>
              <a:noFill/>
            </a:ln>
            <a:effectLst/>
            <a:extLst/>
          </p:spPr>
          <p:txBody>
            <a:bodyPr>
              <a:spAutoFit/>
            </a:bodyPr>
            <a:lstStyle/>
            <a:p>
              <a:pPr>
                <a:spcBef>
                  <a:spcPct val="50000"/>
                </a:spcBef>
                <a:defRPr/>
              </a:pPr>
              <a:r>
                <a:rPr kumimoji="1" lang="zh-CN" altLang="en-US" sz="2000" kern="0" dirty="0">
                  <a:solidFill>
                    <a:srgbClr val="000000"/>
                  </a:solidFill>
                  <a:latin typeface="楷体_GB2312" pitchFamily="49" charset="-122"/>
                  <a:ea typeface="楷体_GB2312" pitchFamily="49" charset="-122"/>
                  <a:sym typeface="Symbol" pitchFamily="18" charset="2"/>
                </a:rPr>
                <a:t>当</a:t>
              </a:r>
              <a:endParaRPr kumimoji="1" lang="zh-CN" altLang="en-US" sz="2000" kern="0" dirty="0">
                <a:solidFill>
                  <a:srgbClr val="000000"/>
                </a:solidFill>
                <a:latin typeface="楷体_GB2312" pitchFamily="49" charset="-122"/>
                <a:ea typeface="楷体_GB2312" pitchFamily="49" charset="-122"/>
              </a:endParaRPr>
            </a:p>
          </p:txBody>
        </p:sp>
        <p:grpSp>
          <p:nvGrpSpPr>
            <p:cNvPr id="97334" name="Group 30"/>
            <p:cNvGrpSpPr>
              <a:grpSpLocks/>
            </p:cNvGrpSpPr>
            <p:nvPr/>
          </p:nvGrpSpPr>
          <p:grpSpPr bwMode="auto">
            <a:xfrm>
              <a:off x="1022" y="3648"/>
              <a:ext cx="850" cy="265"/>
              <a:chOff x="1022" y="3648"/>
              <a:chExt cx="850" cy="265"/>
            </a:xfrm>
          </p:grpSpPr>
          <p:graphicFrame>
            <p:nvGraphicFramePr>
              <p:cNvPr id="97294" name="Object 31"/>
              <p:cNvGraphicFramePr>
                <a:graphicFrameLocks noChangeAspect="1"/>
              </p:cNvGraphicFramePr>
              <p:nvPr/>
            </p:nvGraphicFramePr>
            <p:xfrm>
              <a:off x="1022" y="3673"/>
              <a:ext cx="542" cy="240"/>
            </p:xfrm>
            <a:graphic>
              <a:graphicData uri="http://schemas.openxmlformats.org/presentationml/2006/ole">
                <p:oleObj spid="_x0000_s97346" name="公式" r:id="rId33" imgW="431613" imgH="190417" progId="Equation.3">
                  <p:embed/>
                </p:oleObj>
              </a:graphicData>
            </a:graphic>
          </p:graphicFrame>
          <p:sp>
            <p:nvSpPr>
              <p:cNvPr id="98" name="Text Box 32"/>
              <p:cNvSpPr txBox="1">
                <a:spLocks noChangeArrowheads="1"/>
              </p:cNvSpPr>
              <p:nvPr/>
            </p:nvSpPr>
            <p:spPr bwMode="auto">
              <a:xfrm>
                <a:off x="1536" y="3648"/>
                <a:ext cx="336" cy="250"/>
              </a:xfrm>
              <a:prstGeom prst="rect">
                <a:avLst/>
              </a:prstGeom>
              <a:noFill/>
              <a:ln>
                <a:noFill/>
              </a:ln>
              <a:effectLst/>
              <a:extLst/>
            </p:spPr>
            <p:txBody>
              <a:bodyPr>
                <a:spAutoFit/>
              </a:bodyPr>
              <a:lstStyle/>
              <a:p>
                <a:pPr>
                  <a:spcBef>
                    <a:spcPct val="50000"/>
                  </a:spcBef>
                  <a:defRPr/>
                </a:pPr>
                <a:r>
                  <a:rPr kumimoji="1" lang="zh-CN" altLang="en-US" sz="2000" kern="0">
                    <a:solidFill>
                      <a:srgbClr val="000000"/>
                    </a:solidFill>
                    <a:latin typeface="楷体_GB2312" pitchFamily="49" charset="-122"/>
                    <a:ea typeface="楷体_GB2312" pitchFamily="49" charset="-122"/>
                    <a:sym typeface="Symbol" pitchFamily="18" charset="2"/>
                  </a:rPr>
                  <a:t>，</a:t>
                </a:r>
                <a:endParaRPr kumimoji="1" lang="zh-CN" altLang="en-US" sz="2000" kern="0">
                  <a:solidFill>
                    <a:srgbClr val="000000"/>
                  </a:solidFill>
                  <a:latin typeface="楷体_GB2312" pitchFamily="49" charset="-122"/>
                  <a:ea typeface="楷体_GB2312" pitchFamily="49" charset="-122"/>
                </a:endParaRPr>
              </a:p>
            </p:txBody>
          </p:sp>
        </p:grpSp>
      </p:grpSp>
      <p:grpSp>
        <p:nvGrpSpPr>
          <p:cNvPr id="12" name="Group 33"/>
          <p:cNvGrpSpPr>
            <a:grpSpLocks/>
          </p:cNvGrpSpPr>
          <p:nvPr/>
        </p:nvGrpSpPr>
        <p:grpSpPr bwMode="auto">
          <a:xfrm>
            <a:off x="1714500" y="5373688"/>
            <a:ext cx="2514600" cy="419100"/>
            <a:chOff x="1776" y="3634"/>
            <a:chExt cx="1584" cy="264"/>
          </a:xfrm>
        </p:grpSpPr>
        <p:graphicFrame>
          <p:nvGraphicFramePr>
            <p:cNvPr id="97293" name="Object 34"/>
            <p:cNvGraphicFramePr>
              <a:graphicFrameLocks noChangeAspect="1"/>
            </p:cNvGraphicFramePr>
            <p:nvPr/>
          </p:nvGraphicFramePr>
          <p:xfrm>
            <a:off x="1776" y="3634"/>
            <a:ext cx="910" cy="254"/>
          </p:xfrm>
          <a:graphic>
            <a:graphicData uri="http://schemas.openxmlformats.org/presentationml/2006/ole">
              <p:oleObj spid="_x0000_s97347" name="公式" r:id="rId34" imgW="723586" imgH="203112" progId="Equation.3">
                <p:embed/>
              </p:oleObj>
            </a:graphicData>
          </a:graphic>
        </p:graphicFrame>
        <p:sp>
          <p:nvSpPr>
            <p:cNvPr id="101" name="Text Box 35"/>
            <p:cNvSpPr txBox="1">
              <a:spLocks noChangeArrowheads="1"/>
            </p:cNvSpPr>
            <p:nvPr/>
          </p:nvSpPr>
          <p:spPr bwMode="auto">
            <a:xfrm>
              <a:off x="2688" y="3648"/>
              <a:ext cx="672" cy="250"/>
            </a:xfrm>
            <a:prstGeom prst="rect">
              <a:avLst/>
            </a:prstGeom>
            <a:noFill/>
            <a:ln>
              <a:noFill/>
            </a:ln>
            <a:effectLst/>
            <a:extLst/>
          </p:spPr>
          <p:txBody>
            <a:bodyPr>
              <a:spAutoFit/>
            </a:bodyPr>
            <a:lstStyle/>
            <a:p>
              <a:pPr>
                <a:spcBef>
                  <a:spcPct val="50000"/>
                </a:spcBef>
                <a:defRPr/>
              </a:pPr>
              <a:r>
                <a:rPr kumimoji="1" lang="zh-CN" altLang="en-US" sz="2000" kern="0">
                  <a:solidFill>
                    <a:srgbClr val="000000"/>
                  </a:solidFill>
                  <a:latin typeface="宋体" pitchFamily="2" charset="-122"/>
                  <a:ea typeface="+mn-ea"/>
                  <a:sym typeface="Symbol" pitchFamily="18" charset="2"/>
                </a:rPr>
                <a:t>时，</a:t>
              </a:r>
              <a:endParaRPr kumimoji="1" lang="zh-CN" altLang="en-US" sz="2000" kern="0">
                <a:solidFill>
                  <a:srgbClr val="000000"/>
                </a:solidFill>
                <a:latin typeface="宋体" pitchFamily="2" charset="-122"/>
                <a:ea typeface="+mn-ea"/>
              </a:endParaRPr>
            </a:p>
          </p:txBody>
        </p:sp>
      </p:grpSp>
      <p:graphicFrame>
        <p:nvGraphicFramePr>
          <p:cNvPr id="102" name="Object 36"/>
          <p:cNvGraphicFramePr>
            <a:graphicFrameLocks noChangeAspect="1"/>
          </p:cNvGraphicFramePr>
          <p:nvPr/>
        </p:nvGraphicFramePr>
        <p:xfrm>
          <a:off x="3778250" y="5294313"/>
          <a:ext cx="2846388" cy="652462"/>
        </p:xfrm>
        <a:graphic>
          <a:graphicData uri="http://schemas.openxmlformats.org/presentationml/2006/ole">
            <p:oleObj spid="_x0000_s97348" name="公式" r:id="rId35" imgW="990600" imgH="228600" progId="Equation.3">
              <p:embed/>
            </p:oleObj>
          </a:graphicData>
        </a:graphic>
      </p:graphicFrame>
      <p:sp>
        <p:nvSpPr>
          <p:cNvPr id="97327" name="Line 71"/>
          <p:cNvSpPr>
            <a:spLocks noChangeShapeType="1"/>
          </p:cNvSpPr>
          <p:nvPr/>
        </p:nvSpPr>
        <p:spPr bwMode="auto">
          <a:xfrm rot="-5400000">
            <a:off x="5904706" y="1356519"/>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290" name="Object 73"/>
          <p:cNvGraphicFramePr>
            <a:graphicFrameLocks noChangeAspect="1"/>
          </p:cNvGraphicFramePr>
          <p:nvPr/>
        </p:nvGraphicFramePr>
        <p:xfrm>
          <a:off x="5710238" y="1114425"/>
          <a:ext cx="393700" cy="477838"/>
        </p:xfrm>
        <a:graphic>
          <a:graphicData uri="http://schemas.openxmlformats.org/presentationml/2006/ole">
            <p:oleObj spid="_x0000_s97349" name="Equation" r:id="rId36" imgW="190417" imgH="241195" progId="Equation.DSMT4">
              <p:embed/>
            </p:oleObj>
          </a:graphicData>
        </a:graphic>
      </p:graphicFrame>
      <p:sp>
        <p:nvSpPr>
          <p:cNvPr id="106" name="Text Box 114"/>
          <p:cNvSpPr txBox="1">
            <a:spLocks noChangeArrowheads="1"/>
          </p:cNvSpPr>
          <p:nvPr/>
        </p:nvSpPr>
        <p:spPr bwMode="auto">
          <a:xfrm>
            <a:off x="166688" y="6008688"/>
            <a:ext cx="3705225" cy="587375"/>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3200">
                <a:solidFill>
                  <a:schemeClr val="accent2"/>
                </a:solidFill>
                <a:ea typeface="楷体_GB2312" pitchFamily="49" charset="-122"/>
              </a:rPr>
              <a:t>特点</a:t>
            </a:r>
            <a:r>
              <a:rPr lang="en-US" altLang="zh-CN" sz="3200">
                <a:solidFill>
                  <a:schemeClr val="accent2"/>
                </a:solidFill>
                <a:ea typeface="楷体_GB2312" pitchFamily="49" charset="-122"/>
              </a:rPr>
              <a:t>2</a:t>
            </a:r>
            <a:r>
              <a:rPr lang="zh-CN" altLang="en-US" sz="3200">
                <a:solidFill>
                  <a:schemeClr val="accent2"/>
                </a:solidFill>
                <a:ea typeface="楷体_GB2312" pitchFamily="49" charset="-122"/>
              </a:rPr>
              <a:t>：</a:t>
            </a:r>
            <a:r>
              <a:rPr lang="en-US" altLang="zh-CN" sz="3200" i="1">
                <a:solidFill>
                  <a:schemeClr val="accent2"/>
                </a:solidFill>
                <a:ea typeface="楷体_GB2312" pitchFamily="49" charset="-122"/>
              </a:rPr>
              <a:t>R</a:t>
            </a:r>
            <a:r>
              <a:rPr lang="en-US" altLang="zh-CN" sz="3200" baseline="-25000">
                <a:solidFill>
                  <a:schemeClr val="accent2"/>
                </a:solidFill>
                <a:ea typeface="楷体_GB2312" pitchFamily="49" charset="-122"/>
              </a:rPr>
              <a:t>i </a:t>
            </a:r>
            <a:r>
              <a:rPr lang="zh-CN" altLang="en-US" sz="3200">
                <a:solidFill>
                  <a:schemeClr val="accent2"/>
                </a:solidFill>
                <a:ea typeface="楷体_GB2312" pitchFamily="49" charset="-122"/>
              </a:rPr>
              <a:t>大</a:t>
            </a:r>
          </a:p>
        </p:txBody>
      </p:sp>
      <p:sp>
        <p:nvSpPr>
          <p:cNvPr id="107" name="Text Box 161"/>
          <p:cNvSpPr txBox="1">
            <a:spLocks noChangeArrowheads="1"/>
          </p:cNvSpPr>
          <p:nvPr/>
        </p:nvSpPr>
        <p:spPr bwMode="auto">
          <a:xfrm>
            <a:off x="3460750" y="6088063"/>
            <a:ext cx="4427538" cy="457200"/>
          </a:xfrm>
          <a:prstGeom prst="rect">
            <a:avLst/>
          </a:prstGeom>
          <a:noFill/>
          <a:ln w="9525">
            <a:noFill/>
            <a:miter lim="800000"/>
            <a:headEnd/>
            <a:tailEnd/>
          </a:ln>
        </p:spPr>
        <p:txBody>
          <a:bodyPr>
            <a:spAutoFit/>
          </a:bodyPr>
          <a:lstStyle/>
          <a:p>
            <a:pPr>
              <a:spcBef>
                <a:spcPct val="50000"/>
              </a:spcBef>
            </a:pPr>
            <a:r>
              <a:rPr lang="zh-CN" altLang="en-US" sz="2400"/>
              <a:t>可高达几十到几百千欧姆左右</a:t>
            </a:r>
          </a:p>
        </p:txBody>
      </p:sp>
      <p:sp>
        <p:nvSpPr>
          <p:cNvPr id="99" name="Text Box 127"/>
          <p:cNvSpPr txBox="1">
            <a:spLocks noChangeArrowheads="1"/>
          </p:cNvSpPr>
          <p:nvPr/>
        </p:nvSpPr>
        <p:spPr bwMode="auto">
          <a:xfrm>
            <a:off x="3738563" y="4500563"/>
            <a:ext cx="4008437" cy="833437"/>
          </a:xfrm>
          <a:prstGeom prst="rect">
            <a:avLst/>
          </a:prstGeom>
          <a:noFill/>
          <a:ln w="9525">
            <a:noFill/>
            <a:miter lim="800000"/>
            <a:headEnd/>
            <a:tailEnd/>
          </a:ln>
        </p:spPr>
        <p:txBody>
          <a:bodyPr lIns="90000" tIns="46800" rIns="90000" bIns="46800">
            <a:spAutoFit/>
          </a:bodyPr>
          <a:lstStyle/>
          <a:p>
            <a:pPr>
              <a:lnSpc>
                <a:spcPct val="120000"/>
              </a:lnSpc>
            </a:pPr>
            <a:r>
              <a:rPr lang="zh-CN" altLang="en-US" sz="2000">
                <a:solidFill>
                  <a:srgbClr val="FF3300"/>
                </a:solidFill>
              </a:rPr>
              <a:t>射极电阻</a:t>
            </a:r>
            <a:r>
              <a:rPr lang="en-US" altLang="zh-CN" sz="2000">
                <a:solidFill>
                  <a:srgbClr val="FF3300"/>
                </a:solidFill>
              </a:rPr>
              <a:t>R</a:t>
            </a:r>
            <a:r>
              <a:rPr lang="en-US" altLang="zh-CN" sz="2000" baseline="30000">
                <a:solidFill>
                  <a:srgbClr val="FF3300"/>
                </a:solidFill>
              </a:rPr>
              <a:t>’</a:t>
            </a:r>
            <a:r>
              <a:rPr lang="en-US" altLang="zh-CN" sz="2000" baseline="-25000">
                <a:solidFill>
                  <a:srgbClr val="FF3300"/>
                </a:solidFill>
              </a:rPr>
              <a:t>L</a:t>
            </a:r>
            <a:r>
              <a:rPr lang="zh-CN" altLang="en-US" sz="2000">
                <a:solidFill>
                  <a:srgbClr val="FF3300"/>
                </a:solidFill>
              </a:rPr>
              <a:t>等效到基极回路增加（</a:t>
            </a:r>
            <a:r>
              <a:rPr lang="en-US" altLang="zh-CN" sz="2000">
                <a:solidFill>
                  <a:srgbClr val="FF3300"/>
                </a:solidFill>
              </a:rPr>
              <a:t>1+β</a:t>
            </a:r>
            <a:r>
              <a:rPr lang="zh-CN" altLang="en-US" sz="2000">
                <a:solidFill>
                  <a:srgbClr val="FF3300"/>
                </a:solidFill>
              </a:rPr>
              <a:t>）倍</a:t>
            </a:r>
          </a:p>
        </p:txBody>
      </p:sp>
      <p:graphicFrame>
        <p:nvGraphicFramePr>
          <p:cNvPr id="2" name="Object 19"/>
          <p:cNvGraphicFramePr>
            <a:graphicFrameLocks noChangeAspect="1"/>
          </p:cNvGraphicFramePr>
          <p:nvPr/>
        </p:nvGraphicFramePr>
        <p:xfrm>
          <a:off x="365125" y="1603375"/>
          <a:ext cx="4244975" cy="508000"/>
        </p:xfrm>
        <a:graphic>
          <a:graphicData uri="http://schemas.openxmlformats.org/presentationml/2006/ole">
            <p:oleObj spid="_x0000_s97350" name="Equation" r:id="rId37" imgW="2108200" imgH="254000" progId="Equation.DSMT4">
              <p:embed/>
            </p:oleObj>
          </a:graphicData>
        </a:graphic>
      </p:graphicFrame>
      <p:graphicFrame>
        <p:nvGraphicFramePr>
          <p:cNvPr id="97381" name="Object 101"/>
          <p:cNvGraphicFramePr>
            <a:graphicFrameLocks noChangeAspect="1"/>
          </p:cNvGraphicFramePr>
          <p:nvPr/>
        </p:nvGraphicFramePr>
        <p:xfrm>
          <a:off x="484188" y="4619625"/>
          <a:ext cx="3016250" cy="508000"/>
        </p:xfrm>
        <a:graphic>
          <a:graphicData uri="http://schemas.openxmlformats.org/presentationml/2006/ole">
            <p:oleObj spid="_x0000_s97351" name="Equation" r:id="rId38" imgW="1358900" imgH="228600" progId="Equation.DSMT4">
              <p:embed/>
            </p:oleObj>
          </a:graphicData>
        </a:graphic>
      </p:graphicFrame>
      <p:sp>
        <p:nvSpPr>
          <p:cNvPr id="103" name="Oval 304"/>
          <p:cNvSpPr>
            <a:spLocks noChangeArrowheads="1"/>
          </p:cNvSpPr>
          <p:nvPr/>
        </p:nvSpPr>
        <p:spPr bwMode="auto">
          <a:xfrm>
            <a:off x="1912938" y="4500563"/>
            <a:ext cx="1676400" cy="744537"/>
          </a:xfrm>
          <a:prstGeom prst="ellipse">
            <a:avLst/>
          </a:prstGeom>
          <a:noFill/>
          <a:ln w="12700" algn="ctr">
            <a:solidFill>
              <a:srgbClr val="FF0000"/>
            </a:solidFill>
            <a:prstDash val="lgDash"/>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strips(downRigh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strips(downRigh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strips(downRight)">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strips(downRigh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strips(downRight)">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strips(downRight)">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73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blinds(horizontal)">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barn(outHorizontal)">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trips(downRight)">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strips(downRigh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strips(downRight)">
                                      <p:cBhvr>
                                        <p:cTn id="74" dur="500"/>
                                        <p:tgtEl>
                                          <p:spTgt spid="10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blinds(horizontal)">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box(in)">
                                      <p:cBhvr>
                                        <p:cTn id="8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utoUpdateAnimBg="0"/>
      <p:bldP spid="106" grpId="0"/>
      <p:bldP spid="107" grpId="0"/>
      <p:bldP spid="99" grpId="0" autoUpdateAnimBg="0"/>
      <p:bldP spid="10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50" name="日期占位符 1"/>
          <p:cNvSpPr>
            <a:spLocks noGrp="1"/>
          </p:cNvSpPr>
          <p:nvPr>
            <p:ph type="dt" sz="quarter" idx="10"/>
          </p:nvPr>
        </p:nvSpPr>
        <p:spPr>
          <a:xfrm>
            <a:off x="457200" y="6524625"/>
            <a:ext cx="2133600" cy="476250"/>
          </a:xfrm>
          <a:noFill/>
        </p:spPr>
        <p:txBody>
          <a:bodyPr/>
          <a:lstStyle/>
          <a:p>
            <a:fld id="{4DD1E07D-29B8-4F35-AE09-B61F3259D160}" type="datetime1">
              <a:rPr lang="zh-CN" altLang="en-US" smtClean="0">
                <a:latin typeface="Arial" pitchFamily="34" charset="0"/>
              </a:rPr>
              <a:pPr/>
              <a:t>2019-10-16</a:t>
            </a:fld>
            <a:endParaRPr lang="en-US" altLang="zh-CN" smtClean="0">
              <a:latin typeface="Arial" pitchFamily="34" charset="0"/>
            </a:endParaRPr>
          </a:p>
        </p:txBody>
      </p:sp>
      <p:sp>
        <p:nvSpPr>
          <p:cNvPr id="98351"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98352" name="灯片编号占位符 3"/>
          <p:cNvSpPr>
            <a:spLocks noGrp="1"/>
          </p:cNvSpPr>
          <p:nvPr>
            <p:ph type="sldNum" sz="quarter" idx="12"/>
          </p:nvPr>
        </p:nvSpPr>
        <p:spPr>
          <a:xfrm>
            <a:off x="6553200" y="6524625"/>
            <a:ext cx="2133600" cy="476250"/>
          </a:xfrm>
          <a:noFill/>
        </p:spPr>
        <p:txBody>
          <a:bodyPr/>
          <a:lstStyle/>
          <a:p>
            <a:fld id="{8C44E5EE-240C-4C38-9A44-F2F8EE851B00}" type="slidenum">
              <a:rPr lang="en-US" altLang="zh-CN" smtClean="0">
                <a:latin typeface="Arial" pitchFamily="34" charset="0"/>
              </a:rPr>
              <a:pPr/>
              <a:t>111</a:t>
            </a:fld>
            <a:endParaRPr lang="en-US" altLang="zh-CN" smtClean="0">
              <a:latin typeface="Arial" pitchFamily="34" charset="0"/>
            </a:endParaRPr>
          </a:p>
        </p:txBody>
      </p:sp>
      <p:sp>
        <p:nvSpPr>
          <p:cNvPr id="98353" name="Text Box 5"/>
          <p:cNvSpPr txBox="1">
            <a:spLocks noChangeArrowheads="1"/>
          </p:cNvSpPr>
          <p:nvPr/>
        </p:nvSpPr>
        <p:spPr bwMode="auto">
          <a:xfrm>
            <a:off x="95250" y="122238"/>
            <a:ext cx="265112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(4)</a:t>
            </a:r>
            <a:r>
              <a:rPr lang="zh-CN" altLang="en-US" sz="2400">
                <a:latin typeface="宋体" pitchFamily="2" charset="-122"/>
              </a:rPr>
              <a:t>输出电阻</a:t>
            </a:r>
            <a:r>
              <a:rPr lang="en-US" altLang="zh-CN" sz="2400"/>
              <a:t>R</a:t>
            </a:r>
            <a:r>
              <a:rPr lang="en-US" altLang="zh-CN" sz="2400" baseline="-25000"/>
              <a:t>o</a:t>
            </a:r>
            <a:r>
              <a:rPr lang="zh-CN" altLang="en-US" sz="2400"/>
              <a:t>：</a:t>
            </a:r>
          </a:p>
        </p:txBody>
      </p:sp>
      <p:grpSp>
        <p:nvGrpSpPr>
          <p:cNvPr id="98354" name="Group 6"/>
          <p:cNvGrpSpPr>
            <a:grpSpLocks/>
          </p:cNvGrpSpPr>
          <p:nvPr/>
        </p:nvGrpSpPr>
        <p:grpSpPr bwMode="auto">
          <a:xfrm>
            <a:off x="4773613" y="107950"/>
            <a:ext cx="4287837" cy="3225800"/>
            <a:chOff x="2643" y="68"/>
            <a:chExt cx="2701" cy="2032"/>
          </a:xfrm>
        </p:grpSpPr>
        <p:sp>
          <p:nvSpPr>
            <p:cNvPr id="98403" name="Line 7"/>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29" name="Object 8"/>
            <p:cNvGraphicFramePr>
              <a:graphicFrameLocks noChangeAspect="1"/>
            </p:cNvGraphicFramePr>
            <p:nvPr/>
          </p:nvGraphicFramePr>
          <p:xfrm>
            <a:off x="4658" y="1430"/>
            <a:ext cx="178" cy="171"/>
          </p:xfrm>
          <a:graphic>
            <a:graphicData uri="http://schemas.openxmlformats.org/presentationml/2006/ole">
              <p:oleObj spid="_x0000_s98350" name="公式" r:id="rId3" imgW="139700" imgH="139700" progId="Equation.3">
                <p:embed/>
              </p:oleObj>
            </a:graphicData>
          </a:graphic>
        </p:graphicFrame>
        <p:graphicFrame>
          <p:nvGraphicFramePr>
            <p:cNvPr id="98330" name="Object 9"/>
            <p:cNvGraphicFramePr>
              <a:graphicFrameLocks noChangeAspect="1"/>
            </p:cNvGraphicFramePr>
            <p:nvPr/>
          </p:nvGraphicFramePr>
          <p:xfrm>
            <a:off x="4683" y="1800"/>
            <a:ext cx="153" cy="81"/>
          </p:xfrm>
          <a:graphic>
            <a:graphicData uri="http://schemas.openxmlformats.org/presentationml/2006/ole">
              <p:oleObj spid="_x0000_s98351" name="公式" r:id="rId4" imgW="139518" imgH="76101" progId="Equation.3">
                <p:embed/>
              </p:oleObj>
            </a:graphicData>
          </a:graphic>
        </p:graphicFrame>
        <p:graphicFrame>
          <p:nvGraphicFramePr>
            <p:cNvPr id="98331" name="Object 10"/>
            <p:cNvGraphicFramePr>
              <a:graphicFrameLocks noChangeAspect="1"/>
            </p:cNvGraphicFramePr>
            <p:nvPr/>
          </p:nvGraphicFramePr>
          <p:xfrm>
            <a:off x="4658" y="1525"/>
            <a:ext cx="215" cy="285"/>
          </p:xfrm>
          <a:graphic>
            <a:graphicData uri="http://schemas.openxmlformats.org/presentationml/2006/ole">
              <p:oleObj spid="_x0000_s98352" name="公式" r:id="rId5" imgW="165028" imgH="228501" progId="Equation.3">
                <p:embed/>
              </p:oleObj>
            </a:graphicData>
          </a:graphic>
        </p:graphicFrame>
        <p:sp>
          <p:nvSpPr>
            <p:cNvPr id="98404" name="Oval 11"/>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32" name="Object 12"/>
            <p:cNvGraphicFramePr>
              <a:graphicFrameLocks noChangeAspect="1"/>
            </p:cNvGraphicFramePr>
            <p:nvPr/>
          </p:nvGraphicFramePr>
          <p:xfrm>
            <a:off x="5101" y="1540"/>
            <a:ext cx="243" cy="239"/>
          </p:xfrm>
          <a:graphic>
            <a:graphicData uri="http://schemas.openxmlformats.org/presentationml/2006/ole">
              <p:oleObj spid="_x0000_s98353" name="公式" r:id="rId6" imgW="215619" imgH="215619" progId="Equation.3">
                <p:embed/>
              </p:oleObj>
            </a:graphicData>
          </a:graphic>
        </p:graphicFrame>
        <p:grpSp>
          <p:nvGrpSpPr>
            <p:cNvPr id="98405" name="Group 13"/>
            <p:cNvGrpSpPr>
              <a:grpSpLocks/>
            </p:cNvGrpSpPr>
            <p:nvPr/>
          </p:nvGrpSpPr>
          <p:grpSpPr bwMode="auto">
            <a:xfrm>
              <a:off x="4148" y="1913"/>
              <a:ext cx="152" cy="187"/>
              <a:chOff x="4116" y="3479"/>
              <a:chExt cx="152" cy="187"/>
            </a:xfrm>
          </p:grpSpPr>
          <p:sp>
            <p:nvSpPr>
              <p:cNvPr id="98443" name="Line 1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8444" name="Oval 1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45" name="Line 1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8333" name="Object 17"/>
            <p:cNvGraphicFramePr>
              <a:graphicFrameLocks noChangeAspect="1"/>
            </p:cNvGraphicFramePr>
            <p:nvPr/>
          </p:nvGraphicFramePr>
          <p:xfrm>
            <a:off x="3167" y="442"/>
            <a:ext cx="178" cy="171"/>
          </p:xfrm>
          <a:graphic>
            <a:graphicData uri="http://schemas.openxmlformats.org/presentationml/2006/ole">
              <p:oleObj spid="_x0000_s98354" name="公式" r:id="rId7" imgW="139700" imgH="139700" progId="Equation.3">
                <p:embed/>
              </p:oleObj>
            </a:graphicData>
          </a:graphic>
        </p:graphicFrame>
        <p:graphicFrame>
          <p:nvGraphicFramePr>
            <p:cNvPr id="98334" name="Object 18"/>
            <p:cNvGraphicFramePr>
              <a:graphicFrameLocks noChangeAspect="1"/>
            </p:cNvGraphicFramePr>
            <p:nvPr/>
          </p:nvGraphicFramePr>
          <p:xfrm>
            <a:off x="3167" y="1825"/>
            <a:ext cx="153" cy="81"/>
          </p:xfrm>
          <a:graphic>
            <a:graphicData uri="http://schemas.openxmlformats.org/presentationml/2006/ole">
              <p:oleObj spid="_x0000_s98355" name="公式" r:id="rId8" imgW="139518" imgH="76101" progId="Equation.3">
                <p:embed/>
              </p:oleObj>
            </a:graphicData>
          </a:graphic>
        </p:graphicFrame>
        <p:graphicFrame>
          <p:nvGraphicFramePr>
            <p:cNvPr id="98335" name="Object 19"/>
            <p:cNvGraphicFramePr>
              <a:graphicFrameLocks noChangeAspect="1"/>
            </p:cNvGraphicFramePr>
            <p:nvPr/>
          </p:nvGraphicFramePr>
          <p:xfrm>
            <a:off x="3165" y="1050"/>
            <a:ext cx="198" cy="269"/>
          </p:xfrm>
          <a:graphic>
            <a:graphicData uri="http://schemas.openxmlformats.org/presentationml/2006/ole">
              <p:oleObj spid="_x0000_s98356" name="公式" r:id="rId9" imgW="152268" imgH="215713" progId="Equation.3">
                <p:embed/>
              </p:oleObj>
            </a:graphicData>
          </a:graphic>
        </p:graphicFrame>
        <p:sp>
          <p:nvSpPr>
            <p:cNvPr id="98406" name="Line 20"/>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8407" name="Line 21"/>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8408" name="Line 22"/>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8409" name="Line 23"/>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8410" name="Line 24"/>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8411" name="Line 25"/>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8336" name="Object 26"/>
            <p:cNvGraphicFramePr>
              <a:graphicFrameLocks noChangeAspect="1"/>
            </p:cNvGraphicFramePr>
            <p:nvPr/>
          </p:nvGraphicFramePr>
          <p:xfrm>
            <a:off x="3621" y="195"/>
            <a:ext cx="139" cy="186"/>
          </p:xfrm>
          <a:graphic>
            <a:graphicData uri="http://schemas.openxmlformats.org/presentationml/2006/ole">
              <p:oleObj spid="_x0000_s98357" name="公式" r:id="rId10" imgW="126725" imgH="177415" progId="Equation.3">
                <p:embed/>
              </p:oleObj>
            </a:graphicData>
          </a:graphic>
        </p:graphicFrame>
        <p:graphicFrame>
          <p:nvGraphicFramePr>
            <p:cNvPr id="98337" name="Object 27"/>
            <p:cNvGraphicFramePr>
              <a:graphicFrameLocks noChangeAspect="1"/>
            </p:cNvGraphicFramePr>
            <p:nvPr/>
          </p:nvGraphicFramePr>
          <p:xfrm>
            <a:off x="4811" y="226"/>
            <a:ext cx="125" cy="147"/>
          </p:xfrm>
          <a:graphic>
            <a:graphicData uri="http://schemas.openxmlformats.org/presentationml/2006/ole">
              <p:oleObj spid="_x0000_s98358" name="公式" r:id="rId11" imgW="114201" imgH="139579" progId="Equation.3">
                <p:embed/>
              </p:oleObj>
            </a:graphicData>
          </a:graphic>
        </p:graphicFrame>
        <p:graphicFrame>
          <p:nvGraphicFramePr>
            <p:cNvPr id="98338" name="Object 28"/>
            <p:cNvGraphicFramePr>
              <a:graphicFrameLocks noChangeAspect="1"/>
            </p:cNvGraphicFramePr>
            <p:nvPr/>
          </p:nvGraphicFramePr>
          <p:xfrm>
            <a:off x="4168" y="898"/>
            <a:ext cx="125" cy="147"/>
          </p:xfrm>
          <a:graphic>
            <a:graphicData uri="http://schemas.openxmlformats.org/presentationml/2006/ole">
              <p:oleObj spid="_x0000_s98359" name="公式" r:id="rId12" imgW="114201" imgH="139579" progId="Equation.3">
                <p:embed/>
              </p:oleObj>
            </a:graphicData>
          </a:graphic>
        </p:graphicFrame>
        <p:sp>
          <p:nvSpPr>
            <p:cNvPr id="98412" name="Rectangle 29"/>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39" name="Object 30"/>
            <p:cNvGraphicFramePr>
              <a:graphicFrameLocks noChangeAspect="1"/>
            </p:cNvGraphicFramePr>
            <p:nvPr/>
          </p:nvGraphicFramePr>
          <p:xfrm>
            <a:off x="4065" y="585"/>
            <a:ext cx="215" cy="253"/>
          </p:xfrm>
          <a:graphic>
            <a:graphicData uri="http://schemas.openxmlformats.org/presentationml/2006/ole">
              <p:oleObj spid="_x0000_s98360" name="公式" r:id="rId13" imgW="190500" imgH="228600" progId="Equation.3">
                <p:embed/>
              </p:oleObj>
            </a:graphicData>
          </a:graphic>
        </p:graphicFrame>
        <p:grpSp>
          <p:nvGrpSpPr>
            <p:cNvPr id="98413" name="Group 31"/>
            <p:cNvGrpSpPr>
              <a:grpSpLocks/>
            </p:cNvGrpSpPr>
            <p:nvPr/>
          </p:nvGrpSpPr>
          <p:grpSpPr bwMode="auto">
            <a:xfrm>
              <a:off x="4276" y="433"/>
              <a:ext cx="461" cy="589"/>
              <a:chOff x="4234" y="2770"/>
              <a:chExt cx="461" cy="589"/>
            </a:xfrm>
          </p:grpSpPr>
          <p:grpSp>
            <p:nvGrpSpPr>
              <p:cNvPr id="98439" name="Group 32"/>
              <p:cNvGrpSpPr>
                <a:grpSpLocks/>
              </p:cNvGrpSpPr>
              <p:nvPr/>
            </p:nvGrpSpPr>
            <p:grpSpPr bwMode="auto">
              <a:xfrm>
                <a:off x="4234" y="2978"/>
                <a:ext cx="305" cy="356"/>
                <a:chOff x="2068" y="1449"/>
                <a:chExt cx="305" cy="356"/>
              </a:xfrm>
            </p:grpSpPr>
            <p:sp>
              <p:nvSpPr>
                <p:cNvPr id="98441" name="AutoShape 3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8442" name="Line 34"/>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8440" name="Line 35"/>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49" name="Object 36"/>
              <p:cNvGraphicFramePr>
                <a:graphicFrameLocks noChangeAspect="1"/>
              </p:cNvGraphicFramePr>
              <p:nvPr/>
            </p:nvGraphicFramePr>
            <p:xfrm>
              <a:off x="4422" y="2770"/>
              <a:ext cx="273" cy="253"/>
            </p:xfrm>
            <a:graphic>
              <a:graphicData uri="http://schemas.openxmlformats.org/presentationml/2006/ole">
                <p:oleObj spid="_x0000_s98361" name="公式" r:id="rId14" imgW="241300" imgH="228600" progId="Equation.3">
                  <p:embed/>
                </p:oleObj>
              </a:graphicData>
            </a:graphic>
          </p:graphicFrame>
        </p:grpSp>
        <p:sp>
          <p:nvSpPr>
            <p:cNvPr id="98414" name="Oval 37"/>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40" name="Object 38"/>
            <p:cNvGraphicFramePr>
              <a:graphicFrameLocks noChangeAspect="1"/>
            </p:cNvGraphicFramePr>
            <p:nvPr/>
          </p:nvGraphicFramePr>
          <p:xfrm>
            <a:off x="3919" y="1501"/>
            <a:ext cx="214" cy="253"/>
          </p:xfrm>
          <a:graphic>
            <a:graphicData uri="http://schemas.openxmlformats.org/presentationml/2006/ole">
              <p:oleObj spid="_x0000_s98362" name="公式" r:id="rId15" imgW="190500" imgH="228600" progId="Equation.3">
                <p:embed/>
              </p:oleObj>
            </a:graphicData>
          </a:graphic>
        </p:graphicFrame>
        <p:sp>
          <p:nvSpPr>
            <p:cNvPr id="98415" name="Line 39"/>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8416" name="Rectangle 40"/>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417" name="Line 41"/>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8418" name="Line 42"/>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8419" name="Rectangle 43"/>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41" name="Object 44"/>
            <p:cNvGraphicFramePr>
              <a:graphicFrameLocks noChangeAspect="1"/>
            </p:cNvGraphicFramePr>
            <p:nvPr/>
          </p:nvGraphicFramePr>
          <p:xfrm>
            <a:off x="3667" y="1093"/>
            <a:ext cx="229" cy="253"/>
          </p:xfrm>
          <a:graphic>
            <a:graphicData uri="http://schemas.openxmlformats.org/presentationml/2006/ole">
              <p:oleObj spid="_x0000_s98363" name="公式" r:id="rId16" imgW="203112" imgH="228501" progId="Equation.3">
                <p:embed/>
              </p:oleObj>
            </a:graphicData>
          </a:graphic>
        </p:graphicFrame>
        <p:sp>
          <p:nvSpPr>
            <p:cNvPr id="98420" name="Line 45"/>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8421" name="Group 46"/>
            <p:cNvGrpSpPr>
              <a:grpSpLocks/>
            </p:cNvGrpSpPr>
            <p:nvPr/>
          </p:nvGrpSpPr>
          <p:grpSpPr bwMode="auto">
            <a:xfrm>
              <a:off x="2643" y="1195"/>
              <a:ext cx="524" cy="443"/>
              <a:chOff x="865" y="2535"/>
              <a:chExt cx="524" cy="443"/>
            </a:xfrm>
          </p:grpSpPr>
          <p:graphicFrame>
            <p:nvGraphicFramePr>
              <p:cNvPr id="98346" name="Object 47"/>
              <p:cNvGraphicFramePr>
                <a:graphicFrameLocks noChangeAspect="1"/>
              </p:cNvGraphicFramePr>
              <p:nvPr/>
            </p:nvGraphicFramePr>
            <p:xfrm>
              <a:off x="1021" y="2535"/>
              <a:ext cx="157" cy="158"/>
            </p:xfrm>
            <a:graphic>
              <a:graphicData uri="http://schemas.openxmlformats.org/presentationml/2006/ole">
                <p:oleObj spid="_x0000_s98364" name="公式" r:id="rId17" imgW="139700" imgH="139700" progId="Equation.3">
                  <p:embed/>
                </p:oleObj>
              </a:graphicData>
            </a:graphic>
          </p:graphicFrame>
          <p:graphicFrame>
            <p:nvGraphicFramePr>
              <p:cNvPr id="98347" name="Object 48"/>
              <p:cNvGraphicFramePr>
                <a:graphicFrameLocks noChangeAspect="1"/>
              </p:cNvGraphicFramePr>
              <p:nvPr/>
            </p:nvGraphicFramePr>
            <p:xfrm>
              <a:off x="1008" y="2889"/>
              <a:ext cx="158" cy="89"/>
            </p:xfrm>
            <a:graphic>
              <a:graphicData uri="http://schemas.openxmlformats.org/presentationml/2006/ole">
                <p:oleObj spid="_x0000_s98365" name="公式" r:id="rId18" imgW="139518" imgH="76101" progId="Equation.3">
                  <p:embed/>
                </p:oleObj>
              </a:graphicData>
            </a:graphic>
          </p:graphicFrame>
          <p:graphicFrame>
            <p:nvGraphicFramePr>
              <p:cNvPr id="98348" name="Object 49"/>
              <p:cNvGraphicFramePr>
                <a:graphicFrameLocks noChangeAspect="1"/>
              </p:cNvGraphicFramePr>
              <p:nvPr/>
            </p:nvGraphicFramePr>
            <p:xfrm>
              <a:off x="865" y="2636"/>
              <a:ext cx="173" cy="253"/>
            </p:xfrm>
            <a:graphic>
              <a:graphicData uri="http://schemas.openxmlformats.org/presentationml/2006/ole">
                <p:oleObj spid="_x0000_s98366" name="公式" r:id="rId19" imgW="152334" imgH="228501" progId="Equation.3">
                  <p:embed/>
                </p:oleObj>
              </a:graphicData>
            </a:graphic>
          </p:graphicFrame>
          <p:grpSp>
            <p:nvGrpSpPr>
              <p:cNvPr id="98436" name="Group 50"/>
              <p:cNvGrpSpPr>
                <a:grpSpLocks/>
              </p:cNvGrpSpPr>
              <p:nvPr/>
            </p:nvGrpSpPr>
            <p:grpSpPr bwMode="auto">
              <a:xfrm>
                <a:off x="1120" y="2648"/>
                <a:ext cx="269" cy="268"/>
                <a:chOff x="144" y="3216"/>
                <a:chExt cx="240" cy="240"/>
              </a:xfrm>
            </p:grpSpPr>
            <p:sp>
              <p:nvSpPr>
                <p:cNvPr id="98437" name="Oval 5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8438" name="Line 5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8422" name="Rectangle 53"/>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42" name="Object 54"/>
            <p:cNvGraphicFramePr>
              <a:graphicFrameLocks noChangeAspect="1"/>
            </p:cNvGraphicFramePr>
            <p:nvPr/>
          </p:nvGraphicFramePr>
          <p:xfrm>
            <a:off x="2754" y="763"/>
            <a:ext cx="215" cy="253"/>
          </p:xfrm>
          <a:graphic>
            <a:graphicData uri="http://schemas.openxmlformats.org/presentationml/2006/ole">
              <p:oleObj spid="_x0000_s98367" name="公式" r:id="rId20" imgW="190500" imgH="228600" progId="Equation.3">
                <p:embed/>
              </p:oleObj>
            </a:graphicData>
          </a:graphic>
        </p:graphicFrame>
        <p:sp>
          <p:nvSpPr>
            <p:cNvPr id="98423" name="Oval 55"/>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4" name="Oval 56"/>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5" name="Line 57"/>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8426" name="Rectangle 58"/>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427" name="Oval 59"/>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8" name="Oval 60"/>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9" name="Oval 61"/>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0" name="Line 62"/>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43" name="Object 63"/>
            <p:cNvGraphicFramePr>
              <a:graphicFrameLocks noChangeAspect="1"/>
            </p:cNvGraphicFramePr>
            <p:nvPr/>
          </p:nvGraphicFramePr>
          <p:xfrm>
            <a:off x="4506" y="88"/>
            <a:ext cx="182" cy="285"/>
          </p:xfrm>
          <a:graphic>
            <a:graphicData uri="http://schemas.openxmlformats.org/presentationml/2006/ole">
              <p:oleObj spid="_x0000_s98368" name="公式" r:id="rId21" imgW="139700" imgH="228600" progId="Equation.3">
                <p:embed/>
              </p:oleObj>
            </a:graphicData>
          </a:graphic>
        </p:graphicFrame>
        <p:graphicFrame>
          <p:nvGraphicFramePr>
            <p:cNvPr id="98344" name="Object 64"/>
            <p:cNvGraphicFramePr>
              <a:graphicFrameLocks noChangeAspect="1"/>
            </p:cNvGraphicFramePr>
            <p:nvPr/>
          </p:nvGraphicFramePr>
          <p:xfrm>
            <a:off x="4349" y="1088"/>
            <a:ext cx="182" cy="285"/>
          </p:xfrm>
          <a:graphic>
            <a:graphicData uri="http://schemas.openxmlformats.org/presentationml/2006/ole">
              <p:oleObj spid="_x0000_s98369" name="公式" r:id="rId22" imgW="139700" imgH="228600" progId="Equation.3">
                <p:embed/>
              </p:oleObj>
            </a:graphicData>
          </a:graphic>
        </p:graphicFrame>
        <p:graphicFrame>
          <p:nvGraphicFramePr>
            <p:cNvPr id="98345" name="Object 65"/>
            <p:cNvGraphicFramePr>
              <a:graphicFrameLocks noChangeAspect="1"/>
            </p:cNvGraphicFramePr>
            <p:nvPr/>
          </p:nvGraphicFramePr>
          <p:xfrm>
            <a:off x="3790" y="68"/>
            <a:ext cx="182" cy="285"/>
          </p:xfrm>
          <a:graphic>
            <a:graphicData uri="http://schemas.openxmlformats.org/presentationml/2006/ole">
              <p:oleObj spid="_x0000_s98370" name="公式" r:id="rId23" imgW="139700" imgH="228600" progId="Equation.3">
                <p:embed/>
              </p:oleObj>
            </a:graphicData>
          </a:graphic>
        </p:graphicFrame>
        <p:sp>
          <p:nvSpPr>
            <p:cNvPr id="98431" name="Line 66"/>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8432" name="Oval 67"/>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3" name="Line 68"/>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8434" name="Oval 69"/>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5" name="Oval 70"/>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nvGrpSpPr>
          <p:cNvPr id="8" name="Group 137"/>
          <p:cNvGrpSpPr>
            <a:grpSpLocks/>
          </p:cNvGrpSpPr>
          <p:nvPr/>
        </p:nvGrpSpPr>
        <p:grpSpPr bwMode="auto">
          <a:xfrm>
            <a:off x="4935538" y="3429000"/>
            <a:ext cx="4111625" cy="3024188"/>
            <a:chOff x="3033" y="2160"/>
            <a:chExt cx="2590" cy="1905"/>
          </a:xfrm>
        </p:grpSpPr>
        <p:sp>
          <p:nvSpPr>
            <p:cNvPr id="98363" name="Line 72"/>
            <p:cNvSpPr>
              <a:spLocks noChangeShapeType="1"/>
            </p:cNvSpPr>
            <p:nvPr/>
          </p:nvSpPr>
          <p:spPr bwMode="auto">
            <a:xfrm>
              <a:off x="4938" y="3278"/>
              <a:ext cx="263" cy="0"/>
            </a:xfrm>
            <a:prstGeom prst="line">
              <a:avLst/>
            </a:prstGeom>
            <a:noFill/>
            <a:ln w="12700">
              <a:solidFill>
                <a:schemeClr val="tx1"/>
              </a:solidFill>
              <a:round/>
              <a:headEnd type="triangle" w="med" len="lg"/>
              <a:tailEnd type="none" w="med" len="lg"/>
            </a:ln>
          </p:spPr>
          <p:txBody>
            <a:bodyPr/>
            <a:lstStyle/>
            <a:p>
              <a:endParaRPr lang="zh-CN" altLang="en-US"/>
            </a:p>
          </p:txBody>
        </p:sp>
        <p:sp>
          <p:nvSpPr>
            <p:cNvPr id="98364" name="Oval 76"/>
            <p:cNvSpPr>
              <a:spLocks noChangeArrowheads="1"/>
            </p:cNvSpPr>
            <p:nvPr/>
          </p:nvSpPr>
          <p:spPr bwMode="auto">
            <a:xfrm>
              <a:off x="5124" y="23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8365" name="Group 78"/>
            <p:cNvGrpSpPr>
              <a:grpSpLocks/>
            </p:cNvGrpSpPr>
            <p:nvPr/>
          </p:nvGrpSpPr>
          <p:grpSpPr bwMode="auto">
            <a:xfrm>
              <a:off x="4427" y="3878"/>
              <a:ext cx="152" cy="187"/>
              <a:chOff x="4116" y="3479"/>
              <a:chExt cx="152" cy="187"/>
            </a:xfrm>
          </p:grpSpPr>
          <p:sp>
            <p:nvSpPr>
              <p:cNvPr id="98400" name="Line 79"/>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8401" name="Oval 80"/>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02" name="Line 81"/>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98366" name="Line 85"/>
            <p:cNvSpPr>
              <a:spLocks noChangeShapeType="1"/>
            </p:cNvSpPr>
            <p:nvPr/>
          </p:nvSpPr>
          <p:spPr bwMode="auto">
            <a:xfrm rot="5400000" flipH="1">
              <a:off x="4023" y="2770"/>
              <a:ext cx="254" cy="0"/>
            </a:xfrm>
            <a:prstGeom prst="line">
              <a:avLst/>
            </a:prstGeom>
            <a:noFill/>
            <a:ln w="12700">
              <a:solidFill>
                <a:schemeClr val="tx1"/>
              </a:solidFill>
              <a:round/>
              <a:headEnd/>
              <a:tailEnd type="triangle" w="med" len="lg"/>
            </a:ln>
          </p:spPr>
          <p:txBody>
            <a:bodyPr/>
            <a:lstStyle/>
            <a:p>
              <a:endParaRPr lang="zh-CN" altLang="en-US"/>
            </a:p>
          </p:txBody>
        </p:sp>
        <p:sp>
          <p:nvSpPr>
            <p:cNvPr id="98367" name="Line 86"/>
            <p:cNvSpPr>
              <a:spLocks noChangeShapeType="1"/>
            </p:cNvSpPr>
            <p:nvPr/>
          </p:nvSpPr>
          <p:spPr bwMode="auto">
            <a:xfrm>
              <a:off x="4716" y="2369"/>
              <a:ext cx="907" cy="0"/>
            </a:xfrm>
            <a:prstGeom prst="line">
              <a:avLst/>
            </a:prstGeom>
            <a:noFill/>
            <a:ln w="12700">
              <a:solidFill>
                <a:schemeClr val="tx1"/>
              </a:solidFill>
              <a:round/>
              <a:headEnd/>
              <a:tailEnd/>
            </a:ln>
          </p:spPr>
          <p:txBody>
            <a:bodyPr/>
            <a:lstStyle/>
            <a:p>
              <a:endParaRPr lang="zh-CN" altLang="en-US"/>
            </a:p>
          </p:txBody>
        </p:sp>
        <p:sp>
          <p:nvSpPr>
            <p:cNvPr id="98368" name="Line 87"/>
            <p:cNvSpPr>
              <a:spLocks noChangeShapeType="1"/>
            </p:cNvSpPr>
            <p:nvPr/>
          </p:nvSpPr>
          <p:spPr bwMode="auto">
            <a:xfrm flipH="1">
              <a:off x="3311" y="2367"/>
              <a:ext cx="974" cy="0"/>
            </a:xfrm>
            <a:prstGeom prst="line">
              <a:avLst/>
            </a:prstGeom>
            <a:noFill/>
            <a:ln w="12700">
              <a:solidFill>
                <a:schemeClr val="tx1"/>
              </a:solidFill>
              <a:round/>
              <a:headEnd/>
              <a:tailEnd/>
            </a:ln>
          </p:spPr>
          <p:txBody>
            <a:bodyPr/>
            <a:lstStyle/>
            <a:p>
              <a:endParaRPr lang="zh-CN" altLang="en-US"/>
            </a:p>
          </p:txBody>
        </p:sp>
        <p:sp>
          <p:nvSpPr>
            <p:cNvPr id="98369" name="Line 88"/>
            <p:cNvSpPr>
              <a:spLocks noChangeShapeType="1"/>
            </p:cNvSpPr>
            <p:nvPr/>
          </p:nvSpPr>
          <p:spPr bwMode="auto">
            <a:xfrm flipV="1">
              <a:off x="4708" y="2372"/>
              <a:ext cx="0" cy="677"/>
            </a:xfrm>
            <a:prstGeom prst="line">
              <a:avLst/>
            </a:prstGeom>
            <a:noFill/>
            <a:ln w="12700">
              <a:solidFill>
                <a:schemeClr val="tx1"/>
              </a:solidFill>
              <a:round/>
              <a:headEnd/>
              <a:tailEnd/>
            </a:ln>
          </p:spPr>
          <p:txBody>
            <a:bodyPr/>
            <a:lstStyle/>
            <a:p>
              <a:endParaRPr lang="zh-CN" altLang="en-US"/>
            </a:p>
          </p:txBody>
        </p:sp>
        <p:sp>
          <p:nvSpPr>
            <p:cNvPr id="98370" name="Line 89"/>
            <p:cNvSpPr>
              <a:spLocks noChangeShapeType="1"/>
            </p:cNvSpPr>
            <p:nvPr/>
          </p:nvSpPr>
          <p:spPr bwMode="auto">
            <a:xfrm>
              <a:off x="4293" y="3049"/>
              <a:ext cx="406" cy="0"/>
            </a:xfrm>
            <a:prstGeom prst="line">
              <a:avLst/>
            </a:prstGeom>
            <a:noFill/>
            <a:ln w="12700">
              <a:solidFill>
                <a:schemeClr val="tx1"/>
              </a:solidFill>
              <a:round/>
              <a:headEnd/>
              <a:tailEnd/>
            </a:ln>
          </p:spPr>
          <p:txBody>
            <a:bodyPr/>
            <a:lstStyle/>
            <a:p>
              <a:endParaRPr lang="zh-CN" altLang="en-US"/>
            </a:p>
          </p:txBody>
        </p:sp>
        <p:sp>
          <p:nvSpPr>
            <p:cNvPr id="98371" name="Line 90"/>
            <p:cNvSpPr>
              <a:spLocks noChangeShapeType="1"/>
            </p:cNvSpPr>
            <p:nvPr/>
          </p:nvSpPr>
          <p:spPr bwMode="auto">
            <a:xfrm flipV="1">
              <a:off x="4285" y="2372"/>
              <a:ext cx="0" cy="677"/>
            </a:xfrm>
            <a:prstGeom prst="line">
              <a:avLst/>
            </a:prstGeom>
            <a:noFill/>
            <a:ln w="12700">
              <a:solidFill>
                <a:schemeClr val="tx1"/>
              </a:solidFill>
              <a:round/>
              <a:headEnd/>
              <a:tailEnd/>
            </a:ln>
          </p:spPr>
          <p:txBody>
            <a:bodyPr/>
            <a:lstStyle/>
            <a:p>
              <a:endParaRPr lang="zh-CN" altLang="en-US"/>
            </a:p>
          </p:txBody>
        </p:sp>
        <p:graphicFrame>
          <p:nvGraphicFramePr>
            <p:cNvPr id="98315" name="Object 91"/>
            <p:cNvGraphicFramePr>
              <a:graphicFrameLocks noChangeAspect="1"/>
            </p:cNvGraphicFramePr>
            <p:nvPr/>
          </p:nvGraphicFramePr>
          <p:xfrm>
            <a:off x="3900" y="2160"/>
            <a:ext cx="139" cy="186"/>
          </p:xfrm>
          <a:graphic>
            <a:graphicData uri="http://schemas.openxmlformats.org/presentationml/2006/ole">
              <p:oleObj spid="_x0000_s98371" name="公式" r:id="rId24" imgW="126725" imgH="177415" progId="Equation.3">
                <p:embed/>
              </p:oleObj>
            </a:graphicData>
          </a:graphic>
        </p:graphicFrame>
        <p:graphicFrame>
          <p:nvGraphicFramePr>
            <p:cNvPr id="98316" name="Object 92"/>
            <p:cNvGraphicFramePr>
              <a:graphicFrameLocks noChangeAspect="1"/>
            </p:cNvGraphicFramePr>
            <p:nvPr/>
          </p:nvGraphicFramePr>
          <p:xfrm>
            <a:off x="5090" y="2191"/>
            <a:ext cx="125" cy="147"/>
          </p:xfrm>
          <a:graphic>
            <a:graphicData uri="http://schemas.openxmlformats.org/presentationml/2006/ole">
              <p:oleObj spid="_x0000_s98372" name="公式" r:id="rId25" imgW="114201" imgH="139579" progId="Equation.3">
                <p:embed/>
              </p:oleObj>
            </a:graphicData>
          </a:graphic>
        </p:graphicFrame>
        <p:graphicFrame>
          <p:nvGraphicFramePr>
            <p:cNvPr id="98317" name="Object 93"/>
            <p:cNvGraphicFramePr>
              <a:graphicFrameLocks noChangeAspect="1"/>
            </p:cNvGraphicFramePr>
            <p:nvPr/>
          </p:nvGraphicFramePr>
          <p:xfrm>
            <a:off x="4447" y="2863"/>
            <a:ext cx="125" cy="147"/>
          </p:xfrm>
          <a:graphic>
            <a:graphicData uri="http://schemas.openxmlformats.org/presentationml/2006/ole">
              <p:oleObj spid="_x0000_s98373" name="公式" r:id="rId26" imgW="114201" imgH="139579" progId="Equation.3">
                <p:embed/>
              </p:oleObj>
            </a:graphicData>
          </a:graphic>
        </p:graphicFrame>
        <p:sp>
          <p:nvSpPr>
            <p:cNvPr id="98372" name="Rectangle 94"/>
            <p:cNvSpPr>
              <a:spLocks noChangeArrowheads="1"/>
            </p:cNvSpPr>
            <p:nvPr/>
          </p:nvSpPr>
          <p:spPr bwMode="auto">
            <a:xfrm>
              <a:off x="4227" y="26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18" name="Object 95"/>
            <p:cNvGraphicFramePr>
              <a:graphicFrameLocks noChangeAspect="1"/>
            </p:cNvGraphicFramePr>
            <p:nvPr/>
          </p:nvGraphicFramePr>
          <p:xfrm>
            <a:off x="4344" y="2550"/>
            <a:ext cx="215" cy="253"/>
          </p:xfrm>
          <a:graphic>
            <a:graphicData uri="http://schemas.openxmlformats.org/presentationml/2006/ole">
              <p:oleObj spid="_x0000_s98374" name="公式" r:id="rId27" imgW="190500" imgH="228600" progId="Equation.3">
                <p:embed/>
              </p:oleObj>
            </a:graphicData>
          </a:graphic>
        </p:graphicFrame>
        <p:grpSp>
          <p:nvGrpSpPr>
            <p:cNvPr id="98373" name="Group 96"/>
            <p:cNvGrpSpPr>
              <a:grpSpLocks/>
            </p:cNvGrpSpPr>
            <p:nvPr/>
          </p:nvGrpSpPr>
          <p:grpSpPr bwMode="auto">
            <a:xfrm>
              <a:off x="4555" y="2398"/>
              <a:ext cx="461" cy="589"/>
              <a:chOff x="4234" y="2770"/>
              <a:chExt cx="461" cy="589"/>
            </a:xfrm>
          </p:grpSpPr>
          <p:grpSp>
            <p:nvGrpSpPr>
              <p:cNvPr id="98396" name="Group 97"/>
              <p:cNvGrpSpPr>
                <a:grpSpLocks/>
              </p:cNvGrpSpPr>
              <p:nvPr/>
            </p:nvGrpSpPr>
            <p:grpSpPr bwMode="auto">
              <a:xfrm>
                <a:off x="4234" y="2978"/>
                <a:ext cx="305" cy="356"/>
                <a:chOff x="2068" y="1449"/>
                <a:chExt cx="305" cy="356"/>
              </a:xfrm>
            </p:grpSpPr>
            <p:sp>
              <p:nvSpPr>
                <p:cNvPr id="98398" name="AutoShape 9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8399" name="Line 9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8397" name="Line 100"/>
              <p:cNvSpPr>
                <a:spLocks noChangeShapeType="1"/>
              </p:cNvSpPr>
              <p:nvPr/>
            </p:nvSpPr>
            <p:spPr bwMode="auto">
              <a:xfrm rot="-5400000">
                <a:off x="4402" y="3187"/>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98328" name="Object 101"/>
              <p:cNvGraphicFramePr>
                <a:graphicFrameLocks noChangeAspect="1"/>
              </p:cNvGraphicFramePr>
              <p:nvPr/>
            </p:nvGraphicFramePr>
            <p:xfrm>
              <a:off x="4422" y="2770"/>
              <a:ext cx="273" cy="253"/>
            </p:xfrm>
            <a:graphic>
              <a:graphicData uri="http://schemas.openxmlformats.org/presentationml/2006/ole">
                <p:oleObj spid="_x0000_s98375" name="公式" r:id="rId28" imgW="241300" imgH="228600" progId="Equation.3">
                  <p:embed/>
                </p:oleObj>
              </a:graphicData>
            </a:graphic>
          </p:graphicFrame>
        </p:grpSp>
        <p:sp>
          <p:nvSpPr>
            <p:cNvPr id="98374" name="Oval 102"/>
            <p:cNvSpPr>
              <a:spLocks noChangeArrowheads="1"/>
            </p:cNvSpPr>
            <p:nvPr/>
          </p:nvSpPr>
          <p:spPr bwMode="auto">
            <a:xfrm>
              <a:off x="4470" y="300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19" name="Object 103"/>
            <p:cNvGraphicFramePr>
              <a:graphicFrameLocks noChangeAspect="1"/>
            </p:cNvGraphicFramePr>
            <p:nvPr/>
          </p:nvGraphicFramePr>
          <p:xfrm>
            <a:off x="4198" y="3466"/>
            <a:ext cx="214" cy="253"/>
          </p:xfrm>
          <a:graphic>
            <a:graphicData uri="http://schemas.openxmlformats.org/presentationml/2006/ole">
              <p:oleObj spid="_x0000_s98376" name="公式" r:id="rId29" imgW="190500" imgH="228600" progId="Equation.3">
                <p:embed/>
              </p:oleObj>
            </a:graphicData>
          </a:graphic>
        </p:graphicFrame>
        <p:sp>
          <p:nvSpPr>
            <p:cNvPr id="98375" name="Line 104"/>
            <p:cNvSpPr>
              <a:spLocks noChangeShapeType="1"/>
            </p:cNvSpPr>
            <p:nvPr/>
          </p:nvSpPr>
          <p:spPr bwMode="auto">
            <a:xfrm flipV="1">
              <a:off x="4503" y="3033"/>
              <a:ext cx="0" cy="914"/>
            </a:xfrm>
            <a:prstGeom prst="line">
              <a:avLst/>
            </a:prstGeom>
            <a:noFill/>
            <a:ln w="12700">
              <a:solidFill>
                <a:schemeClr val="tx1"/>
              </a:solidFill>
              <a:round/>
              <a:headEnd/>
              <a:tailEnd/>
            </a:ln>
          </p:spPr>
          <p:txBody>
            <a:bodyPr/>
            <a:lstStyle/>
            <a:p>
              <a:endParaRPr lang="zh-CN" altLang="en-US"/>
            </a:p>
          </p:txBody>
        </p:sp>
        <p:sp>
          <p:nvSpPr>
            <p:cNvPr id="98376" name="Rectangle 105"/>
            <p:cNvSpPr>
              <a:spLocks noChangeArrowheads="1"/>
            </p:cNvSpPr>
            <p:nvPr/>
          </p:nvSpPr>
          <p:spPr bwMode="auto">
            <a:xfrm>
              <a:off x="4445" y="34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377" name="Line 106"/>
            <p:cNvSpPr>
              <a:spLocks noChangeShapeType="1"/>
            </p:cNvSpPr>
            <p:nvPr/>
          </p:nvSpPr>
          <p:spPr bwMode="auto">
            <a:xfrm>
              <a:off x="3311" y="3904"/>
              <a:ext cx="2312" cy="0"/>
            </a:xfrm>
            <a:prstGeom prst="line">
              <a:avLst/>
            </a:prstGeom>
            <a:noFill/>
            <a:ln w="12700">
              <a:solidFill>
                <a:schemeClr val="tx1"/>
              </a:solidFill>
              <a:round/>
              <a:headEnd/>
              <a:tailEnd/>
            </a:ln>
          </p:spPr>
          <p:txBody>
            <a:bodyPr/>
            <a:lstStyle/>
            <a:p>
              <a:endParaRPr lang="zh-CN" altLang="en-US"/>
            </a:p>
          </p:txBody>
        </p:sp>
        <p:sp>
          <p:nvSpPr>
            <p:cNvPr id="98378" name="Line 107"/>
            <p:cNvSpPr>
              <a:spLocks noChangeShapeType="1"/>
            </p:cNvSpPr>
            <p:nvPr/>
          </p:nvSpPr>
          <p:spPr bwMode="auto">
            <a:xfrm flipV="1">
              <a:off x="3865" y="2372"/>
              <a:ext cx="0" cy="1524"/>
            </a:xfrm>
            <a:prstGeom prst="line">
              <a:avLst/>
            </a:prstGeom>
            <a:noFill/>
            <a:ln w="12700">
              <a:solidFill>
                <a:schemeClr val="tx1"/>
              </a:solidFill>
              <a:round/>
              <a:headEnd/>
              <a:tailEnd/>
            </a:ln>
          </p:spPr>
          <p:txBody>
            <a:bodyPr/>
            <a:lstStyle/>
            <a:p>
              <a:endParaRPr lang="zh-CN" altLang="en-US"/>
            </a:p>
          </p:txBody>
        </p:sp>
        <p:sp>
          <p:nvSpPr>
            <p:cNvPr id="98379" name="Rectangle 108"/>
            <p:cNvSpPr>
              <a:spLocks noChangeArrowheads="1"/>
            </p:cNvSpPr>
            <p:nvPr/>
          </p:nvSpPr>
          <p:spPr bwMode="auto">
            <a:xfrm>
              <a:off x="3814" y="305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20" name="Object 109"/>
            <p:cNvGraphicFramePr>
              <a:graphicFrameLocks noChangeAspect="1"/>
            </p:cNvGraphicFramePr>
            <p:nvPr/>
          </p:nvGraphicFramePr>
          <p:xfrm>
            <a:off x="3946" y="3058"/>
            <a:ext cx="229" cy="253"/>
          </p:xfrm>
          <a:graphic>
            <a:graphicData uri="http://schemas.openxmlformats.org/presentationml/2006/ole">
              <p:oleObj spid="_x0000_s98377" name="公式" r:id="rId30" imgW="203112" imgH="228501" progId="Equation.3">
                <p:embed/>
              </p:oleObj>
            </a:graphicData>
          </a:graphic>
        </p:graphicFrame>
        <p:sp>
          <p:nvSpPr>
            <p:cNvPr id="98380" name="Line 110"/>
            <p:cNvSpPr>
              <a:spLocks noChangeShapeType="1"/>
            </p:cNvSpPr>
            <p:nvPr/>
          </p:nvSpPr>
          <p:spPr bwMode="auto">
            <a:xfrm flipV="1">
              <a:off x="3312" y="2372"/>
              <a:ext cx="0" cy="1524"/>
            </a:xfrm>
            <a:prstGeom prst="line">
              <a:avLst/>
            </a:prstGeom>
            <a:noFill/>
            <a:ln w="12700">
              <a:solidFill>
                <a:schemeClr val="tx1"/>
              </a:solidFill>
              <a:round/>
              <a:headEnd/>
              <a:tailEnd/>
            </a:ln>
          </p:spPr>
          <p:txBody>
            <a:bodyPr/>
            <a:lstStyle/>
            <a:p>
              <a:endParaRPr lang="zh-CN" altLang="en-US"/>
            </a:p>
          </p:txBody>
        </p:sp>
        <p:sp>
          <p:nvSpPr>
            <p:cNvPr id="98381" name="Rectangle 118"/>
            <p:cNvSpPr>
              <a:spLocks noChangeArrowheads="1"/>
            </p:cNvSpPr>
            <p:nvPr/>
          </p:nvSpPr>
          <p:spPr bwMode="auto">
            <a:xfrm>
              <a:off x="3261" y="306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21" name="Object 119"/>
            <p:cNvGraphicFramePr>
              <a:graphicFrameLocks noChangeAspect="1"/>
            </p:cNvGraphicFramePr>
            <p:nvPr/>
          </p:nvGraphicFramePr>
          <p:xfrm>
            <a:off x="3033" y="3060"/>
            <a:ext cx="215" cy="253"/>
          </p:xfrm>
          <a:graphic>
            <a:graphicData uri="http://schemas.openxmlformats.org/presentationml/2006/ole">
              <p:oleObj spid="_x0000_s98378" name="公式" r:id="rId31" imgW="190500" imgH="228600" progId="Equation.3">
                <p:embed/>
              </p:oleObj>
            </a:graphicData>
          </a:graphic>
        </p:graphicFrame>
        <p:sp>
          <p:nvSpPr>
            <p:cNvPr id="98382" name="Oval 120"/>
            <p:cNvSpPr>
              <a:spLocks noChangeArrowheads="1"/>
            </p:cNvSpPr>
            <p:nvPr/>
          </p:nvSpPr>
          <p:spPr bwMode="auto">
            <a:xfrm>
              <a:off x="3830" y="23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3" name="Oval 121"/>
            <p:cNvSpPr>
              <a:spLocks noChangeArrowheads="1"/>
            </p:cNvSpPr>
            <p:nvPr/>
          </p:nvSpPr>
          <p:spPr bwMode="auto">
            <a:xfrm>
              <a:off x="3830" y="3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4" name="Line 122"/>
            <p:cNvSpPr>
              <a:spLocks noChangeShapeType="1"/>
            </p:cNvSpPr>
            <p:nvPr/>
          </p:nvSpPr>
          <p:spPr bwMode="auto">
            <a:xfrm flipV="1">
              <a:off x="5318" y="3363"/>
              <a:ext cx="0" cy="533"/>
            </a:xfrm>
            <a:prstGeom prst="line">
              <a:avLst/>
            </a:prstGeom>
            <a:noFill/>
            <a:ln w="12700">
              <a:solidFill>
                <a:schemeClr val="tx1"/>
              </a:solidFill>
              <a:round/>
              <a:headEnd/>
              <a:tailEnd/>
            </a:ln>
          </p:spPr>
          <p:txBody>
            <a:bodyPr/>
            <a:lstStyle/>
            <a:p>
              <a:endParaRPr lang="zh-CN" altLang="en-US"/>
            </a:p>
          </p:txBody>
        </p:sp>
        <p:sp>
          <p:nvSpPr>
            <p:cNvPr id="98385" name="Oval 124"/>
            <p:cNvSpPr>
              <a:spLocks noChangeArrowheads="1"/>
            </p:cNvSpPr>
            <p:nvPr/>
          </p:nvSpPr>
          <p:spPr bwMode="auto">
            <a:xfrm>
              <a:off x="5286" y="38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6" name="Oval 125"/>
            <p:cNvSpPr>
              <a:spLocks noChangeArrowheads="1"/>
            </p:cNvSpPr>
            <p:nvPr/>
          </p:nvSpPr>
          <p:spPr bwMode="auto">
            <a:xfrm>
              <a:off x="4472" y="332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7" name="Oval 126"/>
            <p:cNvSpPr>
              <a:spLocks noChangeArrowheads="1"/>
            </p:cNvSpPr>
            <p:nvPr/>
          </p:nvSpPr>
          <p:spPr bwMode="auto">
            <a:xfrm>
              <a:off x="4988" y="38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388" name="Line 127"/>
            <p:cNvSpPr>
              <a:spLocks noChangeShapeType="1"/>
            </p:cNvSpPr>
            <p:nvPr/>
          </p:nvSpPr>
          <p:spPr bwMode="auto">
            <a:xfrm rot="-5400000">
              <a:off x="4492" y="362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22" name="Object 128"/>
            <p:cNvGraphicFramePr>
              <a:graphicFrameLocks noChangeAspect="1"/>
            </p:cNvGraphicFramePr>
            <p:nvPr/>
          </p:nvGraphicFramePr>
          <p:xfrm>
            <a:off x="5022" y="3018"/>
            <a:ext cx="166" cy="285"/>
          </p:xfrm>
          <a:graphic>
            <a:graphicData uri="http://schemas.openxmlformats.org/presentationml/2006/ole">
              <p:oleObj spid="_x0000_s98379" name="公式" r:id="rId32" imgW="126890" imgH="228402" progId="Equation.3">
                <p:embed/>
              </p:oleObj>
            </a:graphicData>
          </a:graphic>
        </p:graphicFrame>
        <p:graphicFrame>
          <p:nvGraphicFramePr>
            <p:cNvPr id="98323" name="Object 129"/>
            <p:cNvGraphicFramePr>
              <a:graphicFrameLocks noChangeAspect="1"/>
            </p:cNvGraphicFramePr>
            <p:nvPr/>
          </p:nvGraphicFramePr>
          <p:xfrm>
            <a:off x="4607" y="3467"/>
            <a:ext cx="265" cy="301"/>
          </p:xfrm>
          <a:graphic>
            <a:graphicData uri="http://schemas.openxmlformats.org/presentationml/2006/ole">
              <p:oleObj spid="_x0000_s98380" name="公式" r:id="rId33" imgW="203112" imgH="241195" progId="Equation.3">
                <p:embed/>
              </p:oleObj>
            </a:graphicData>
          </a:graphic>
        </p:graphicFrame>
        <p:graphicFrame>
          <p:nvGraphicFramePr>
            <p:cNvPr id="98324" name="Object 130"/>
            <p:cNvGraphicFramePr>
              <a:graphicFrameLocks noChangeAspect="1"/>
            </p:cNvGraphicFramePr>
            <p:nvPr/>
          </p:nvGraphicFramePr>
          <p:xfrm>
            <a:off x="3972" y="2637"/>
            <a:ext cx="182" cy="285"/>
          </p:xfrm>
          <a:graphic>
            <a:graphicData uri="http://schemas.openxmlformats.org/presentationml/2006/ole">
              <p:oleObj spid="_x0000_s98381" name="公式" r:id="rId34" imgW="139700" imgH="228600" progId="Equation.3">
                <p:embed/>
              </p:oleObj>
            </a:graphicData>
          </a:graphic>
        </p:graphicFrame>
        <p:sp>
          <p:nvSpPr>
            <p:cNvPr id="98389" name="Line 131"/>
            <p:cNvSpPr>
              <a:spLocks noChangeShapeType="1"/>
            </p:cNvSpPr>
            <p:nvPr/>
          </p:nvSpPr>
          <p:spPr bwMode="auto">
            <a:xfrm>
              <a:off x="4505" y="3363"/>
              <a:ext cx="813" cy="0"/>
            </a:xfrm>
            <a:prstGeom prst="line">
              <a:avLst/>
            </a:prstGeom>
            <a:noFill/>
            <a:ln w="12700">
              <a:solidFill>
                <a:schemeClr val="tx1"/>
              </a:solidFill>
              <a:round/>
              <a:headEnd/>
              <a:tailEnd/>
            </a:ln>
          </p:spPr>
          <p:txBody>
            <a:bodyPr/>
            <a:lstStyle/>
            <a:p>
              <a:endParaRPr lang="zh-CN" altLang="en-US"/>
            </a:p>
          </p:txBody>
        </p:sp>
        <p:sp>
          <p:nvSpPr>
            <p:cNvPr id="98390" name="Oval 132"/>
            <p:cNvSpPr>
              <a:spLocks noChangeArrowheads="1"/>
            </p:cNvSpPr>
            <p:nvPr/>
          </p:nvSpPr>
          <p:spPr bwMode="auto">
            <a:xfrm>
              <a:off x="4988" y="332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391" name="Line 133"/>
            <p:cNvSpPr>
              <a:spLocks noChangeShapeType="1"/>
            </p:cNvSpPr>
            <p:nvPr/>
          </p:nvSpPr>
          <p:spPr bwMode="auto">
            <a:xfrm>
              <a:off x="5623" y="2372"/>
              <a:ext cx="0" cy="1524"/>
            </a:xfrm>
            <a:prstGeom prst="line">
              <a:avLst/>
            </a:prstGeom>
            <a:noFill/>
            <a:ln w="12700">
              <a:solidFill>
                <a:schemeClr val="tx1"/>
              </a:solidFill>
              <a:round/>
              <a:headEnd/>
              <a:tailEnd/>
            </a:ln>
          </p:spPr>
          <p:txBody>
            <a:bodyPr/>
            <a:lstStyle/>
            <a:p>
              <a:endParaRPr lang="zh-CN" altLang="en-US"/>
            </a:p>
          </p:txBody>
        </p:sp>
        <p:grpSp>
          <p:nvGrpSpPr>
            <p:cNvPr id="98392" name="Group 136"/>
            <p:cNvGrpSpPr>
              <a:grpSpLocks/>
            </p:cNvGrpSpPr>
            <p:nvPr/>
          </p:nvGrpSpPr>
          <p:grpSpPr bwMode="auto">
            <a:xfrm>
              <a:off x="5186" y="3368"/>
              <a:ext cx="437" cy="443"/>
              <a:chOff x="5186" y="3368"/>
              <a:chExt cx="437" cy="443"/>
            </a:xfrm>
          </p:grpSpPr>
          <p:graphicFrame>
            <p:nvGraphicFramePr>
              <p:cNvPr id="98325" name="Object 112"/>
              <p:cNvGraphicFramePr>
                <a:graphicFrameLocks noChangeAspect="1"/>
              </p:cNvGraphicFramePr>
              <p:nvPr/>
            </p:nvGraphicFramePr>
            <p:xfrm>
              <a:off x="5416" y="3368"/>
              <a:ext cx="157" cy="158"/>
            </p:xfrm>
            <a:graphic>
              <a:graphicData uri="http://schemas.openxmlformats.org/presentationml/2006/ole">
                <p:oleObj spid="_x0000_s98382" name="公式" r:id="rId35" imgW="139700" imgH="139700" progId="Equation.3">
                  <p:embed/>
                </p:oleObj>
              </a:graphicData>
            </a:graphic>
          </p:graphicFrame>
          <p:graphicFrame>
            <p:nvGraphicFramePr>
              <p:cNvPr id="98326" name="Object 113"/>
              <p:cNvGraphicFramePr>
                <a:graphicFrameLocks noChangeAspect="1"/>
              </p:cNvGraphicFramePr>
              <p:nvPr/>
            </p:nvGraphicFramePr>
            <p:xfrm>
              <a:off x="5415" y="3722"/>
              <a:ext cx="158" cy="89"/>
            </p:xfrm>
            <a:graphic>
              <a:graphicData uri="http://schemas.openxmlformats.org/presentationml/2006/ole">
                <p:oleObj spid="_x0000_s98383" name="公式" r:id="rId36" imgW="139518" imgH="76101" progId="Equation.3">
                  <p:embed/>
                </p:oleObj>
              </a:graphicData>
            </a:graphic>
          </p:graphicFrame>
          <p:graphicFrame>
            <p:nvGraphicFramePr>
              <p:cNvPr id="98327" name="Object 114"/>
              <p:cNvGraphicFramePr>
                <a:graphicFrameLocks noChangeAspect="1"/>
              </p:cNvGraphicFramePr>
              <p:nvPr/>
            </p:nvGraphicFramePr>
            <p:xfrm>
              <a:off x="5450" y="3469"/>
              <a:ext cx="173" cy="253"/>
            </p:xfrm>
            <a:graphic>
              <a:graphicData uri="http://schemas.openxmlformats.org/presentationml/2006/ole">
                <p:oleObj spid="_x0000_s98384" name="公式" r:id="rId37" imgW="152334" imgH="228501" progId="Equation.3">
                  <p:embed/>
                </p:oleObj>
              </a:graphicData>
            </a:graphic>
          </p:graphicFrame>
          <p:grpSp>
            <p:nvGrpSpPr>
              <p:cNvPr id="98393" name="Group 115"/>
              <p:cNvGrpSpPr>
                <a:grpSpLocks/>
              </p:cNvGrpSpPr>
              <p:nvPr/>
            </p:nvGrpSpPr>
            <p:grpSpPr bwMode="auto">
              <a:xfrm>
                <a:off x="5186" y="3481"/>
                <a:ext cx="269" cy="268"/>
                <a:chOff x="144" y="3216"/>
                <a:chExt cx="240" cy="240"/>
              </a:xfrm>
            </p:grpSpPr>
            <p:sp>
              <p:nvSpPr>
                <p:cNvPr id="98394" name="Oval 11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8395" name="Line 11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grpSp>
        <p:nvGrpSpPr>
          <p:cNvPr id="14" name="Group 138"/>
          <p:cNvGrpSpPr>
            <a:grpSpLocks/>
          </p:cNvGrpSpPr>
          <p:nvPr/>
        </p:nvGrpSpPr>
        <p:grpSpPr bwMode="auto">
          <a:xfrm>
            <a:off x="7697788" y="5808663"/>
            <a:ext cx="422275" cy="927100"/>
            <a:chOff x="1686" y="1703"/>
            <a:chExt cx="266" cy="584"/>
          </a:xfrm>
        </p:grpSpPr>
        <p:sp>
          <p:nvSpPr>
            <p:cNvPr id="98361" name="Line 139"/>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98362" name="Line 140"/>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98314" name="Object 141"/>
            <p:cNvGraphicFramePr>
              <a:graphicFrameLocks noChangeAspect="1"/>
            </p:cNvGraphicFramePr>
            <p:nvPr/>
          </p:nvGraphicFramePr>
          <p:xfrm>
            <a:off x="1723" y="2016"/>
            <a:ext cx="229" cy="253"/>
          </p:xfrm>
          <a:graphic>
            <a:graphicData uri="http://schemas.openxmlformats.org/presentationml/2006/ole">
              <p:oleObj spid="_x0000_s98385" name="公式" r:id="rId38" imgW="203112" imgH="228501" progId="Equation.3">
                <p:embed/>
              </p:oleObj>
            </a:graphicData>
          </a:graphic>
        </p:graphicFrame>
      </p:grpSp>
      <p:grpSp>
        <p:nvGrpSpPr>
          <p:cNvPr id="15" name="Group 142"/>
          <p:cNvGrpSpPr>
            <a:grpSpLocks/>
          </p:cNvGrpSpPr>
          <p:nvPr/>
        </p:nvGrpSpPr>
        <p:grpSpPr bwMode="auto">
          <a:xfrm>
            <a:off x="5338763" y="6251575"/>
            <a:ext cx="927100" cy="522288"/>
            <a:chOff x="2677" y="3964"/>
            <a:chExt cx="584" cy="329"/>
          </a:xfrm>
        </p:grpSpPr>
        <p:sp>
          <p:nvSpPr>
            <p:cNvPr id="98360" name="AutoShape 143"/>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98313" name="Object 144"/>
            <p:cNvGraphicFramePr>
              <a:graphicFrameLocks noChangeAspect="1"/>
            </p:cNvGraphicFramePr>
            <p:nvPr/>
          </p:nvGraphicFramePr>
          <p:xfrm>
            <a:off x="2880" y="4040"/>
            <a:ext cx="229" cy="253"/>
          </p:xfrm>
          <a:graphic>
            <a:graphicData uri="http://schemas.openxmlformats.org/presentationml/2006/ole">
              <p:oleObj spid="_x0000_s98386" name="公式" r:id="rId39" imgW="203112" imgH="228501" progId="Equation.3">
                <p:embed/>
              </p:oleObj>
            </a:graphicData>
          </a:graphic>
        </p:graphicFrame>
      </p:grpSp>
      <p:graphicFrame>
        <p:nvGraphicFramePr>
          <p:cNvPr id="96394" name="Object 138"/>
          <p:cNvGraphicFramePr>
            <a:graphicFrameLocks noChangeAspect="1"/>
          </p:cNvGraphicFramePr>
          <p:nvPr/>
        </p:nvGraphicFramePr>
        <p:xfrm>
          <a:off x="309563" y="2039938"/>
          <a:ext cx="1493837" cy="1058862"/>
        </p:xfrm>
        <a:graphic>
          <a:graphicData uri="http://schemas.openxmlformats.org/presentationml/2006/ole">
            <p:oleObj spid="_x0000_s98387" name="Equation" r:id="rId40" imgW="609336" imgH="431613" progId="Equation.DSMT4">
              <p:embed/>
            </p:oleObj>
          </a:graphicData>
        </a:graphic>
      </p:graphicFrame>
      <p:graphicFrame>
        <p:nvGraphicFramePr>
          <p:cNvPr id="96395" name="Object 139"/>
          <p:cNvGraphicFramePr>
            <a:graphicFrameLocks noChangeAspect="1"/>
          </p:cNvGraphicFramePr>
          <p:nvPr/>
        </p:nvGraphicFramePr>
        <p:xfrm>
          <a:off x="523875" y="1444625"/>
          <a:ext cx="2500313" cy="617538"/>
        </p:xfrm>
        <a:graphic>
          <a:graphicData uri="http://schemas.openxmlformats.org/presentationml/2006/ole">
            <p:oleObj spid="_x0000_s98388" name="Equation" r:id="rId41" imgW="977900" imgH="241300" progId="Equation.DSMT4">
              <p:embed/>
            </p:oleObj>
          </a:graphicData>
        </a:graphic>
      </p:graphicFrame>
      <p:graphicFrame>
        <p:nvGraphicFramePr>
          <p:cNvPr id="96396" name="Object 140"/>
          <p:cNvGraphicFramePr>
            <a:graphicFrameLocks noChangeAspect="1"/>
          </p:cNvGraphicFramePr>
          <p:nvPr/>
        </p:nvGraphicFramePr>
        <p:xfrm>
          <a:off x="1912938" y="2159000"/>
          <a:ext cx="1598612" cy="969963"/>
        </p:xfrm>
        <a:graphic>
          <a:graphicData uri="http://schemas.openxmlformats.org/presentationml/2006/ole">
            <p:oleObj spid="_x0000_s98389" name="Equation" r:id="rId42" imgW="710891" imgH="431613" progId="Equation.DSMT4">
              <p:embed/>
            </p:oleObj>
          </a:graphicData>
        </a:graphic>
      </p:graphicFrame>
      <p:graphicFrame>
        <p:nvGraphicFramePr>
          <p:cNvPr id="96397" name="Object 141"/>
          <p:cNvGraphicFramePr>
            <a:graphicFrameLocks noChangeAspect="1"/>
          </p:cNvGraphicFramePr>
          <p:nvPr/>
        </p:nvGraphicFramePr>
        <p:xfrm>
          <a:off x="3722688" y="2092325"/>
          <a:ext cx="809625" cy="1058863"/>
        </p:xfrm>
        <a:graphic>
          <a:graphicData uri="http://schemas.openxmlformats.org/presentationml/2006/ole">
            <p:oleObj spid="_x0000_s98390" name="Equation" r:id="rId43" imgW="330057" imgH="431613" progId="Equation.DSMT4">
              <p:embed/>
            </p:oleObj>
          </a:graphicData>
        </a:graphic>
      </p:graphicFrame>
      <p:graphicFrame>
        <p:nvGraphicFramePr>
          <p:cNvPr id="184451" name="Object 131"/>
          <p:cNvGraphicFramePr>
            <a:graphicFrameLocks noChangeAspect="1"/>
          </p:cNvGraphicFramePr>
          <p:nvPr/>
        </p:nvGraphicFramePr>
        <p:xfrm>
          <a:off x="404813" y="3508375"/>
          <a:ext cx="3929062" cy="1108075"/>
        </p:xfrm>
        <a:graphic>
          <a:graphicData uri="http://schemas.openxmlformats.org/presentationml/2006/ole">
            <p:oleObj spid="_x0000_s98391" name="Equation" r:id="rId44" imgW="5588000" imgH="1574800" progId="Equation.DSMT4">
              <p:embed/>
            </p:oleObj>
          </a:graphicData>
        </a:graphic>
      </p:graphicFrame>
      <p:graphicFrame>
        <p:nvGraphicFramePr>
          <p:cNvPr id="96400" name="Object 144"/>
          <p:cNvGraphicFramePr>
            <a:graphicFrameLocks noChangeAspect="1"/>
          </p:cNvGraphicFramePr>
          <p:nvPr/>
        </p:nvGraphicFramePr>
        <p:xfrm>
          <a:off x="642938" y="4778375"/>
          <a:ext cx="2659062" cy="1044575"/>
        </p:xfrm>
        <a:graphic>
          <a:graphicData uri="http://schemas.openxmlformats.org/presentationml/2006/ole">
            <p:oleObj spid="_x0000_s98392" name="Equation" r:id="rId45" imgW="1066800" imgH="419100" progId="Equation.DSMT4">
              <p:embed/>
            </p:oleObj>
          </a:graphicData>
        </a:graphic>
      </p:graphicFrame>
      <p:graphicFrame>
        <p:nvGraphicFramePr>
          <p:cNvPr id="184449" name="Object 129"/>
          <p:cNvGraphicFramePr>
            <a:graphicFrameLocks noChangeAspect="1"/>
          </p:cNvGraphicFramePr>
          <p:nvPr/>
        </p:nvGraphicFramePr>
        <p:xfrm>
          <a:off x="762000" y="809625"/>
          <a:ext cx="1614488" cy="420688"/>
        </p:xfrm>
        <a:graphic>
          <a:graphicData uri="http://schemas.openxmlformats.org/presentationml/2006/ole">
            <p:oleObj spid="_x0000_s98393" name="Equation" r:id="rId46" imgW="2044700" imgH="533400" progId="Equation.DSMT4">
              <p:embed/>
            </p:oleObj>
          </a:graphicData>
        </a:graphic>
      </p:graphicFrame>
      <p:sp>
        <p:nvSpPr>
          <p:cNvPr id="140" name="Text Box 1033"/>
          <p:cNvSpPr txBox="1">
            <a:spLocks noChangeArrowheads="1"/>
          </p:cNvSpPr>
          <p:nvPr/>
        </p:nvSpPr>
        <p:spPr bwMode="auto">
          <a:xfrm>
            <a:off x="246063" y="5810250"/>
            <a:ext cx="5000625" cy="709613"/>
          </a:xfrm>
          <a:prstGeom prst="rect">
            <a:avLst/>
          </a:prstGeom>
          <a:noFill/>
          <a:ln w="9525">
            <a:noFill/>
            <a:miter lim="800000"/>
            <a:headEnd/>
            <a:tailEnd/>
          </a:ln>
        </p:spPr>
        <p:txBody>
          <a:bodyPr lIns="90000" tIns="46800" rIns="90000" bIns="46800">
            <a:spAutoFit/>
          </a:bodyPr>
          <a:lstStyle/>
          <a:p>
            <a:r>
              <a:rPr lang="zh-CN" altLang="en-US" sz="2000">
                <a:solidFill>
                  <a:srgbClr val="FF3300"/>
                </a:solidFill>
              </a:rPr>
              <a:t>基极回路电阻等效到射极回路，减少为（</a:t>
            </a:r>
            <a:r>
              <a:rPr lang="en-US" altLang="zh-CN" sz="2000">
                <a:solidFill>
                  <a:srgbClr val="FF3300"/>
                </a:solidFill>
              </a:rPr>
              <a:t>1+β</a:t>
            </a:r>
            <a:r>
              <a:rPr lang="zh-CN" altLang="en-US" sz="2000">
                <a:solidFill>
                  <a:srgbClr val="FF3300"/>
                </a:solidFill>
              </a:rPr>
              <a:t>）分之一。</a:t>
            </a:r>
          </a:p>
        </p:txBody>
      </p:sp>
      <p:sp>
        <p:nvSpPr>
          <p:cNvPr id="141" name="Oval 304"/>
          <p:cNvSpPr>
            <a:spLocks noChangeArrowheads="1"/>
          </p:cNvSpPr>
          <p:nvPr/>
        </p:nvSpPr>
        <p:spPr bwMode="auto">
          <a:xfrm>
            <a:off x="2032000" y="4738688"/>
            <a:ext cx="1349375" cy="1190625"/>
          </a:xfrm>
          <a:prstGeom prst="ellipse">
            <a:avLst/>
          </a:prstGeom>
          <a:noFill/>
          <a:ln w="12700" algn="ctr">
            <a:solidFill>
              <a:srgbClr val="FF0000"/>
            </a:solidFill>
            <a:prstDash val="lgDash"/>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449"/>
                                        </p:tgtEl>
                                        <p:attrNameLst>
                                          <p:attrName>style.visibility</p:attrName>
                                        </p:attrNameLst>
                                      </p:cBhvr>
                                      <p:to>
                                        <p:strVal val="visible"/>
                                      </p:to>
                                    </p:set>
                                    <p:animEffect transition="in" filter="blinds(horizontal)">
                                      <p:cBhvr>
                                        <p:cTn id="22" dur="500"/>
                                        <p:tgtEl>
                                          <p:spTgt spid="1844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3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3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3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84451"/>
                                        </p:tgtEl>
                                        <p:attrNameLst>
                                          <p:attrName>style.visibility</p:attrName>
                                        </p:attrNameLst>
                                      </p:cBhvr>
                                      <p:to>
                                        <p:strVal val="visible"/>
                                      </p:to>
                                    </p:set>
                                    <p:animEffect transition="in" filter="blinds(horizontal)">
                                      <p:cBhvr>
                                        <p:cTn id="43" dur="500"/>
                                        <p:tgtEl>
                                          <p:spTgt spid="18445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640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blinds(horizontal)">
                                      <p:cBhvr>
                                        <p:cTn id="52" dur="500"/>
                                        <p:tgtEl>
                                          <p:spTgt spid="141"/>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strips(downRight)">
                                      <p:cBhvr>
                                        <p:cTn id="5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utoUpdateAnimBg="0"/>
      <p:bldP spid="14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Text Box 6"/>
          <p:cNvSpPr txBox="1">
            <a:spLocks noChangeArrowheads="1"/>
          </p:cNvSpPr>
          <p:nvPr/>
        </p:nvSpPr>
        <p:spPr bwMode="auto">
          <a:xfrm>
            <a:off x="395288" y="4797425"/>
            <a:ext cx="8748712" cy="587375"/>
          </a:xfrm>
          <a:prstGeom prst="rect">
            <a:avLst/>
          </a:prstGeom>
          <a:noFill/>
          <a:ln w="38100">
            <a:noFill/>
            <a:miter lim="800000"/>
            <a:headEnd/>
            <a:tailEnd/>
          </a:ln>
        </p:spPr>
        <p:txBody>
          <a:bodyPr lIns="90000" tIns="46800" rIns="90000" bIns="46800" anchor="ctr">
            <a:spAutoFit/>
          </a:bodyPr>
          <a:lstStyle/>
          <a:p>
            <a:pPr indent="381000">
              <a:spcBef>
                <a:spcPct val="50000"/>
              </a:spcBef>
            </a:pPr>
            <a:r>
              <a:rPr lang="zh-CN" altLang="en-US" sz="3200">
                <a:solidFill>
                  <a:schemeClr val="accent2"/>
                </a:solidFill>
              </a:rPr>
              <a:t>特点</a:t>
            </a:r>
            <a:r>
              <a:rPr lang="en-US" altLang="zh-CN" sz="3200">
                <a:solidFill>
                  <a:schemeClr val="accent2"/>
                </a:solidFill>
              </a:rPr>
              <a:t>3:</a:t>
            </a:r>
            <a:r>
              <a:rPr lang="en-US" altLang="zh-CN" sz="3200" b="0"/>
              <a:t> </a:t>
            </a:r>
            <a:r>
              <a:rPr lang="en-US" altLang="zh-CN" sz="3200" b="0" i="1">
                <a:solidFill>
                  <a:srgbClr val="FF0000"/>
                </a:solidFill>
              </a:rPr>
              <a:t>R</a:t>
            </a:r>
            <a:r>
              <a:rPr lang="en-US" altLang="zh-CN" sz="3200" baseline="-25000">
                <a:solidFill>
                  <a:srgbClr val="FF0000"/>
                </a:solidFill>
                <a:ea typeface="楷体_GB2312" pitchFamily="49" charset="-122"/>
              </a:rPr>
              <a:t>o</a:t>
            </a:r>
            <a:r>
              <a:rPr lang="en-US" altLang="zh-CN" sz="3200">
                <a:solidFill>
                  <a:srgbClr val="FF0000"/>
                </a:solidFill>
                <a:ea typeface="楷体_GB2312" pitchFamily="49" charset="-122"/>
              </a:rPr>
              <a:t>  </a:t>
            </a:r>
            <a:r>
              <a:rPr lang="zh-CN" altLang="en-US" sz="3200">
                <a:solidFill>
                  <a:srgbClr val="FF0000"/>
                </a:solidFill>
                <a:ea typeface="楷体_GB2312" pitchFamily="49" charset="-122"/>
              </a:rPr>
              <a:t>很小，带负载能力强。</a:t>
            </a:r>
          </a:p>
        </p:txBody>
      </p:sp>
      <p:sp>
        <p:nvSpPr>
          <p:cNvPr id="186409" name="Text Box 41"/>
          <p:cNvSpPr txBox="1">
            <a:spLocks noChangeArrowheads="1"/>
          </p:cNvSpPr>
          <p:nvPr/>
        </p:nvSpPr>
        <p:spPr bwMode="auto">
          <a:xfrm>
            <a:off x="4968875" y="3429000"/>
            <a:ext cx="3635375" cy="457200"/>
          </a:xfrm>
          <a:prstGeom prst="rect">
            <a:avLst/>
          </a:prstGeom>
          <a:noFill/>
          <a:ln w="9525">
            <a:noFill/>
            <a:miter lim="800000"/>
            <a:headEnd/>
            <a:tailEnd/>
          </a:ln>
        </p:spPr>
        <p:txBody>
          <a:bodyPr>
            <a:spAutoFit/>
          </a:bodyPr>
          <a:lstStyle/>
          <a:p>
            <a:pPr>
              <a:spcBef>
                <a:spcPct val="50000"/>
              </a:spcBef>
            </a:pPr>
            <a:r>
              <a:rPr lang="zh-CN" altLang="en-US" sz="2400">
                <a:solidFill>
                  <a:schemeClr val="accent2"/>
                </a:solidFill>
              </a:rPr>
              <a:t>一般大约在几十欧姆左右</a:t>
            </a:r>
          </a:p>
        </p:txBody>
      </p:sp>
      <p:sp>
        <p:nvSpPr>
          <p:cNvPr id="11" name="Oval 149"/>
          <p:cNvSpPr>
            <a:spLocks noChangeArrowheads="1"/>
          </p:cNvSpPr>
          <p:nvPr/>
        </p:nvSpPr>
        <p:spPr bwMode="auto">
          <a:xfrm>
            <a:off x="3817938" y="373063"/>
            <a:ext cx="1454150" cy="1208087"/>
          </a:xfrm>
          <a:prstGeom prst="ellipse">
            <a:avLst/>
          </a:prstGeom>
          <a:noFill/>
          <a:ln w="12700" algn="ctr">
            <a:solidFill>
              <a:srgbClr val="FF0000"/>
            </a:solidFill>
            <a:prstDash val="lgDash"/>
            <a:round/>
            <a:headEnd/>
            <a:tailEnd/>
          </a:ln>
        </p:spPr>
        <p:txBody>
          <a:bodyPr wrap="none" anchor="ctr"/>
          <a:lstStyle/>
          <a:p>
            <a:endParaRPr lang="zh-CN" altLang="en-US"/>
          </a:p>
        </p:txBody>
      </p:sp>
      <p:graphicFrame>
        <p:nvGraphicFramePr>
          <p:cNvPr id="99330" name="Object 5"/>
          <p:cNvGraphicFramePr>
            <a:graphicFrameLocks noChangeAspect="1"/>
          </p:cNvGraphicFramePr>
          <p:nvPr/>
        </p:nvGraphicFramePr>
        <p:xfrm>
          <a:off x="2071688" y="407988"/>
          <a:ext cx="3095625" cy="1216025"/>
        </p:xfrm>
        <a:graphic>
          <a:graphicData uri="http://schemas.openxmlformats.org/presentationml/2006/ole">
            <p:oleObj spid="_x0000_s99333" name="Equation" r:id="rId4" imgW="1066800" imgH="419100" progId="Equation.DSMT4">
              <p:embed/>
            </p:oleObj>
          </a:graphicData>
        </a:graphic>
      </p:graphicFrame>
      <p:grpSp>
        <p:nvGrpSpPr>
          <p:cNvPr id="2" name="组合 15"/>
          <p:cNvGrpSpPr>
            <a:grpSpLocks/>
          </p:cNvGrpSpPr>
          <p:nvPr/>
        </p:nvGrpSpPr>
        <p:grpSpPr bwMode="auto">
          <a:xfrm>
            <a:off x="2232025" y="1722438"/>
            <a:ext cx="3451225" cy="1157287"/>
            <a:chOff x="2232025" y="1722416"/>
            <a:chExt cx="3451239" cy="1157854"/>
          </a:xfrm>
        </p:grpSpPr>
        <p:sp>
          <p:nvSpPr>
            <p:cNvPr id="99342" name="Text Box 2"/>
            <p:cNvSpPr txBox="1">
              <a:spLocks noChangeArrowheads="1"/>
            </p:cNvSpPr>
            <p:nvPr/>
          </p:nvSpPr>
          <p:spPr bwMode="auto">
            <a:xfrm>
              <a:off x="2232025" y="1944688"/>
              <a:ext cx="1162050" cy="579438"/>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3200">
                  <a:ea typeface="楷体_GB2312" pitchFamily="49" charset="-122"/>
                </a:rPr>
                <a:t>一般</a:t>
              </a:r>
            </a:p>
          </p:txBody>
        </p:sp>
        <p:graphicFrame>
          <p:nvGraphicFramePr>
            <p:cNvPr id="99332" name="Object 8"/>
            <p:cNvGraphicFramePr>
              <a:graphicFrameLocks noChangeAspect="1"/>
            </p:cNvGraphicFramePr>
            <p:nvPr/>
          </p:nvGraphicFramePr>
          <p:xfrm>
            <a:off x="3262296" y="1722416"/>
            <a:ext cx="2420968" cy="1157854"/>
          </p:xfrm>
          <a:graphic>
            <a:graphicData uri="http://schemas.openxmlformats.org/presentationml/2006/ole">
              <p:oleObj spid="_x0000_s99334" name="Equation" r:id="rId5" imgW="876300" imgH="419100" progId="Equation.DSMT4">
                <p:embed/>
              </p:oleObj>
            </a:graphicData>
          </a:graphic>
        </p:graphicFrame>
      </p:grpSp>
      <p:grpSp>
        <p:nvGrpSpPr>
          <p:cNvPr id="3" name="组合 18"/>
          <p:cNvGrpSpPr>
            <a:grpSpLocks/>
          </p:cNvGrpSpPr>
          <p:nvPr/>
        </p:nvGrpSpPr>
        <p:grpSpPr bwMode="auto">
          <a:xfrm>
            <a:off x="1692275" y="3111500"/>
            <a:ext cx="2959100" cy="955675"/>
            <a:chOff x="1692275" y="3111496"/>
            <a:chExt cx="2959101" cy="956292"/>
          </a:xfrm>
        </p:grpSpPr>
        <p:sp>
          <p:nvSpPr>
            <p:cNvPr id="99341" name="Text Box 4"/>
            <p:cNvSpPr txBox="1">
              <a:spLocks noChangeArrowheads="1"/>
            </p:cNvSpPr>
            <p:nvPr/>
          </p:nvSpPr>
          <p:spPr bwMode="auto">
            <a:xfrm>
              <a:off x="1692275" y="3257551"/>
              <a:ext cx="1714500" cy="579438"/>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3200">
                  <a:ea typeface="楷体_GB2312" pitchFamily="49" charset="-122"/>
                </a:rPr>
                <a:t>所以</a:t>
              </a:r>
            </a:p>
          </p:txBody>
        </p:sp>
        <p:graphicFrame>
          <p:nvGraphicFramePr>
            <p:cNvPr id="99331" name="Object 10"/>
            <p:cNvGraphicFramePr>
              <a:graphicFrameLocks noChangeAspect="1"/>
            </p:cNvGraphicFramePr>
            <p:nvPr/>
          </p:nvGraphicFramePr>
          <p:xfrm>
            <a:off x="2825728" y="3111496"/>
            <a:ext cx="1825648" cy="956292"/>
          </p:xfrm>
          <a:graphic>
            <a:graphicData uri="http://schemas.openxmlformats.org/presentationml/2006/ole">
              <p:oleObj spid="_x0000_s99335" name="Equation" r:id="rId6" imgW="800100" imgH="419100" progId="Equation.DSMT4">
                <p:embed/>
              </p:oleObj>
            </a:graphicData>
          </a:graphic>
        </p:graphicFrame>
      </p:grpSp>
      <p:sp>
        <p:nvSpPr>
          <p:cNvPr id="99338" name="日期占位符 1"/>
          <p:cNvSpPr>
            <a:spLocks noGrp="1"/>
          </p:cNvSpPr>
          <p:nvPr>
            <p:ph type="dt" sz="quarter" idx="10"/>
          </p:nvPr>
        </p:nvSpPr>
        <p:spPr>
          <a:xfrm>
            <a:off x="457200" y="6524625"/>
            <a:ext cx="2133600" cy="476250"/>
          </a:xfrm>
          <a:noFill/>
        </p:spPr>
        <p:txBody>
          <a:bodyPr/>
          <a:lstStyle/>
          <a:p>
            <a:fld id="{434327E0-2378-4E39-B52F-C7B3C6C312DC}" type="datetime1">
              <a:rPr lang="zh-CN" altLang="en-US" smtClean="0">
                <a:latin typeface="Arial" pitchFamily="34" charset="0"/>
              </a:rPr>
              <a:pPr/>
              <a:t>2019-10-16</a:t>
            </a:fld>
            <a:endParaRPr lang="en-US" altLang="zh-CN" smtClean="0">
              <a:latin typeface="Arial" pitchFamily="34" charset="0"/>
            </a:endParaRPr>
          </a:p>
        </p:txBody>
      </p:sp>
      <p:sp>
        <p:nvSpPr>
          <p:cNvPr id="99339"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99340" name="灯片编号占位符 3"/>
          <p:cNvSpPr>
            <a:spLocks noGrp="1"/>
          </p:cNvSpPr>
          <p:nvPr>
            <p:ph type="sldNum" sz="quarter" idx="12"/>
          </p:nvPr>
        </p:nvSpPr>
        <p:spPr>
          <a:xfrm>
            <a:off x="6553200" y="6524625"/>
            <a:ext cx="2133600" cy="476250"/>
          </a:xfrm>
          <a:noFill/>
        </p:spPr>
        <p:txBody>
          <a:bodyPr/>
          <a:lstStyle/>
          <a:p>
            <a:fld id="{047F99AA-7D55-40F9-9F3A-A3300CF8B4CB}" type="slidenum">
              <a:rPr lang="en-US" altLang="zh-CN" smtClean="0">
                <a:latin typeface="Arial" pitchFamily="34" charset="0"/>
              </a:rPr>
              <a:pPr/>
              <a:t>112</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86409"/>
                                        </p:tgtEl>
                                        <p:attrNameLst>
                                          <p:attrName>style.visibility</p:attrName>
                                        </p:attrNameLst>
                                      </p:cBhvr>
                                      <p:to>
                                        <p:strVal val="visible"/>
                                      </p:to>
                                    </p:set>
                                    <p:animEffect transition="in" filter="box(in)">
                                      <p:cBhvr>
                                        <p:cTn id="20" dur="500"/>
                                        <p:tgtEl>
                                          <p:spTgt spid="1864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6374"/>
                                        </p:tgtEl>
                                        <p:attrNameLst>
                                          <p:attrName>style.visibility</p:attrName>
                                        </p:attrNameLst>
                                      </p:cBhvr>
                                      <p:to>
                                        <p:strVal val="visible"/>
                                      </p:to>
                                    </p:set>
                                    <p:animEffect transition="in" filter="blinds(horizontal)">
                                      <p:cBhvr>
                                        <p:cTn id="25"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p:bldP spid="186409" grpId="0"/>
      <p:bldP spid="1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02" name="Text Box 10"/>
          <p:cNvSpPr txBox="1">
            <a:spLocks noChangeArrowheads="1"/>
          </p:cNvSpPr>
          <p:nvPr/>
        </p:nvSpPr>
        <p:spPr bwMode="auto">
          <a:xfrm>
            <a:off x="762000" y="3508375"/>
            <a:ext cx="7797800" cy="833438"/>
          </a:xfrm>
          <a:prstGeom prst="rect">
            <a:avLst/>
          </a:prstGeom>
          <a:noFill/>
          <a:ln w="38100">
            <a:noFill/>
            <a:miter lim="800000"/>
            <a:headEnd/>
            <a:tailEnd/>
          </a:ln>
        </p:spPr>
        <p:txBody>
          <a:bodyPr lIns="90000" tIns="46800" rIns="90000" bIns="46800" anchor="ctr">
            <a:spAutoFit/>
          </a:bodyPr>
          <a:lstStyle/>
          <a:p>
            <a:pPr marL="571500" indent="-571500">
              <a:spcBef>
                <a:spcPct val="50000"/>
              </a:spcBef>
            </a:pPr>
            <a:r>
              <a:rPr lang="en-US" altLang="zh-CN" sz="2400">
                <a:ea typeface="楷体_GB2312" pitchFamily="49" charset="-122"/>
              </a:rPr>
              <a:t>1</a:t>
            </a:r>
            <a:r>
              <a:rPr lang="zh-CN" altLang="en-US" sz="2400">
                <a:ea typeface="楷体_GB2312" pitchFamily="49" charset="-122"/>
              </a:rPr>
              <a:t>、将射极输出器放在电路的第一级，提高输入电阻，可以减轻信号源的负担。</a:t>
            </a:r>
          </a:p>
        </p:txBody>
      </p:sp>
      <p:sp>
        <p:nvSpPr>
          <p:cNvPr id="187403" name="Text Box 11"/>
          <p:cNvSpPr txBox="1">
            <a:spLocks noChangeArrowheads="1"/>
          </p:cNvSpPr>
          <p:nvPr/>
        </p:nvSpPr>
        <p:spPr bwMode="auto">
          <a:xfrm>
            <a:off x="762000" y="4579938"/>
            <a:ext cx="7851775" cy="833437"/>
          </a:xfrm>
          <a:prstGeom prst="rect">
            <a:avLst/>
          </a:prstGeom>
          <a:noFill/>
          <a:ln w="38100">
            <a:noFill/>
            <a:miter lim="800000"/>
            <a:headEnd/>
            <a:tailEnd/>
          </a:ln>
        </p:spPr>
        <p:txBody>
          <a:bodyPr lIns="90000" tIns="46800" rIns="90000" bIns="46800" anchor="ctr">
            <a:spAutoFit/>
          </a:bodyPr>
          <a:lstStyle/>
          <a:p>
            <a:pPr marL="666750" indent="-666750">
              <a:spcBef>
                <a:spcPct val="50000"/>
              </a:spcBef>
            </a:pPr>
            <a:r>
              <a:rPr lang="en-US" altLang="zh-CN" sz="2400">
                <a:ea typeface="楷体_GB2312" pitchFamily="49" charset="-122"/>
              </a:rPr>
              <a:t>2</a:t>
            </a:r>
            <a:r>
              <a:rPr lang="zh-CN" altLang="en-US" sz="2400">
                <a:ea typeface="楷体_GB2312" pitchFamily="49" charset="-122"/>
              </a:rPr>
              <a:t>、将射极输出器放在电路的最后一级，可以降低输出电阻，提高带负载能力。</a:t>
            </a:r>
          </a:p>
        </p:txBody>
      </p:sp>
      <p:sp>
        <p:nvSpPr>
          <p:cNvPr id="187404" name="Text Box 12"/>
          <p:cNvSpPr txBox="1">
            <a:spLocks noChangeArrowheads="1"/>
          </p:cNvSpPr>
          <p:nvPr/>
        </p:nvSpPr>
        <p:spPr bwMode="auto">
          <a:xfrm>
            <a:off x="701675" y="5529263"/>
            <a:ext cx="8116888" cy="833437"/>
          </a:xfrm>
          <a:prstGeom prst="rect">
            <a:avLst/>
          </a:prstGeom>
          <a:noFill/>
          <a:ln w="38100">
            <a:noFill/>
            <a:miter lim="800000"/>
            <a:headEnd/>
            <a:tailEnd/>
          </a:ln>
        </p:spPr>
        <p:txBody>
          <a:bodyPr lIns="90000" tIns="46800" rIns="90000" bIns="46800" anchor="ctr">
            <a:spAutoFit/>
          </a:bodyPr>
          <a:lstStyle/>
          <a:p>
            <a:pPr marL="666750" indent="-666750">
              <a:spcBef>
                <a:spcPct val="50000"/>
              </a:spcBef>
            </a:pPr>
            <a:r>
              <a:rPr lang="en-US" altLang="zh-CN" sz="2400">
                <a:ea typeface="楷体_GB2312" pitchFamily="49" charset="-122"/>
              </a:rPr>
              <a:t>3</a:t>
            </a:r>
            <a:r>
              <a:rPr lang="zh-CN" altLang="en-US" sz="2400">
                <a:ea typeface="楷体_GB2312" pitchFamily="49" charset="-122"/>
              </a:rPr>
              <a:t>、将射极输出器放在电路的两级之间，可以隔离前后级之间的相互影响，起阻抗变换的</a:t>
            </a:r>
            <a:r>
              <a:rPr lang="zh-CN" altLang="en-US" sz="2400">
                <a:solidFill>
                  <a:srgbClr val="FF3300"/>
                </a:solidFill>
                <a:ea typeface="楷体_GB2312" pitchFamily="49" charset="-122"/>
              </a:rPr>
              <a:t>作用，故又称为缓冲级</a:t>
            </a:r>
            <a:r>
              <a:rPr lang="zh-CN" altLang="en-US" sz="2400">
                <a:ea typeface="楷体_GB2312" pitchFamily="49" charset="-122"/>
              </a:rPr>
              <a:t>。</a:t>
            </a:r>
          </a:p>
        </p:txBody>
      </p:sp>
      <p:sp>
        <p:nvSpPr>
          <p:cNvPr id="13" name="Text Box 3"/>
          <p:cNvSpPr txBox="1">
            <a:spLocks noChangeArrowheads="1"/>
          </p:cNvSpPr>
          <p:nvPr/>
        </p:nvSpPr>
        <p:spPr bwMode="auto">
          <a:xfrm>
            <a:off x="774700" y="1092200"/>
            <a:ext cx="7739063" cy="1760538"/>
          </a:xfrm>
          <a:prstGeom prst="rect">
            <a:avLst/>
          </a:prstGeom>
          <a:noFill/>
          <a:ln w="9525">
            <a:noFill/>
            <a:miter lim="800000"/>
            <a:headEnd/>
            <a:tailEnd/>
          </a:ln>
        </p:spPr>
        <p:txBody>
          <a:bodyPr lIns="0" tIns="0" rIns="0" bIns="0">
            <a:spAutoFit/>
          </a:bodyPr>
          <a:lstStyle/>
          <a:p>
            <a:pPr eaLnBrk="0" hangingPunct="0">
              <a:lnSpc>
                <a:spcPct val="110000"/>
              </a:lnSpc>
            </a:pPr>
            <a:r>
              <a:rPr lang="zh-CN" altLang="zh-CN" sz="2600">
                <a:solidFill>
                  <a:srgbClr val="000058"/>
                </a:solidFill>
                <a:ea typeface="楷体_GB2312" pitchFamily="49" charset="-122"/>
              </a:rPr>
              <a:t>①</a:t>
            </a:r>
            <a:r>
              <a:rPr lang="zh-CN" sz="2600">
                <a:solidFill>
                  <a:srgbClr val="000058"/>
                </a:solidFill>
                <a:ea typeface="楷体_GB2312" pitchFamily="49" charset="-122"/>
              </a:rPr>
              <a:t>电压</a:t>
            </a:r>
            <a:r>
              <a:rPr lang="zh-CN" altLang="en-US" sz="2600">
                <a:solidFill>
                  <a:srgbClr val="000058"/>
                </a:solidFill>
                <a:ea typeface="楷体_GB2312" pitchFamily="49" charset="-122"/>
              </a:rPr>
              <a:t>增益</a:t>
            </a:r>
            <a:r>
              <a:rPr lang="zh-CN" sz="2600">
                <a:solidFill>
                  <a:srgbClr val="000058"/>
                </a:solidFill>
                <a:ea typeface="楷体_GB2312" pitchFamily="49" charset="-122"/>
              </a:rPr>
              <a:t>小于</a:t>
            </a:r>
            <a:r>
              <a:rPr lang="zh-CN" altLang="zh-CN" sz="2600">
                <a:solidFill>
                  <a:srgbClr val="000058"/>
                </a:solidFill>
                <a:ea typeface="楷体_GB2312" pitchFamily="49" charset="-122"/>
              </a:rPr>
              <a:t>1</a:t>
            </a:r>
            <a:r>
              <a:rPr lang="zh-CN" sz="2600">
                <a:solidFill>
                  <a:srgbClr val="000058"/>
                </a:solidFill>
                <a:ea typeface="楷体_GB2312" pitchFamily="49" charset="-122"/>
              </a:rPr>
              <a:t>约等于</a:t>
            </a:r>
            <a:r>
              <a:rPr lang="zh-CN" altLang="zh-CN" sz="2600">
                <a:solidFill>
                  <a:srgbClr val="000058"/>
                </a:solidFill>
                <a:ea typeface="楷体_GB2312" pitchFamily="49" charset="-122"/>
              </a:rPr>
              <a:t>1</a:t>
            </a:r>
            <a:r>
              <a:rPr lang="zh-CN" sz="2600">
                <a:solidFill>
                  <a:srgbClr val="000058"/>
                </a:solidFill>
                <a:ea typeface="楷体_GB2312" pitchFamily="49" charset="-122"/>
              </a:rPr>
              <a:t>，</a:t>
            </a:r>
            <a:r>
              <a:rPr lang="zh-CN" altLang="en-US" sz="2600">
                <a:solidFill>
                  <a:srgbClr val="000058"/>
                </a:solidFill>
                <a:ea typeface="楷体_GB2312" pitchFamily="49" charset="-122"/>
              </a:rPr>
              <a:t>无电压放大作用，但有电流放大作用</a:t>
            </a:r>
            <a:r>
              <a:rPr lang="zh-CN" sz="2600">
                <a:solidFill>
                  <a:srgbClr val="000058"/>
                </a:solidFill>
                <a:ea typeface="楷体_GB2312" pitchFamily="49" charset="-122"/>
              </a:rPr>
              <a:t>。</a:t>
            </a:r>
          </a:p>
          <a:p>
            <a:pPr eaLnBrk="0" hangingPunct="0">
              <a:lnSpc>
                <a:spcPct val="110000"/>
              </a:lnSpc>
            </a:pPr>
            <a:r>
              <a:rPr lang="zh-CN" altLang="zh-CN" sz="2600">
                <a:solidFill>
                  <a:srgbClr val="000058"/>
                </a:solidFill>
                <a:ea typeface="楷体_GB2312" pitchFamily="49" charset="-122"/>
              </a:rPr>
              <a:t>②</a:t>
            </a:r>
            <a:r>
              <a:rPr lang="zh-CN" sz="2600">
                <a:solidFill>
                  <a:srgbClr val="000058"/>
                </a:solidFill>
                <a:ea typeface="楷体_GB2312" pitchFamily="49" charset="-122"/>
              </a:rPr>
              <a:t>输入电阻较高。</a:t>
            </a:r>
          </a:p>
          <a:p>
            <a:pPr eaLnBrk="0" hangingPunct="0">
              <a:lnSpc>
                <a:spcPct val="110000"/>
              </a:lnSpc>
            </a:pPr>
            <a:r>
              <a:rPr lang="zh-CN" altLang="zh-CN" sz="2600">
                <a:solidFill>
                  <a:srgbClr val="000058"/>
                </a:solidFill>
                <a:ea typeface="楷体_GB2312" pitchFamily="49" charset="-122"/>
              </a:rPr>
              <a:t>③</a:t>
            </a:r>
            <a:r>
              <a:rPr lang="zh-CN" sz="2600">
                <a:solidFill>
                  <a:srgbClr val="000058"/>
                </a:solidFill>
                <a:ea typeface="楷体_GB2312" pitchFamily="49" charset="-122"/>
              </a:rPr>
              <a:t>输出电阻较低。</a:t>
            </a:r>
          </a:p>
        </p:txBody>
      </p:sp>
      <p:sp>
        <p:nvSpPr>
          <p:cNvPr id="14" name="Text Box 4"/>
          <p:cNvSpPr txBox="1">
            <a:spLocks noChangeArrowheads="1"/>
          </p:cNvSpPr>
          <p:nvPr/>
        </p:nvSpPr>
        <p:spPr bwMode="auto">
          <a:xfrm>
            <a:off x="2089150" y="361950"/>
            <a:ext cx="4992688" cy="415925"/>
          </a:xfrm>
          <a:prstGeom prst="rect">
            <a:avLst/>
          </a:prstGeom>
          <a:noFill/>
          <a:ln w="9525">
            <a:solidFill>
              <a:schemeClr val="bg1"/>
            </a:solidFill>
            <a:miter lim="800000"/>
            <a:headEnd/>
            <a:tailEnd/>
          </a:ln>
          <a:effectLst/>
        </p:spPr>
        <p:txBody>
          <a:bodyPr lIns="0" tIns="0" rIns="0" bIns="0">
            <a:spAutoFit/>
          </a:bodyPr>
          <a:lstStyle/>
          <a:p>
            <a:pPr algn="ctr">
              <a:lnSpc>
                <a:spcPct val="90000"/>
              </a:lnSpc>
              <a:defRPr/>
            </a:pPr>
            <a:r>
              <a:rPr lang="zh-CN" sz="3000" dirty="0">
                <a:solidFill>
                  <a:srgbClr val="000058"/>
                </a:solidFill>
                <a:ea typeface="楷体_GB2312"/>
              </a:rPr>
              <a:t>射极输出器电路</a:t>
            </a:r>
            <a:r>
              <a:rPr lang="zh-CN" sz="3000" dirty="0">
                <a:solidFill>
                  <a:srgbClr val="FF0000"/>
                </a:solidFill>
                <a:effectLst>
                  <a:outerShdw blurRad="38100" dist="38100" dir="2700000" algn="tl">
                    <a:srgbClr val="000000"/>
                  </a:outerShdw>
                </a:effectLst>
                <a:ea typeface="楷体_GB2312"/>
              </a:rPr>
              <a:t>特点</a:t>
            </a:r>
          </a:p>
        </p:txBody>
      </p:sp>
      <p:sp>
        <p:nvSpPr>
          <p:cNvPr id="15" name="Text Box 2"/>
          <p:cNvSpPr txBox="1">
            <a:spLocks noChangeArrowheads="1"/>
          </p:cNvSpPr>
          <p:nvPr/>
        </p:nvSpPr>
        <p:spPr bwMode="auto">
          <a:xfrm>
            <a:off x="2468563" y="2955925"/>
            <a:ext cx="4048125" cy="415925"/>
          </a:xfrm>
          <a:prstGeom prst="rect">
            <a:avLst/>
          </a:prstGeom>
          <a:gradFill rotWithShape="1">
            <a:gsLst>
              <a:gs pos="0">
                <a:srgbClr val="00FF00">
                  <a:alpha val="42999"/>
                </a:srgbClr>
              </a:gs>
              <a:gs pos="100000">
                <a:srgbClr val="00FF00">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lnSpc>
                <a:spcPct val="90000"/>
              </a:lnSpc>
              <a:defRPr/>
            </a:pPr>
            <a:r>
              <a:rPr lang="zh-CN" sz="3000" dirty="0">
                <a:solidFill>
                  <a:srgbClr val="000058"/>
                </a:solidFill>
                <a:ea typeface="楷体_GB2312"/>
              </a:rPr>
              <a:t>射极输出器的</a:t>
            </a:r>
            <a:r>
              <a:rPr lang="zh-CN" sz="3000" dirty="0">
                <a:solidFill>
                  <a:srgbClr val="FF0000"/>
                </a:solidFill>
                <a:effectLst>
                  <a:outerShdw blurRad="38100" dist="38100" dir="2700000" algn="tl">
                    <a:srgbClr val="000000"/>
                  </a:outerShdw>
                </a:effectLst>
                <a:ea typeface="楷体_GB2312"/>
              </a:rPr>
              <a:t>用途</a:t>
            </a:r>
          </a:p>
        </p:txBody>
      </p:sp>
      <p:sp>
        <p:nvSpPr>
          <p:cNvPr id="145416" name="日期占位符 1"/>
          <p:cNvSpPr>
            <a:spLocks noGrp="1"/>
          </p:cNvSpPr>
          <p:nvPr>
            <p:ph type="dt" sz="quarter" idx="10"/>
          </p:nvPr>
        </p:nvSpPr>
        <p:spPr>
          <a:xfrm>
            <a:off x="457200" y="6524625"/>
            <a:ext cx="2133600" cy="476250"/>
          </a:xfrm>
          <a:noFill/>
        </p:spPr>
        <p:txBody>
          <a:bodyPr/>
          <a:lstStyle/>
          <a:p>
            <a:fld id="{3983F9C3-9764-4E10-8B43-7DE4BC052E26}" type="datetime1">
              <a:rPr lang="zh-CN" altLang="en-US" smtClean="0">
                <a:latin typeface="Arial" pitchFamily="34" charset="0"/>
              </a:rPr>
              <a:pPr/>
              <a:t>2019-10-16</a:t>
            </a:fld>
            <a:endParaRPr lang="en-US" altLang="zh-CN" smtClean="0">
              <a:latin typeface="Arial" pitchFamily="34" charset="0"/>
            </a:endParaRPr>
          </a:p>
        </p:txBody>
      </p:sp>
      <p:sp>
        <p:nvSpPr>
          <p:cNvPr id="145417"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5418" name="灯片编号占位符 3"/>
          <p:cNvSpPr>
            <a:spLocks noGrp="1"/>
          </p:cNvSpPr>
          <p:nvPr>
            <p:ph type="sldNum" sz="quarter" idx="12"/>
          </p:nvPr>
        </p:nvSpPr>
        <p:spPr>
          <a:xfrm>
            <a:off x="6553200" y="6524625"/>
            <a:ext cx="2133600" cy="476250"/>
          </a:xfrm>
          <a:noFill/>
        </p:spPr>
        <p:txBody>
          <a:bodyPr/>
          <a:lstStyle/>
          <a:p>
            <a:fld id="{D65E48B9-F480-439A-BCC0-F4BAFF55ACEC}" type="slidenum">
              <a:rPr lang="en-US" altLang="zh-CN" smtClean="0">
                <a:latin typeface="Arial" pitchFamily="34" charset="0"/>
              </a:rPr>
              <a:pPr/>
              <a:t>113</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1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1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0"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1"/>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7402">
                                            <p:txEl>
                                              <p:pRg st="0" end="0"/>
                                            </p:txEl>
                                          </p:spTgt>
                                        </p:tgtEl>
                                        <p:attrNameLst>
                                          <p:attrName>style.visibility</p:attrName>
                                        </p:attrNameLst>
                                      </p:cBhvr>
                                      <p:to>
                                        <p:strVal val="visible"/>
                                      </p:to>
                                    </p:set>
                                    <p:animEffect transition="in" filter="fade">
                                      <p:cBhvr>
                                        <p:cTn id="29" dur="2000"/>
                                        <p:tgtEl>
                                          <p:spTgt spid="18740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7403">
                                            <p:txEl>
                                              <p:pRg st="0" end="0"/>
                                            </p:txEl>
                                          </p:spTgt>
                                        </p:tgtEl>
                                        <p:attrNameLst>
                                          <p:attrName>style.visibility</p:attrName>
                                        </p:attrNameLst>
                                      </p:cBhvr>
                                      <p:to>
                                        <p:strVal val="visible"/>
                                      </p:to>
                                    </p:set>
                                    <p:animEffect transition="in" filter="fade">
                                      <p:cBhvr>
                                        <p:cTn id="34" dur="2000"/>
                                        <p:tgtEl>
                                          <p:spTgt spid="18740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7404">
                                            <p:txEl>
                                              <p:pRg st="0" end="0"/>
                                            </p:txEl>
                                          </p:spTgt>
                                        </p:tgtEl>
                                        <p:attrNameLst>
                                          <p:attrName>style.visibility</p:attrName>
                                        </p:attrNameLst>
                                      </p:cBhvr>
                                      <p:to>
                                        <p:strVal val="visible"/>
                                      </p:to>
                                    </p:set>
                                    <p:animEffect transition="in" filter="fade">
                                      <p:cBhvr>
                                        <p:cTn id="39" dur="2000"/>
                                        <p:tgtEl>
                                          <p:spTgt spid="1874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build="allAtOnce"/>
      <p:bldP spid="187403" grpId="0" build="allAtOnce"/>
      <p:bldP spid="187404" grpId="0" build="allAtOnce"/>
      <p:bldP spid="15" grpId="0" animBg="1"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231" name="Text Box 63"/>
          <p:cNvSpPr txBox="1">
            <a:spLocks noChangeArrowheads="1"/>
          </p:cNvSpPr>
          <p:nvPr/>
        </p:nvSpPr>
        <p:spPr bwMode="auto">
          <a:xfrm>
            <a:off x="1357290" y="188955"/>
            <a:ext cx="5040313" cy="525401"/>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800" dirty="0"/>
              <a:t>一、静态</a:t>
            </a:r>
            <a:r>
              <a:rPr lang="zh-CN" altLang="en-US" sz="2800" dirty="0" smtClean="0"/>
              <a:t>（</a:t>
            </a:r>
            <a:r>
              <a:rPr lang="en-US" altLang="zh-CN" sz="2800" i="1" dirty="0" smtClean="0"/>
              <a:t>Q</a:t>
            </a:r>
            <a:r>
              <a:rPr lang="zh-CN" altLang="en-US" sz="2800" i="1" dirty="0" smtClean="0"/>
              <a:t>点</a:t>
            </a:r>
            <a:r>
              <a:rPr lang="zh-CN" altLang="en-US" sz="2800" dirty="0" smtClean="0"/>
              <a:t>）</a:t>
            </a:r>
            <a:endParaRPr lang="zh-CN" altLang="en-US" sz="2800" dirty="0"/>
          </a:p>
        </p:txBody>
      </p:sp>
      <p:graphicFrame>
        <p:nvGraphicFramePr>
          <p:cNvPr id="73" name="Object 64"/>
          <p:cNvGraphicFramePr>
            <a:graphicFrameLocks noChangeAspect="1"/>
          </p:cNvGraphicFramePr>
          <p:nvPr/>
        </p:nvGraphicFramePr>
        <p:xfrm>
          <a:off x="285720" y="1142984"/>
          <a:ext cx="2530475" cy="1111250"/>
        </p:xfrm>
        <a:graphic>
          <a:graphicData uri="http://schemas.openxmlformats.org/presentationml/2006/ole">
            <p:oleObj spid="_x0000_s620546" name="Equation" r:id="rId4" imgW="1041400" imgH="457200" progId="Equation.DSMT4">
              <p:embed/>
            </p:oleObj>
          </a:graphicData>
        </a:graphic>
      </p:graphicFrame>
      <p:graphicFrame>
        <p:nvGraphicFramePr>
          <p:cNvPr id="74" name="Object 65"/>
          <p:cNvGraphicFramePr>
            <a:graphicFrameLocks noChangeAspect="1"/>
          </p:cNvGraphicFramePr>
          <p:nvPr/>
        </p:nvGraphicFramePr>
        <p:xfrm>
          <a:off x="3286116" y="1357298"/>
          <a:ext cx="2266950" cy="519112"/>
        </p:xfrm>
        <a:graphic>
          <a:graphicData uri="http://schemas.openxmlformats.org/presentationml/2006/ole">
            <p:oleObj spid="_x0000_s620547" name="Equation" r:id="rId5" imgW="1054100" imgH="241300" progId="Equation.DSMT4">
              <p:embed/>
            </p:oleObj>
          </a:graphicData>
        </a:graphic>
      </p:graphicFrame>
      <p:graphicFrame>
        <p:nvGraphicFramePr>
          <p:cNvPr id="75" name="Object 66"/>
          <p:cNvGraphicFramePr>
            <a:graphicFrameLocks noChangeAspect="1"/>
          </p:cNvGraphicFramePr>
          <p:nvPr/>
        </p:nvGraphicFramePr>
        <p:xfrm>
          <a:off x="928662" y="2262184"/>
          <a:ext cx="2851150" cy="595312"/>
        </p:xfrm>
        <a:graphic>
          <a:graphicData uri="http://schemas.openxmlformats.org/presentationml/2006/ole">
            <p:oleObj spid="_x0000_s620548" name="Equation" r:id="rId6" imgW="1155700" imgH="241300" progId="Equation.DSMT4">
              <p:embed/>
            </p:oleObj>
          </a:graphicData>
        </a:graphic>
      </p:graphicFrame>
      <p:grpSp>
        <p:nvGrpSpPr>
          <p:cNvPr id="2" name="Group 100"/>
          <p:cNvGrpSpPr>
            <a:grpSpLocks/>
          </p:cNvGrpSpPr>
          <p:nvPr/>
        </p:nvGrpSpPr>
        <p:grpSpPr bwMode="auto">
          <a:xfrm>
            <a:off x="5643570" y="257175"/>
            <a:ext cx="3251200" cy="3100387"/>
            <a:chOff x="115" y="1231"/>
            <a:chExt cx="3473" cy="2993"/>
          </a:xfrm>
        </p:grpSpPr>
        <p:sp>
          <p:nvSpPr>
            <p:cNvPr id="66607" name="Text Box 35"/>
            <p:cNvSpPr txBox="1">
              <a:spLocks noChangeArrowheads="1"/>
            </p:cNvSpPr>
            <p:nvPr/>
          </p:nvSpPr>
          <p:spPr bwMode="auto">
            <a:xfrm>
              <a:off x="459" y="1673"/>
              <a:ext cx="504" cy="3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dirty="0" err="1">
                  <a:ea typeface="楷体_GB2312" pitchFamily="49" charset="-122"/>
                </a:rPr>
                <a:t>R</a:t>
              </a:r>
              <a:r>
                <a:rPr lang="en-US" altLang="zh-CN" sz="2000" baseline="-25000" dirty="0" err="1">
                  <a:ea typeface="楷体_GB2312" pitchFamily="49" charset="-122"/>
                </a:rPr>
                <a:t>b</a:t>
              </a:r>
              <a:endParaRPr lang="en-US" altLang="zh-CN" sz="2000" baseline="-25000" dirty="0">
                <a:ea typeface="楷体_GB2312" pitchFamily="49" charset="-122"/>
              </a:endParaRPr>
            </a:p>
          </p:txBody>
        </p:sp>
        <p:sp>
          <p:nvSpPr>
            <p:cNvPr id="66608" name="Line 36"/>
            <p:cNvSpPr>
              <a:spLocks noChangeShapeType="1"/>
            </p:cNvSpPr>
            <p:nvPr/>
          </p:nvSpPr>
          <p:spPr bwMode="auto">
            <a:xfrm>
              <a:off x="1007" y="2160"/>
              <a:ext cx="0" cy="54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9" name="Line 37"/>
            <p:cNvSpPr>
              <a:spLocks noChangeShapeType="1"/>
            </p:cNvSpPr>
            <p:nvPr/>
          </p:nvSpPr>
          <p:spPr bwMode="auto">
            <a:xfrm flipH="1" flipV="1">
              <a:off x="1023" y="144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10" name="Rectangle 38"/>
            <p:cNvSpPr>
              <a:spLocks noChangeArrowheads="1"/>
            </p:cNvSpPr>
            <p:nvPr/>
          </p:nvSpPr>
          <p:spPr bwMode="auto">
            <a:xfrm>
              <a:off x="955" y="175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11" name="Line 39"/>
            <p:cNvSpPr>
              <a:spLocks noChangeShapeType="1"/>
            </p:cNvSpPr>
            <p:nvPr/>
          </p:nvSpPr>
          <p:spPr bwMode="auto">
            <a:xfrm>
              <a:off x="1022" y="145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3" name="Group 40"/>
            <p:cNvGrpSpPr>
              <a:grpSpLocks/>
            </p:cNvGrpSpPr>
            <p:nvPr/>
          </p:nvGrpSpPr>
          <p:grpSpPr bwMode="auto">
            <a:xfrm>
              <a:off x="115" y="1231"/>
              <a:ext cx="3239" cy="2825"/>
              <a:chOff x="1218" y="895"/>
              <a:chExt cx="3239" cy="2825"/>
            </a:xfrm>
          </p:grpSpPr>
          <p:grpSp>
            <p:nvGrpSpPr>
              <p:cNvPr id="4" name="Group 41"/>
              <p:cNvGrpSpPr>
                <a:grpSpLocks/>
              </p:cNvGrpSpPr>
              <p:nvPr/>
            </p:nvGrpSpPr>
            <p:grpSpPr bwMode="auto">
              <a:xfrm>
                <a:off x="1218" y="895"/>
                <a:ext cx="3239" cy="2825"/>
                <a:chOff x="1218" y="895"/>
                <a:chExt cx="3239" cy="2825"/>
              </a:xfrm>
            </p:grpSpPr>
            <p:sp>
              <p:nvSpPr>
                <p:cNvPr id="66629" name="Line 42"/>
                <p:cNvSpPr>
                  <a:spLocks noChangeShapeType="1"/>
                </p:cNvSpPr>
                <p:nvPr/>
              </p:nvSpPr>
              <p:spPr bwMode="auto">
                <a:xfrm flipV="1">
                  <a:off x="2994" y="1113"/>
                  <a:ext cx="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0" name="Line 43"/>
                <p:cNvSpPr>
                  <a:spLocks noChangeShapeType="1"/>
                </p:cNvSpPr>
                <p:nvPr/>
              </p:nvSpPr>
              <p:spPr bwMode="auto">
                <a:xfrm flipV="1">
                  <a:off x="3001" y="1605"/>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5" name="Group 44"/>
                <p:cNvGrpSpPr>
                  <a:grpSpLocks/>
                </p:cNvGrpSpPr>
                <p:nvPr/>
              </p:nvGrpSpPr>
              <p:grpSpPr bwMode="auto">
                <a:xfrm>
                  <a:off x="2262" y="1603"/>
                  <a:ext cx="750" cy="1578"/>
                  <a:chOff x="2369" y="1132"/>
                  <a:chExt cx="750" cy="1578"/>
                </a:xfrm>
              </p:grpSpPr>
              <p:sp>
                <p:nvSpPr>
                  <p:cNvPr id="66657" name="Line 45"/>
                  <p:cNvSpPr>
                    <a:spLocks noChangeShapeType="1"/>
                  </p:cNvSpPr>
                  <p:nvPr/>
                </p:nvSpPr>
                <p:spPr bwMode="auto">
                  <a:xfrm>
                    <a:off x="2369" y="1873"/>
                    <a:ext cx="564"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8" name="Line 46"/>
                  <p:cNvSpPr>
                    <a:spLocks noChangeShapeType="1"/>
                  </p:cNvSpPr>
                  <p:nvPr/>
                </p:nvSpPr>
                <p:spPr bwMode="auto">
                  <a:xfrm>
                    <a:off x="2921" y="169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9" name="Line 47"/>
                  <p:cNvSpPr>
                    <a:spLocks noChangeShapeType="1"/>
                  </p:cNvSpPr>
                  <p:nvPr/>
                </p:nvSpPr>
                <p:spPr bwMode="auto">
                  <a:xfrm>
                    <a:off x="2921" y="187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66660" name="Line 48"/>
                  <p:cNvSpPr>
                    <a:spLocks noChangeShapeType="1"/>
                  </p:cNvSpPr>
                  <p:nvPr/>
                </p:nvSpPr>
                <p:spPr bwMode="auto">
                  <a:xfrm flipV="1">
                    <a:off x="2921" y="170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1" name="Line 49"/>
                  <p:cNvSpPr>
                    <a:spLocks noChangeShapeType="1"/>
                  </p:cNvSpPr>
                  <p:nvPr/>
                </p:nvSpPr>
                <p:spPr bwMode="auto">
                  <a:xfrm>
                    <a:off x="3107" y="113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2" name="Line 50"/>
                  <p:cNvSpPr>
                    <a:spLocks noChangeShapeType="1"/>
                  </p:cNvSpPr>
                  <p:nvPr/>
                </p:nvSpPr>
                <p:spPr bwMode="auto">
                  <a:xfrm>
                    <a:off x="3107" y="205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66632" name="Line 51"/>
                <p:cNvSpPr>
                  <a:spLocks noChangeShapeType="1"/>
                </p:cNvSpPr>
                <p:nvPr/>
              </p:nvSpPr>
              <p:spPr bwMode="auto">
                <a:xfrm>
                  <a:off x="1737" y="2342"/>
                  <a:ext cx="638"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3" name="Line 52"/>
                <p:cNvSpPr>
                  <a:spLocks noChangeShapeType="1"/>
                </p:cNvSpPr>
                <p:nvPr/>
              </p:nvSpPr>
              <p:spPr bwMode="auto">
                <a:xfrm>
                  <a:off x="1326" y="3674"/>
                  <a:ext cx="55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4" name="Line 53"/>
                <p:cNvSpPr>
                  <a:spLocks noChangeShapeType="1"/>
                </p:cNvSpPr>
                <p:nvPr/>
              </p:nvSpPr>
              <p:spPr bwMode="auto">
                <a:xfrm>
                  <a:off x="1873" y="3674"/>
                  <a:ext cx="183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5" name="Line 54"/>
                <p:cNvSpPr>
                  <a:spLocks noChangeShapeType="1"/>
                </p:cNvSpPr>
                <p:nvPr/>
              </p:nvSpPr>
              <p:spPr bwMode="auto">
                <a:xfrm>
                  <a:off x="3002" y="3046"/>
                  <a:ext cx="0" cy="64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6" name="Line 55"/>
                <p:cNvSpPr>
                  <a:spLocks noChangeShapeType="1"/>
                </p:cNvSpPr>
                <p:nvPr/>
              </p:nvSpPr>
              <p:spPr bwMode="auto">
                <a:xfrm>
                  <a:off x="2897" y="3674"/>
                  <a:ext cx="144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7" name="Text Box 56"/>
                <p:cNvSpPr txBox="1">
                  <a:spLocks noChangeArrowheads="1"/>
                </p:cNvSpPr>
                <p:nvPr/>
              </p:nvSpPr>
              <p:spPr bwMode="auto">
                <a:xfrm>
                  <a:off x="3465" y="895"/>
                  <a:ext cx="800" cy="388"/>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000">
                      <a:ea typeface="楷体_GB2312" pitchFamily="49" charset="-122"/>
                    </a:rPr>
                    <a:t>+</a:t>
                  </a:r>
                  <a:r>
                    <a:rPr lang="en-US" altLang="zh-CN" sz="2000" i="1">
                      <a:ea typeface="楷体_GB2312" pitchFamily="49" charset="-122"/>
                    </a:rPr>
                    <a:t>V</a:t>
                  </a:r>
                  <a:r>
                    <a:rPr lang="en-US" altLang="zh-CN" sz="2000" baseline="-25000">
                      <a:ea typeface="楷体_GB2312" pitchFamily="49" charset="-122"/>
                    </a:rPr>
                    <a:t>CC</a:t>
                  </a:r>
                  <a:endParaRPr lang="en-US" altLang="zh-CN" sz="2000">
                    <a:ea typeface="楷体_GB2312" pitchFamily="49" charset="-122"/>
                  </a:endParaRPr>
                </a:p>
              </p:txBody>
            </p:sp>
            <p:sp>
              <p:nvSpPr>
                <p:cNvPr id="66638" name="Rectangle 57"/>
                <p:cNvSpPr>
                  <a:spLocks noChangeArrowheads="1"/>
                </p:cNvSpPr>
                <p:nvPr/>
              </p:nvSpPr>
              <p:spPr bwMode="auto">
                <a:xfrm>
                  <a:off x="2934"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39" name="Oval 58"/>
                <p:cNvSpPr>
                  <a:spLocks noChangeArrowheads="1"/>
                </p:cNvSpPr>
                <p:nvPr/>
              </p:nvSpPr>
              <p:spPr bwMode="auto">
                <a:xfrm>
                  <a:off x="3325" y="1068"/>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0" name="Oval 59"/>
                <p:cNvSpPr>
                  <a:spLocks noChangeArrowheads="1"/>
                </p:cNvSpPr>
                <p:nvPr/>
              </p:nvSpPr>
              <p:spPr bwMode="auto">
                <a:xfrm>
                  <a:off x="1218" y="2292"/>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1" name="Oval 60"/>
                <p:cNvSpPr>
                  <a:spLocks noChangeArrowheads="1"/>
                </p:cNvSpPr>
                <p:nvPr/>
              </p:nvSpPr>
              <p:spPr bwMode="auto">
                <a:xfrm>
                  <a:off x="1224"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6" name="Group 61"/>
                <p:cNvGrpSpPr>
                  <a:grpSpLocks/>
                </p:cNvGrpSpPr>
                <p:nvPr/>
              </p:nvGrpSpPr>
              <p:grpSpPr bwMode="auto">
                <a:xfrm>
                  <a:off x="1649" y="2180"/>
                  <a:ext cx="96" cy="328"/>
                  <a:chOff x="3454" y="2018"/>
                  <a:chExt cx="96" cy="328"/>
                </a:xfrm>
              </p:grpSpPr>
              <p:sp>
                <p:nvSpPr>
                  <p:cNvPr id="66655" name="Line 62"/>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6" name="Line 63"/>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3" name="Line 64"/>
                <p:cNvSpPr>
                  <a:spLocks noChangeShapeType="1"/>
                </p:cNvSpPr>
                <p:nvPr/>
              </p:nvSpPr>
              <p:spPr bwMode="auto">
                <a:xfrm>
                  <a:off x="1323" y="2337"/>
                  <a:ext cx="31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4" name="Oval 65"/>
                <p:cNvSpPr>
                  <a:spLocks noChangeArrowheads="1"/>
                </p:cNvSpPr>
                <p:nvPr/>
              </p:nvSpPr>
              <p:spPr bwMode="auto">
                <a:xfrm flipH="1">
                  <a:off x="4361" y="1980"/>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7" name="Group 66"/>
                <p:cNvGrpSpPr>
                  <a:grpSpLocks/>
                </p:cNvGrpSpPr>
                <p:nvPr/>
              </p:nvGrpSpPr>
              <p:grpSpPr bwMode="auto">
                <a:xfrm flipH="1">
                  <a:off x="3630" y="1880"/>
                  <a:ext cx="96" cy="328"/>
                  <a:chOff x="3454" y="2018"/>
                  <a:chExt cx="96" cy="328"/>
                </a:xfrm>
              </p:grpSpPr>
              <p:sp>
                <p:nvSpPr>
                  <p:cNvPr id="66653" name="Line 67"/>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4" name="Line 68"/>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6" name="Line 69"/>
                <p:cNvSpPr>
                  <a:spLocks noChangeShapeType="1"/>
                </p:cNvSpPr>
                <p:nvPr/>
              </p:nvSpPr>
              <p:spPr bwMode="auto">
                <a:xfrm flipH="1">
                  <a:off x="3721" y="2037"/>
                  <a:ext cx="64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7" name="Line 70"/>
                <p:cNvSpPr>
                  <a:spLocks noChangeShapeType="1"/>
                </p:cNvSpPr>
                <p:nvPr/>
              </p:nvSpPr>
              <p:spPr bwMode="auto">
                <a:xfrm>
                  <a:off x="2995" y="2034"/>
                  <a:ext cx="636"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8" name="Oval 71"/>
                <p:cNvSpPr>
                  <a:spLocks noChangeArrowheads="1"/>
                </p:cNvSpPr>
                <p:nvPr/>
              </p:nvSpPr>
              <p:spPr bwMode="auto">
                <a:xfrm flipH="1">
                  <a:off x="4338"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9" name="Text Box 72"/>
                <p:cNvSpPr txBox="1">
                  <a:spLocks noChangeArrowheads="1"/>
                </p:cNvSpPr>
                <p:nvPr/>
              </p:nvSpPr>
              <p:spPr bwMode="auto">
                <a:xfrm>
                  <a:off x="2526" y="1331"/>
                  <a:ext cx="386"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C</a:t>
                  </a:r>
                  <a:endParaRPr lang="en-US" altLang="zh-CN" sz="2000">
                    <a:ea typeface="楷体_GB2312" pitchFamily="49" charset="-122"/>
                  </a:endParaRPr>
                </a:p>
              </p:txBody>
            </p:sp>
            <p:sp>
              <p:nvSpPr>
                <p:cNvPr id="66650" name="Text Box 73"/>
                <p:cNvSpPr txBox="1">
                  <a:spLocks noChangeArrowheads="1"/>
                </p:cNvSpPr>
                <p:nvPr/>
              </p:nvSpPr>
              <p:spPr bwMode="auto">
                <a:xfrm>
                  <a:off x="1488" y="1856"/>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1</a:t>
                  </a:r>
                  <a:endParaRPr lang="en-US" altLang="zh-CN" sz="2000">
                    <a:ea typeface="楷体_GB2312" pitchFamily="49" charset="-122"/>
                  </a:endParaRPr>
                </a:p>
              </p:txBody>
            </p:sp>
            <p:sp>
              <p:nvSpPr>
                <p:cNvPr id="66651" name="Text Box 74"/>
                <p:cNvSpPr txBox="1">
                  <a:spLocks noChangeArrowheads="1"/>
                </p:cNvSpPr>
                <p:nvPr/>
              </p:nvSpPr>
              <p:spPr bwMode="auto">
                <a:xfrm>
                  <a:off x="3504" y="1511"/>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2</a:t>
                  </a:r>
                  <a:endParaRPr lang="en-US" altLang="zh-CN" sz="2000">
                    <a:ea typeface="楷体_GB2312" pitchFamily="49" charset="-122"/>
                  </a:endParaRPr>
                </a:p>
              </p:txBody>
            </p:sp>
            <p:sp>
              <p:nvSpPr>
                <p:cNvPr id="66652" name="Text Box 75"/>
                <p:cNvSpPr txBox="1">
                  <a:spLocks noChangeArrowheads="1"/>
                </p:cNvSpPr>
                <p:nvPr/>
              </p:nvSpPr>
              <p:spPr bwMode="auto">
                <a:xfrm>
                  <a:off x="3176" y="2187"/>
                  <a:ext cx="10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endParaRPr lang="zh-CN" altLang="zh-CN" sz="3200">
                    <a:ea typeface="楷体_GB2312" pitchFamily="49" charset="-122"/>
                  </a:endParaRPr>
                </a:p>
              </p:txBody>
            </p:sp>
          </p:grpSp>
          <p:sp>
            <p:nvSpPr>
              <p:cNvPr id="66628" name="Line 76"/>
              <p:cNvSpPr>
                <a:spLocks noChangeShapeType="1"/>
              </p:cNvSpPr>
              <p:nvPr/>
            </p:nvSpPr>
            <p:spPr bwMode="auto">
              <a:xfrm>
                <a:off x="2988" y="1120"/>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grpSp>
          <p:nvGrpSpPr>
            <p:cNvPr id="8" name="Group 77"/>
            <p:cNvGrpSpPr>
              <a:grpSpLocks/>
            </p:cNvGrpSpPr>
            <p:nvPr/>
          </p:nvGrpSpPr>
          <p:grpSpPr bwMode="auto">
            <a:xfrm>
              <a:off x="1781" y="3984"/>
              <a:ext cx="204" cy="240"/>
              <a:chOff x="2898" y="3648"/>
              <a:chExt cx="204" cy="240"/>
            </a:xfrm>
          </p:grpSpPr>
          <p:grpSp>
            <p:nvGrpSpPr>
              <p:cNvPr id="9" name="Group 78"/>
              <p:cNvGrpSpPr>
                <a:grpSpLocks/>
              </p:cNvGrpSpPr>
              <p:nvPr/>
            </p:nvGrpSpPr>
            <p:grpSpPr bwMode="auto">
              <a:xfrm>
                <a:off x="2898" y="3684"/>
                <a:ext cx="204" cy="204"/>
                <a:chOff x="2898" y="3684"/>
                <a:chExt cx="204" cy="204"/>
              </a:xfrm>
            </p:grpSpPr>
            <p:sp>
              <p:nvSpPr>
                <p:cNvPr id="66625" name="Line 79"/>
                <p:cNvSpPr>
                  <a:spLocks noChangeShapeType="1"/>
                </p:cNvSpPr>
                <p:nvPr/>
              </p:nvSpPr>
              <p:spPr bwMode="auto">
                <a:xfrm>
                  <a:off x="3000" y="3684"/>
                  <a:ext cx="0" cy="204"/>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26" name="Line 80"/>
                <p:cNvSpPr>
                  <a:spLocks noChangeShapeType="1"/>
                </p:cNvSpPr>
                <p:nvPr/>
              </p:nvSpPr>
              <p:spPr bwMode="auto">
                <a:xfrm>
                  <a:off x="2898" y="3876"/>
                  <a:ext cx="204"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sp>
            <p:nvSpPr>
              <p:cNvPr id="66624" name="Oval 81"/>
              <p:cNvSpPr>
                <a:spLocks noChangeArrowheads="1"/>
              </p:cNvSpPr>
              <p:nvPr/>
            </p:nvSpPr>
            <p:spPr bwMode="auto">
              <a:xfrm>
                <a:off x="2976" y="3648"/>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sp>
          <p:nvSpPr>
            <p:cNvPr id="66614" name="Line 82"/>
            <p:cNvSpPr>
              <a:spLocks noChangeShapeType="1"/>
            </p:cNvSpPr>
            <p:nvPr/>
          </p:nvSpPr>
          <p:spPr bwMode="auto">
            <a:xfrm>
              <a:off x="398" y="2953"/>
              <a:ext cx="0" cy="749"/>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5" name="Line 83"/>
            <p:cNvSpPr>
              <a:spLocks noChangeShapeType="1"/>
            </p:cNvSpPr>
            <p:nvPr/>
          </p:nvSpPr>
          <p:spPr bwMode="auto">
            <a:xfrm>
              <a:off x="3058" y="2829"/>
              <a:ext cx="0" cy="796"/>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6" name="Text Box 84"/>
            <p:cNvSpPr txBox="1">
              <a:spLocks noChangeArrowheads="1"/>
            </p:cNvSpPr>
            <p:nvPr/>
          </p:nvSpPr>
          <p:spPr bwMode="auto">
            <a:xfrm>
              <a:off x="443" y="3009"/>
              <a:ext cx="375"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i</a:t>
              </a:r>
            </a:p>
          </p:txBody>
        </p:sp>
        <p:sp>
          <p:nvSpPr>
            <p:cNvPr id="66617" name="Text Box 85"/>
            <p:cNvSpPr txBox="1">
              <a:spLocks noChangeArrowheads="1"/>
            </p:cNvSpPr>
            <p:nvPr/>
          </p:nvSpPr>
          <p:spPr bwMode="auto">
            <a:xfrm>
              <a:off x="3137" y="3036"/>
              <a:ext cx="451"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o</a:t>
              </a:r>
            </a:p>
          </p:txBody>
        </p:sp>
        <p:sp>
          <p:nvSpPr>
            <p:cNvPr id="66618" name="Rectangle 89"/>
            <p:cNvSpPr>
              <a:spLocks noChangeArrowheads="1"/>
            </p:cNvSpPr>
            <p:nvPr/>
          </p:nvSpPr>
          <p:spPr bwMode="auto">
            <a:xfrm>
              <a:off x="2193" y="2040"/>
              <a:ext cx="262" cy="365"/>
            </a:xfrm>
            <a:prstGeom prst="rect">
              <a:avLst/>
            </a:prstGeom>
            <a:noFill/>
            <a:ln w="9525">
              <a:noFill/>
              <a:miter lim="800000"/>
              <a:headEnd/>
              <a:tailEnd/>
            </a:ln>
          </p:spPr>
          <p:txBody>
            <a:bodyPr wrap="none">
              <a:spAutoFit/>
            </a:bodyPr>
            <a:lstStyle/>
            <a:p>
              <a:r>
                <a:rPr lang="en-US" altLang="zh-CN" sz="3200">
                  <a:ea typeface="楷体_GB2312" pitchFamily="49" charset="-122"/>
                </a:rPr>
                <a:t>+</a:t>
              </a:r>
            </a:p>
          </p:txBody>
        </p:sp>
        <p:sp>
          <p:nvSpPr>
            <p:cNvPr id="66619" name="Rectangle 90"/>
            <p:cNvSpPr>
              <a:spLocks noChangeArrowheads="1"/>
            </p:cNvSpPr>
            <p:nvPr/>
          </p:nvSpPr>
          <p:spPr bwMode="auto">
            <a:xfrm>
              <a:off x="624" y="2347"/>
              <a:ext cx="262" cy="365"/>
            </a:xfrm>
            <a:prstGeom prst="rect">
              <a:avLst/>
            </a:prstGeom>
            <a:noFill/>
            <a:ln w="9525">
              <a:noFill/>
              <a:miter lim="800000"/>
              <a:headEnd/>
              <a:tailEnd/>
            </a:ln>
          </p:spPr>
          <p:txBody>
            <a:bodyPr wrap="none">
              <a:spAutoFit/>
            </a:bodyPr>
            <a:lstStyle/>
            <a:p>
              <a:r>
                <a:rPr lang="en-US" altLang="zh-CN" sz="3200" dirty="0">
                  <a:ea typeface="楷体_GB2312" pitchFamily="49" charset="-122"/>
                </a:rPr>
                <a:t>+</a:t>
              </a:r>
            </a:p>
          </p:txBody>
        </p:sp>
        <p:sp>
          <p:nvSpPr>
            <p:cNvPr id="66620" name="Oval 93"/>
            <p:cNvSpPr>
              <a:spLocks noChangeArrowheads="1"/>
            </p:cNvSpPr>
            <p:nvPr/>
          </p:nvSpPr>
          <p:spPr bwMode="auto">
            <a:xfrm>
              <a:off x="975" y="263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1" name="Oval 94"/>
            <p:cNvSpPr>
              <a:spLocks noChangeArrowheads="1"/>
            </p:cNvSpPr>
            <p:nvPr/>
          </p:nvSpPr>
          <p:spPr bwMode="auto">
            <a:xfrm>
              <a:off x="1859" y="1412"/>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2" name="Oval 95"/>
            <p:cNvSpPr>
              <a:spLocks noChangeArrowheads="1"/>
            </p:cNvSpPr>
            <p:nvPr/>
          </p:nvSpPr>
          <p:spPr bwMode="auto">
            <a:xfrm>
              <a:off x="1859" y="234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66574" name="Text Box 62"/>
          <p:cNvSpPr txBox="1">
            <a:spLocks noChangeArrowheads="1"/>
          </p:cNvSpPr>
          <p:nvPr/>
        </p:nvSpPr>
        <p:spPr bwMode="auto">
          <a:xfrm>
            <a:off x="0" y="0"/>
            <a:ext cx="1142976" cy="525463"/>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800" dirty="0"/>
              <a:t>回顾</a:t>
            </a:r>
          </a:p>
        </p:txBody>
      </p:sp>
      <p:grpSp>
        <p:nvGrpSpPr>
          <p:cNvPr id="10" name="Group 226"/>
          <p:cNvGrpSpPr>
            <a:grpSpLocks/>
          </p:cNvGrpSpPr>
          <p:nvPr/>
        </p:nvGrpSpPr>
        <p:grpSpPr bwMode="auto">
          <a:xfrm>
            <a:off x="4214810" y="3571876"/>
            <a:ext cx="4764087" cy="2717536"/>
            <a:chOff x="2404" y="226"/>
            <a:chExt cx="3296" cy="2049"/>
          </a:xfrm>
        </p:grpSpPr>
        <p:sp>
          <p:nvSpPr>
            <p:cNvPr id="104" name="Line 227"/>
            <p:cNvSpPr>
              <a:spLocks noChangeShapeType="1"/>
            </p:cNvSpPr>
            <p:nvPr/>
          </p:nvSpPr>
          <p:spPr bwMode="auto">
            <a:xfrm>
              <a:off x="4476" y="2123"/>
              <a:ext cx="0" cy="152"/>
            </a:xfrm>
            <a:prstGeom prst="line">
              <a:avLst/>
            </a:prstGeom>
            <a:noFill/>
            <a:ln w="12700">
              <a:solidFill>
                <a:schemeClr val="tx1"/>
              </a:solidFill>
              <a:round/>
              <a:headEnd/>
              <a:tailEnd/>
            </a:ln>
          </p:spPr>
          <p:txBody>
            <a:bodyPr/>
            <a:lstStyle/>
            <a:p>
              <a:endParaRPr lang="zh-CN" altLang="en-US"/>
            </a:p>
          </p:txBody>
        </p:sp>
        <p:sp>
          <p:nvSpPr>
            <p:cNvPr id="105" name="Oval 228"/>
            <p:cNvSpPr>
              <a:spLocks noChangeArrowheads="1"/>
            </p:cNvSpPr>
            <p:nvPr/>
          </p:nvSpPr>
          <p:spPr bwMode="auto">
            <a:xfrm>
              <a:off x="4442" y="20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6" name="Object 229"/>
            <p:cNvGraphicFramePr>
              <a:graphicFrameLocks noChangeAspect="1"/>
            </p:cNvGraphicFramePr>
            <p:nvPr/>
          </p:nvGraphicFramePr>
          <p:xfrm>
            <a:off x="5101" y="1453"/>
            <a:ext cx="243" cy="239"/>
          </p:xfrm>
          <a:graphic>
            <a:graphicData uri="http://schemas.openxmlformats.org/presentationml/2006/ole">
              <p:oleObj spid="_x0000_s620549" name="公式" r:id="rId7" imgW="215619" imgH="215619" progId="Equation.3">
                <p:embed/>
              </p:oleObj>
            </a:graphicData>
          </a:graphic>
        </p:graphicFrame>
        <p:sp>
          <p:nvSpPr>
            <p:cNvPr id="107" name="Line 230"/>
            <p:cNvSpPr>
              <a:spLocks noChangeShapeType="1"/>
            </p:cNvSpPr>
            <p:nvPr/>
          </p:nvSpPr>
          <p:spPr bwMode="auto">
            <a:xfrm>
              <a:off x="4401" y="2275"/>
              <a:ext cx="152" cy="0"/>
            </a:xfrm>
            <a:prstGeom prst="line">
              <a:avLst/>
            </a:prstGeom>
            <a:noFill/>
            <a:ln w="38100">
              <a:solidFill>
                <a:schemeClr val="tx1"/>
              </a:solidFill>
              <a:round/>
              <a:headEnd/>
              <a:tailEnd/>
            </a:ln>
          </p:spPr>
          <p:txBody>
            <a:bodyPr/>
            <a:lstStyle/>
            <a:p>
              <a:endParaRPr lang="zh-CN" altLang="en-US"/>
            </a:p>
          </p:txBody>
        </p:sp>
        <p:sp>
          <p:nvSpPr>
            <p:cNvPr id="108" name="Line 231"/>
            <p:cNvSpPr>
              <a:spLocks noChangeShapeType="1"/>
            </p:cNvSpPr>
            <p:nvPr/>
          </p:nvSpPr>
          <p:spPr bwMode="auto">
            <a:xfrm flipH="1">
              <a:off x="3363" y="1345"/>
              <a:ext cx="898" cy="0"/>
            </a:xfrm>
            <a:prstGeom prst="line">
              <a:avLst/>
            </a:prstGeom>
            <a:noFill/>
            <a:ln w="12700">
              <a:solidFill>
                <a:schemeClr val="tx1"/>
              </a:solidFill>
              <a:round/>
              <a:headEnd/>
              <a:tailEnd/>
            </a:ln>
          </p:spPr>
          <p:txBody>
            <a:bodyPr/>
            <a:lstStyle/>
            <a:p>
              <a:endParaRPr lang="zh-CN" altLang="en-US"/>
            </a:p>
          </p:txBody>
        </p:sp>
        <p:sp>
          <p:nvSpPr>
            <p:cNvPr id="109" name="Line 232"/>
            <p:cNvSpPr>
              <a:spLocks noChangeShapeType="1"/>
            </p:cNvSpPr>
            <p:nvPr/>
          </p:nvSpPr>
          <p:spPr bwMode="auto">
            <a:xfrm flipV="1">
              <a:off x="4479" y="455"/>
              <a:ext cx="0" cy="730"/>
            </a:xfrm>
            <a:prstGeom prst="line">
              <a:avLst/>
            </a:prstGeom>
            <a:noFill/>
            <a:ln w="12700">
              <a:solidFill>
                <a:schemeClr val="tx1"/>
              </a:solidFill>
              <a:round/>
              <a:headEnd/>
              <a:tailEnd/>
            </a:ln>
          </p:spPr>
          <p:txBody>
            <a:bodyPr/>
            <a:lstStyle/>
            <a:p>
              <a:endParaRPr lang="zh-CN" altLang="en-US"/>
            </a:p>
          </p:txBody>
        </p:sp>
        <p:grpSp>
          <p:nvGrpSpPr>
            <p:cNvPr id="11" name="Group 233"/>
            <p:cNvGrpSpPr>
              <a:grpSpLocks/>
            </p:cNvGrpSpPr>
            <p:nvPr/>
          </p:nvGrpSpPr>
          <p:grpSpPr bwMode="auto">
            <a:xfrm>
              <a:off x="4261" y="1166"/>
              <a:ext cx="218" cy="366"/>
              <a:chOff x="2589" y="2584"/>
              <a:chExt cx="218" cy="366"/>
            </a:xfrm>
          </p:grpSpPr>
          <p:sp>
            <p:nvSpPr>
              <p:cNvPr id="164" name="Line 23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65" name="Line 23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66" name="Line 23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 name="Line 237"/>
            <p:cNvSpPr>
              <a:spLocks noChangeShapeType="1"/>
            </p:cNvSpPr>
            <p:nvPr/>
          </p:nvSpPr>
          <p:spPr bwMode="auto">
            <a:xfrm>
              <a:off x="2804" y="2125"/>
              <a:ext cx="2611" cy="0"/>
            </a:xfrm>
            <a:prstGeom prst="line">
              <a:avLst/>
            </a:prstGeom>
            <a:noFill/>
            <a:ln w="12700">
              <a:solidFill>
                <a:schemeClr val="tx1"/>
              </a:solidFill>
              <a:round/>
              <a:headEnd/>
              <a:tailEnd/>
            </a:ln>
          </p:spPr>
          <p:txBody>
            <a:bodyPr/>
            <a:lstStyle/>
            <a:p>
              <a:endParaRPr lang="zh-CN" altLang="en-US"/>
            </a:p>
          </p:txBody>
        </p:sp>
        <p:sp>
          <p:nvSpPr>
            <p:cNvPr id="112" name="Line 238"/>
            <p:cNvSpPr>
              <a:spLocks noChangeShapeType="1"/>
            </p:cNvSpPr>
            <p:nvPr/>
          </p:nvSpPr>
          <p:spPr bwMode="auto">
            <a:xfrm>
              <a:off x="3803" y="455"/>
              <a:ext cx="1245" cy="0"/>
            </a:xfrm>
            <a:prstGeom prst="line">
              <a:avLst/>
            </a:prstGeom>
            <a:noFill/>
            <a:ln w="12700">
              <a:solidFill>
                <a:schemeClr val="tx1"/>
              </a:solidFill>
              <a:round/>
              <a:headEnd/>
              <a:tailEnd/>
            </a:ln>
          </p:spPr>
          <p:txBody>
            <a:bodyPr/>
            <a:lstStyle/>
            <a:p>
              <a:endParaRPr lang="zh-CN" altLang="en-US"/>
            </a:p>
          </p:txBody>
        </p:sp>
        <p:sp>
          <p:nvSpPr>
            <p:cNvPr id="113" name="Line 239"/>
            <p:cNvSpPr>
              <a:spLocks noChangeShapeType="1"/>
            </p:cNvSpPr>
            <p:nvPr/>
          </p:nvSpPr>
          <p:spPr bwMode="auto">
            <a:xfrm flipV="1">
              <a:off x="4482" y="1533"/>
              <a:ext cx="0" cy="598"/>
            </a:xfrm>
            <a:prstGeom prst="line">
              <a:avLst/>
            </a:prstGeom>
            <a:noFill/>
            <a:ln w="12700">
              <a:solidFill>
                <a:schemeClr val="tx1"/>
              </a:solidFill>
              <a:round/>
              <a:headEnd/>
              <a:tailEnd/>
            </a:ln>
          </p:spPr>
          <p:txBody>
            <a:bodyPr/>
            <a:lstStyle/>
            <a:p>
              <a:endParaRPr lang="zh-CN" altLang="en-US"/>
            </a:p>
          </p:txBody>
        </p:sp>
        <p:sp>
          <p:nvSpPr>
            <p:cNvPr id="114" name="Line 240"/>
            <p:cNvSpPr>
              <a:spLocks noChangeShapeType="1"/>
            </p:cNvSpPr>
            <p:nvPr/>
          </p:nvSpPr>
          <p:spPr bwMode="auto">
            <a:xfrm flipV="1">
              <a:off x="5416" y="1040"/>
              <a:ext cx="0" cy="1085"/>
            </a:xfrm>
            <a:prstGeom prst="line">
              <a:avLst/>
            </a:prstGeom>
            <a:noFill/>
            <a:ln w="12700">
              <a:solidFill>
                <a:schemeClr val="tx1"/>
              </a:solidFill>
              <a:round/>
              <a:headEnd/>
              <a:tailEnd/>
            </a:ln>
          </p:spPr>
          <p:txBody>
            <a:bodyPr/>
            <a:lstStyle/>
            <a:p>
              <a:endParaRPr lang="zh-CN" altLang="en-US"/>
            </a:p>
          </p:txBody>
        </p:sp>
        <p:sp>
          <p:nvSpPr>
            <p:cNvPr id="115" name="Line 241"/>
            <p:cNvSpPr>
              <a:spLocks noChangeShapeType="1"/>
            </p:cNvSpPr>
            <p:nvPr/>
          </p:nvSpPr>
          <p:spPr bwMode="auto">
            <a:xfrm flipV="1">
              <a:off x="3801" y="455"/>
              <a:ext cx="0" cy="890"/>
            </a:xfrm>
            <a:prstGeom prst="line">
              <a:avLst/>
            </a:prstGeom>
            <a:noFill/>
            <a:ln w="12700">
              <a:solidFill>
                <a:schemeClr val="tx1"/>
              </a:solidFill>
              <a:round/>
              <a:headEnd/>
              <a:tailEnd/>
            </a:ln>
          </p:spPr>
          <p:txBody>
            <a:bodyPr/>
            <a:lstStyle/>
            <a:p>
              <a:endParaRPr lang="zh-CN" altLang="en-US"/>
            </a:p>
          </p:txBody>
        </p:sp>
        <p:sp>
          <p:nvSpPr>
            <p:cNvPr id="116" name="Line 242"/>
            <p:cNvSpPr>
              <a:spLocks noChangeShapeType="1"/>
            </p:cNvSpPr>
            <p:nvPr/>
          </p:nvSpPr>
          <p:spPr bwMode="auto">
            <a:xfrm>
              <a:off x="2797" y="1345"/>
              <a:ext cx="0" cy="584"/>
            </a:xfrm>
            <a:prstGeom prst="line">
              <a:avLst/>
            </a:prstGeom>
            <a:noFill/>
            <a:ln w="12700">
              <a:solidFill>
                <a:schemeClr val="tx1"/>
              </a:solidFill>
              <a:round/>
              <a:headEnd/>
              <a:tailEnd/>
            </a:ln>
          </p:spPr>
          <p:txBody>
            <a:bodyPr/>
            <a:lstStyle/>
            <a:p>
              <a:endParaRPr lang="zh-CN" altLang="en-US"/>
            </a:p>
          </p:txBody>
        </p:sp>
        <p:sp>
          <p:nvSpPr>
            <p:cNvPr id="117" name="Rectangle 243"/>
            <p:cNvSpPr>
              <a:spLocks noChangeArrowheads="1"/>
            </p:cNvSpPr>
            <p:nvPr/>
          </p:nvSpPr>
          <p:spPr bwMode="auto">
            <a:xfrm>
              <a:off x="3744" y="7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8" name="Object 244"/>
            <p:cNvGraphicFramePr>
              <a:graphicFrameLocks noChangeAspect="1"/>
            </p:cNvGraphicFramePr>
            <p:nvPr/>
          </p:nvGraphicFramePr>
          <p:xfrm>
            <a:off x="3446" y="741"/>
            <a:ext cx="272" cy="253"/>
          </p:xfrm>
          <a:graphic>
            <a:graphicData uri="http://schemas.openxmlformats.org/presentationml/2006/ole">
              <p:oleObj spid="_x0000_s620550" name="公式" r:id="rId8" imgW="241300" imgH="228600" progId="Equation.3">
                <p:embed/>
              </p:oleObj>
            </a:graphicData>
          </a:graphic>
        </p:graphicFrame>
        <p:sp>
          <p:nvSpPr>
            <p:cNvPr id="119" name="Line 245"/>
            <p:cNvSpPr>
              <a:spLocks noChangeShapeType="1"/>
            </p:cNvSpPr>
            <p:nvPr/>
          </p:nvSpPr>
          <p:spPr bwMode="auto">
            <a:xfrm>
              <a:off x="2797" y="1940"/>
              <a:ext cx="0" cy="191"/>
            </a:xfrm>
            <a:prstGeom prst="line">
              <a:avLst/>
            </a:prstGeom>
            <a:noFill/>
            <a:ln w="12700">
              <a:solidFill>
                <a:schemeClr val="tx1"/>
              </a:solidFill>
              <a:round/>
              <a:headEnd/>
              <a:tailEnd/>
            </a:ln>
          </p:spPr>
          <p:txBody>
            <a:bodyPr/>
            <a:lstStyle/>
            <a:p>
              <a:endParaRPr lang="zh-CN" altLang="en-US"/>
            </a:p>
          </p:txBody>
        </p:sp>
        <p:sp>
          <p:nvSpPr>
            <p:cNvPr id="120" name="Rectangle 246"/>
            <p:cNvSpPr>
              <a:spLocks noChangeArrowheads="1"/>
            </p:cNvSpPr>
            <p:nvPr/>
          </p:nvSpPr>
          <p:spPr bwMode="auto">
            <a:xfrm>
              <a:off x="5360" y="143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12" name="Group 247"/>
            <p:cNvGrpSpPr>
              <a:grpSpLocks/>
            </p:cNvGrpSpPr>
            <p:nvPr/>
          </p:nvGrpSpPr>
          <p:grpSpPr bwMode="auto">
            <a:xfrm>
              <a:off x="2404" y="1689"/>
              <a:ext cx="524" cy="443"/>
              <a:chOff x="865" y="2535"/>
              <a:chExt cx="524" cy="443"/>
            </a:xfrm>
          </p:grpSpPr>
          <p:graphicFrame>
            <p:nvGraphicFramePr>
              <p:cNvPr id="158" name="Object 248"/>
              <p:cNvGraphicFramePr>
                <a:graphicFrameLocks noChangeAspect="1"/>
              </p:cNvGraphicFramePr>
              <p:nvPr/>
            </p:nvGraphicFramePr>
            <p:xfrm>
              <a:off x="1021" y="2535"/>
              <a:ext cx="157" cy="158"/>
            </p:xfrm>
            <a:graphic>
              <a:graphicData uri="http://schemas.openxmlformats.org/presentationml/2006/ole">
                <p:oleObj spid="_x0000_s620551" name="公式" r:id="rId9" imgW="139700" imgH="139700" progId="Equation.3">
                  <p:embed/>
                </p:oleObj>
              </a:graphicData>
            </a:graphic>
          </p:graphicFrame>
          <p:graphicFrame>
            <p:nvGraphicFramePr>
              <p:cNvPr id="159" name="Object 249"/>
              <p:cNvGraphicFramePr>
                <a:graphicFrameLocks noChangeAspect="1"/>
              </p:cNvGraphicFramePr>
              <p:nvPr/>
            </p:nvGraphicFramePr>
            <p:xfrm>
              <a:off x="1008" y="2889"/>
              <a:ext cx="158" cy="89"/>
            </p:xfrm>
            <a:graphic>
              <a:graphicData uri="http://schemas.openxmlformats.org/presentationml/2006/ole">
                <p:oleObj spid="_x0000_s620552" name="公式" r:id="rId10" imgW="139518" imgH="76101" progId="Equation.3">
                  <p:embed/>
                </p:oleObj>
              </a:graphicData>
            </a:graphic>
          </p:graphicFrame>
          <p:graphicFrame>
            <p:nvGraphicFramePr>
              <p:cNvPr id="160" name="Object 250"/>
              <p:cNvGraphicFramePr>
                <a:graphicFrameLocks noChangeAspect="1"/>
              </p:cNvGraphicFramePr>
              <p:nvPr/>
            </p:nvGraphicFramePr>
            <p:xfrm>
              <a:off x="865" y="2636"/>
              <a:ext cx="172" cy="253"/>
            </p:xfrm>
            <a:graphic>
              <a:graphicData uri="http://schemas.openxmlformats.org/presentationml/2006/ole">
                <p:oleObj spid="_x0000_s620553" name="公式" r:id="rId11" imgW="152334" imgH="228501" progId="Equation.3">
                  <p:embed/>
                </p:oleObj>
              </a:graphicData>
            </a:graphic>
          </p:graphicFrame>
          <p:grpSp>
            <p:nvGrpSpPr>
              <p:cNvPr id="13" name="Group 251"/>
              <p:cNvGrpSpPr>
                <a:grpSpLocks/>
              </p:cNvGrpSpPr>
              <p:nvPr/>
            </p:nvGrpSpPr>
            <p:grpSpPr bwMode="auto">
              <a:xfrm>
                <a:off x="1120" y="2648"/>
                <a:ext cx="269" cy="268"/>
                <a:chOff x="144" y="3216"/>
                <a:chExt cx="240" cy="240"/>
              </a:xfrm>
            </p:grpSpPr>
            <p:sp>
              <p:nvSpPr>
                <p:cNvPr id="162" name="Oval 25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63" name="Line 25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123" name="Object 255"/>
            <p:cNvGraphicFramePr>
              <a:graphicFrameLocks noChangeAspect="1"/>
            </p:cNvGraphicFramePr>
            <p:nvPr/>
          </p:nvGraphicFramePr>
          <p:xfrm>
            <a:off x="5065" y="226"/>
            <a:ext cx="330" cy="285"/>
          </p:xfrm>
          <a:graphic>
            <a:graphicData uri="http://schemas.openxmlformats.org/presentationml/2006/ole">
              <p:oleObj spid="_x0000_s620554" name="公式" r:id="rId12" imgW="253890" imgH="228501" progId="Equation.3">
                <p:embed/>
              </p:oleObj>
            </a:graphicData>
          </a:graphic>
        </p:graphicFrame>
        <p:grpSp>
          <p:nvGrpSpPr>
            <p:cNvPr id="14" name="Group 256"/>
            <p:cNvGrpSpPr>
              <a:grpSpLocks/>
            </p:cNvGrpSpPr>
            <p:nvPr/>
          </p:nvGrpSpPr>
          <p:grpSpPr bwMode="auto">
            <a:xfrm>
              <a:off x="2520" y="1421"/>
              <a:ext cx="335" cy="279"/>
              <a:chOff x="2855" y="1195"/>
              <a:chExt cx="335" cy="279"/>
            </a:xfrm>
          </p:grpSpPr>
          <p:sp>
            <p:nvSpPr>
              <p:cNvPr id="156" name="Rectangle 257"/>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57" name="Object 258"/>
              <p:cNvGraphicFramePr>
                <a:graphicFrameLocks noChangeAspect="1"/>
              </p:cNvGraphicFramePr>
              <p:nvPr/>
            </p:nvGraphicFramePr>
            <p:xfrm>
              <a:off x="2855" y="1195"/>
              <a:ext cx="215" cy="253"/>
            </p:xfrm>
            <a:graphic>
              <a:graphicData uri="http://schemas.openxmlformats.org/presentationml/2006/ole">
                <p:oleObj spid="_x0000_s620555" name="公式" r:id="rId13" imgW="190500" imgH="228600" progId="Equation.3">
                  <p:embed/>
                </p:oleObj>
              </a:graphicData>
            </a:graphic>
          </p:graphicFrame>
        </p:grpSp>
        <p:graphicFrame>
          <p:nvGraphicFramePr>
            <p:cNvPr id="125" name="Object 259"/>
            <p:cNvGraphicFramePr>
              <a:graphicFrameLocks noChangeAspect="1"/>
            </p:cNvGraphicFramePr>
            <p:nvPr/>
          </p:nvGraphicFramePr>
          <p:xfrm>
            <a:off x="2947" y="1345"/>
            <a:ext cx="178" cy="171"/>
          </p:xfrm>
          <a:graphic>
            <a:graphicData uri="http://schemas.openxmlformats.org/presentationml/2006/ole">
              <p:oleObj spid="_x0000_s620556" name="公式" r:id="rId14" imgW="139700" imgH="139700" progId="Equation.3">
                <p:embed/>
              </p:oleObj>
            </a:graphicData>
          </a:graphic>
        </p:graphicFrame>
        <p:graphicFrame>
          <p:nvGraphicFramePr>
            <p:cNvPr id="126" name="Object 260"/>
            <p:cNvGraphicFramePr>
              <a:graphicFrameLocks noChangeAspect="1"/>
            </p:cNvGraphicFramePr>
            <p:nvPr/>
          </p:nvGraphicFramePr>
          <p:xfrm>
            <a:off x="2947" y="2000"/>
            <a:ext cx="153" cy="81"/>
          </p:xfrm>
          <a:graphic>
            <a:graphicData uri="http://schemas.openxmlformats.org/presentationml/2006/ole">
              <p:oleObj spid="_x0000_s620557" name="公式" r:id="rId15" imgW="139518" imgH="76101" progId="Equation.3">
                <p:embed/>
              </p:oleObj>
            </a:graphicData>
          </a:graphic>
        </p:graphicFrame>
        <p:graphicFrame>
          <p:nvGraphicFramePr>
            <p:cNvPr id="127" name="Object 261"/>
            <p:cNvGraphicFramePr>
              <a:graphicFrameLocks noChangeAspect="1"/>
            </p:cNvGraphicFramePr>
            <p:nvPr/>
          </p:nvGraphicFramePr>
          <p:xfrm>
            <a:off x="2937" y="1584"/>
            <a:ext cx="198" cy="269"/>
          </p:xfrm>
          <a:graphic>
            <a:graphicData uri="http://schemas.openxmlformats.org/presentationml/2006/ole">
              <p:oleObj spid="_x0000_s620558" name="公式" r:id="rId16" imgW="152268" imgH="215713" progId="Equation.3">
                <p:embed/>
              </p:oleObj>
            </a:graphicData>
          </a:graphic>
        </p:graphicFrame>
        <p:grpSp>
          <p:nvGrpSpPr>
            <p:cNvPr id="15" name="Group 262"/>
            <p:cNvGrpSpPr>
              <a:grpSpLocks/>
            </p:cNvGrpSpPr>
            <p:nvPr/>
          </p:nvGrpSpPr>
          <p:grpSpPr bwMode="auto">
            <a:xfrm>
              <a:off x="3244" y="1227"/>
              <a:ext cx="99" cy="225"/>
              <a:chOff x="2359" y="2928"/>
              <a:chExt cx="99" cy="240"/>
            </a:xfrm>
          </p:grpSpPr>
          <p:sp>
            <p:nvSpPr>
              <p:cNvPr id="154" name="Line 263"/>
              <p:cNvSpPr>
                <a:spLocks noChangeShapeType="1"/>
              </p:cNvSpPr>
              <p:nvPr/>
            </p:nvSpPr>
            <p:spPr bwMode="auto">
              <a:xfrm>
                <a:off x="2359" y="2928"/>
                <a:ext cx="0" cy="240"/>
              </a:xfrm>
              <a:prstGeom prst="line">
                <a:avLst/>
              </a:prstGeom>
              <a:noFill/>
              <a:ln w="38100">
                <a:solidFill>
                  <a:srgbClr val="008000"/>
                </a:solidFill>
                <a:round/>
                <a:headEnd/>
                <a:tailEnd/>
              </a:ln>
            </p:spPr>
            <p:txBody>
              <a:bodyPr/>
              <a:lstStyle/>
              <a:p>
                <a:endParaRPr lang="zh-CN" altLang="en-US"/>
              </a:p>
            </p:txBody>
          </p:sp>
          <p:sp>
            <p:nvSpPr>
              <p:cNvPr id="155" name="Line 264"/>
              <p:cNvSpPr>
                <a:spLocks noChangeShapeType="1"/>
              </p:cNvSpPr>
              <p:nvPr/>
            </p:nvSpPr>
            <p:spPr bwMode="auto">
              <a:xfrm>
                <a:off x="2458"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29" name="Object 265"/>
            <p:cNvGraphicFramePr>
              <a:graphicFrameLocks noChangeAspect="1"/>
            </p:cNvGraphicFramePr>
            <p:nvPr/>
          </p:nvGraphicFramePr>
          <p:xfrm>
            <a:off x="3159" y="941"/>
            <a:ext cx="284" cy="278"/>
          </p:xfrm>
          <a:graphic>
            <a:graphicData uri="http://schemas.openxmlformats.org/presentationml/2006/ole">
              <p:oleObj spid="_x0000_s620559" name="公式" r:id="rId17" imgW="241300" imgH="228600" progId="Equation.3">
                <p:embed/>
              </p:oleObj>
            </a:graphicData>
          </a:graphic>
        </p:graphicFrame>
        <p:sp>
          <p:nvSpPr>
            <p:cNvPr id="130" name="Line 266"/>
            <p:cNvSpPr>
              <a:spLocks noChangeShapeType="1"/>
            </p:cNvSpPr>
            <p:nvPr/>
          </p:nvSpPr>
          <p:spPr bwMode="auto">
            <a:xfrm>
              <a:off x="2805" y="1345"/>
              <a:ext cx="456" cy="0"/>
            </a:xfrm>
            <a:prstGeom prst="line">
              <a:avLst/>
            </a:prstGeom>
            <a:noFill/>
            <a:ln w="12700">
              <a:solidFill>
                <a:schemeClr val="tx1"/>
              </a:solidFill>
              <a:round/>
              <a:headEnd/>
              <a:tailEnd/>
            </a:ln>
          </p:spPr>
          <p:txBody>
            <a:bodyPr/>
            <a:lstStyle/>
            <a:p>
              <a:endParaRPr lang="zh-CN" altLang="en-US"/>
            </a:p>
          </p:txBody>
        </p:sp>
        <p:graphicFrame>
          <p:nvGraphicFramePr>
            <p:cNvPr id="131" name="Object 267"/>
            <p:cNvGraphicFramePr>
              <a:graphicFrameLocks noChangeAspect="1"/>
            </p:cNvGraphicFramePr>
            <p:nvPr/>
          </p:nvGraphicFramePr>
          <p:xfrm>
            <a:off x="3392" y="1142"/>
            <a:ext cx="178" cy="171"/>
          </p:xfrm>
          <a:graphic>
            <a:graphicData uri="http://schemas.openxmlformats.org/presentationml/2006/ole">
              <p:oleObj spid="_x0000_s620560" name="公式" r:id="rId18" imgW="139700" imgH="139700" progId="Equation.3">
                <p:embed/>
              </p:oleObj>
            </a:graphicData>
          </a:graphic>
        </p:graphicFrame>
        <p:sp>
          <p:nvSpPr>
            <p:cNvPr id="132" name="Oval 268"/>
            <p:cNvSpPr>
              <a:spLocks noChangeArrowheads="1"/>
            </p:cNvSpPr>
            <p:nvPr/>
          </p:nvSpPr>
          <p:spPr bwMode="auto">
            <a:xfrm>
              <a:off x="3775" y="13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33" name="Oval 269"/>
            <p:cNvSpPr>
              <a:spLocks noChangeArrowheads="1"/>
            </p:cNvSpPr>
            <p:nvPr/>
          </p:nvSpPr>
          <p:spPr bwMode="auto">
            <a:xfrm>
              <a:off x="4447" y="4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34" name="Rectangle 270"/>
            <p:cNvSpPr>
              <a:spLocks noChangeArrowheads="1"/>
            </p:cNvSpPr>
            <p:nvPr/>
          </p:nvSpPr>
          <p:spPr bwMode="auto">
            <a:xfrm>
              <a:off x="4424" y="6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35" name="Object 271"/>
            <p:cNvGraphicFramePr>
              <a:graphicFrameLocks noChangeAspect="1"/>
            </p:cNvGraphicFramePr>
            <p:nvPr/>
          </p:nvGraphicFramePr>
          <p:xfrm>
            <a:off x="4182" y="506"/>
            <a:ext cx="215" cy="253"/>
          </p:xfrm>
          <a:graphic>
            <a:graphicData uri="http://schemas.openxmlformats.org/presentationml/2006/ole">
              <p:oleObj spid="_x0000_s620561" name="公式" r:id="rId19" imgW="190500" imgH="228600" progId="Equation.3">
                <p:embed/>
              </p:oleObj>
            </a:graphicData>
          </a:graphic>
        </p:graphicFrame>
        <p:sp>
          <p:nvSpPr>
            <p:cNvPr id="136" name="Oval 272"/>
            <p:cNvSpPr>
              <a:spLocks noChangeArrowheads="1"/>
            </p:cNvSpPr>
            <p:nvPr/>
          </p:nvSpPr>
          <p:spPr bwMode="auto">
            <a:xfrm>
              <a:off x="4447" y="10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6" name="Group 273"/>
            <p:cNvGrpSpPr>
              <a:grpSpLocks/>
            </p:cNvGrpSpPr>
            <p:nvPr/>
          </p:nvGrpSpPr>
          <p:grpSpPr bwMode="auto">
            <a:xfrm>
              <a:off x="4826" y="922"/>
              <a:ext cx="120" cy="225"/>
              <a:chOff x="2373" y="2928"/>
              <a:chExt cx="120" cy="240"/>
            </a:xfrm>
          </p:grpSpPr>
          <p:sp>
            <p:nvSpPr>
              <p:cNvPr id="152" name="Line 274"/>
              <p:cNvSpPr>
                <a:spLocks noChangeShapeType="1"/>
              </p:cNvSpPr>
              <p:nvPr/>
            </p:nvSpPr>
            <p:spPr bwMode="auto">
              <a:xfrm>
                <a:off x="2493" y="2928"/>
                <a:ext cx="0" cy="240"/>
              </a:xfrm>
              <a:prstGeom prst="line">
                <a:avLst/>
              </a:prstGeom>
              <a:noFill/>
              <a:ln w="38100">
                <a:solidFill>
                  <a:srgbClr val="008000"/>
                </a:solidFill>
                <a:round/>
                <a:headEnd/>
                <a:tailEnd/>
              </a:ln>
            </p:spPr>
            <p:txBody>
              <a:bodyPr/>
              <a:lstStyle/>
              <a:p>
                <a:endParaRPr lang="zh-CN" altLang="en-US"/>
              </a:p>
            </p:txBody>
          </p:sp>
          <p:sp>
            <p:nvSpPr>
              <p:cNvPr id="153" name="Line 275"/>
              <p:cNvSpPr>
                <a:spLocks noChangeShapeType="1"/>
              </p:cNvSpPr>
              <p:nvPr/>
            </p:nvSpPr>
            <p:spPr bwMode="auto">
              <a:xfrm>
                <a:off x="2373" y="2928"/>
                <a:ext cx="0" cy="240"/>
              </a:xfrm>
              <a:prstGeom prst="line">
                <a:avLst/>
              </a:prstGeom>
              <a:noFill/>
              <a:ln w="38100">
                <a:solidFill>
                  <a:srgbClr val="008000"/>
                </a:solidFill>
                <a:round/>
                <a:headEnd/>
                <a:tailEnd/>
              </a:ln>
            </p:spPr>
            <p:txBody>
              <a:bodyPr/>
              <a:lstStyle/>
              <a:p>
                <a:endParaRPr lang="zh-CN" altLang="en-US"/>
              </a:p>
            </p:txBody>
          </p:sp>
        </p:grpSp>
        <p:sp>
          <p:nvSpPr>
            <p:cNvPr id="138" name="Line 276"/>
            <p:cNvSpPr>
              <a:spLocks noChangeShapeType="1"/>
            </p:cNvSpPr>
            <p:nvPr/>
          </p:nvSpPr>
          <p:spPr bwMode="auto">
            <a:xfrm>
              <a:off x="4480" y="1040"/>
              <a:ext cx="356" cy="0"/>
            </a:xfrm>
            <a:prstGeom prst="line">
              <a:avLst/>
            </a:prstGeom>
            <a:noFill/>
            <a:ln w="12700">
              <a:solidFill>
                <a:schemeClr val="tx1"/>
              </a:solidFill>
              <a:round/>
              <a:headEnd/>
              <a:tailEnd/>
            </a:ln>
          </p:spPr>
          <p:txBody>
            <a:bodyPr/>
            <a:lstStyle/>
            <a:p>
              <a:endParaRPr lang="zh-CN" altLang="en-US"/>
            </a:p>
          </p:txBody>
        </p:sp>
        <p:sp>
          <p:nvSpPr>
            <p:cNvPr id="139" name="Line 277"/>
            <p:cNvSpPr>
              <a:spLocks noChangeShapeType="1"/>
            </p:cNvSpPr>
            <p:nvPr/>
          </p:nvSpPr>
          <p:spPr bwMode="auto">
            <a:xfrm>
              <a:off x="4947" y="1041"/>
              <a:ext cx="457" cy="0"/>
            </a:xfrm>
            <a:prstGeom prst="line">
              <a:avLst/>
            </a:prstGeom>
            <a:noFill/>
            <a:ln w="12700">
              <a:solidFill>
                <a:schemeClr val="tx1"/>
              </a:solidFill>
              <a:round/>
              <a:headEnd/>
              <a:tailEnd/>
            </a:ln>
          </p:spPr>
          <p:txBody>
            <a:bodyPr/>
            <a:lstStyle/>
            <a:p>
              <a:endParaRPr lang="zh-CN" altLang="en-US"/>
            </a:p>
          </p:txBody>
        </p:sp>
        <p:graphicFrame>
          <p:nvGraphicFramePr>
            <p:cNvPr id="140" name="Object 278"/>
            <p:cNvGraphicFramePr>
              <a:graphicFrameLocks noChangeAspect="1"/>
            </p:cNvGraphicFramePr>
            <p:nvPr/>
          </p:nvGraphicFramePr>
          <p:xfrm>
            <a:off x="4727" y="686"/>
            <a:ext cx="299" cy="278"/>
          </p:xfrm>
          <a:graphic>
            <a:graphicData uri="http://schemas.openxmlformats.org/presentationml/2006/ole">
              <p:oleObj spid="_x0000_s620562" name="公式" r:id="rId20" imgW="253890" imgH="228501" progId="Equation.3">
                <p:embed/>
              </p:oleObj>
            </a:graphicData>
          </a:graphic>
        </p:graphicFrame>
        <p:graphicFrame>
          <p:nvGraphicFramePr>
            <p:cNvPr id="141" name="Object 279"/>
            <p:cNvGraphicFramePr>
              <a:graphicFrameLocks noChangeAspect="1"/>
            </p:cNvGraphicFramePr>
            <p:nvPr/>
          </p:nvGraphicFramePr>
          <p:xfrm>
            <a:off x="4658" y="869"/>
            <a:ext cx="178" cy="171"/>
          </p:xfrm>
          <a:graphic>
            <a:graphicData uri="http://schemas.openxmlformats.org/presentationml/2006/ole">
              <p:oleObj spid="_x0000_s620563" name="公式" r:id="rId21" imgW="139700" imgH="139700" progId="Equation.3">
                <p:embed/>
              </p:oleObj>
            </a:graphicData>
          </a:graphic>
        </p:graphicFrame>
        <p:graphicFrame>
          <p:nvGraphicFramePr>
            <p:cNvPr id="142" name="Object 280"/>
            <p:cNvGraphicFramePr>
              <a:graphicFrameLocks noChangeAspect="1"/>
            </p:cNvGraphicFramePr>
            <p:nvPr/>
          </p:nvGraphicFramePr>
          <p:xfrm>
            <a:off x="5485" y="1446"/>
            <a:ext cx="215" cy="285"/>
          </p:xfrm>
          <a:graphic>
            <a:graphicData uri="http://schemas.openxmlformats.org/presentationml/2006/ole">
              <p:oleObj spid="_x0000_s620564" name="公式" r:id="rId22" imgW="165028" imgH="228501" progId="Equation.3">
                <p:embed/>
              </p:oleObj>
            </a:graphicData>
          </a:graphic>
        </p:graphicFrame>
        <p:graphicFrame>
          <p:nvGraphicFramePr>
            <p:cNvPr id="143" name="Object 281"/>
            <p:cNvGraphicFramePr>
              <a:graphicFrameLocks noChangeAspect="1"/>
            </p:cNvGraphicFramePr>
            <p:nvPr/>
          </p:nvGraphicFramePr>
          <p:xfrm>
            <a:off x="5471" y="1040"/>
            <a:ext cx="153" cy="147"/>
          </p:xfrm>
          <a:graphic>
            <a:graphicData uri="http://schemas.openxmlformats.org/presentationml/2006/ole">
              <p:oleObj spid="_x0000_s620565" name="公式" r:id="rId23" imgW="139700" imgH="139700" progId="Equation.3">
                <p:embed/>
              </p:oleObj>
            </a:graphicData>
          </a:graphic>
        </p:graphicFrame>
        <p:graphicFrame>
          <p:nvGraphicFramePr>
            <p:cNvPr id="144" name="Object 282"/>
            <p:cNvGraphicFramePr>
              <a:graphicFrameLocks noChangeAspect="1"/>
            </p:cNvGraphicFramePr>
            <p:nvPr/>
          </p:nvGraphicFramePr>
          <p:xfrm>
            <a:off x="5471" y="2026"/>
            <a:ext cx="153" cy="81"/>
          </p:xfrm>
          <a:graphic>
            <a:graphicData uri="http://schemas.openxmlformats.org/presentationml/2006/ole">
              <p:oleObj spid="_x0000_s620566" name="公式" r:id="rId24" imgW="139518" imgH="76101" progId="Equation.3">
                <p:embed/>
              </p:oleObj>
            </a:graphicData>
          </a:graphic>
        </p:graphicFrame>
        <p:sp>
          <p:nvSpPr>
            <p:cNvPr id="145" name="Oval 283"/>
            <p:cNvSpPr>
              <a:spLocks noChangeArrowheads="1"/>
            </p:cNvSpPr>
            <p:nvPr/>
          </p:nvSpPr>
          <p:spPr bwMode="auto">
            <a:xfrm>
              <a:off x="5013" y="4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46" name="Line 284"/>
            <p:cNvSpPr>
              <a:spLocks noChangeShapeType="1"/>
            </p:cNvSpPr>
            <p:nvPr/>
          </p:nvSpPr>
          <p:spPr bwMode="auto">
            <a:xfrm flipV="1">
              <a:off x="3803" y="1347"/>
              <a:ext cx="0" cy="780"/>
            </a:xfrm>
            <a:prstGeom prst="line">
              <a:avLst/>
            </a:prstGeom>
            <a:noFill/>
            <a:ln w="12700">
              <a:solidFill>
                <a:schemeClr val="tx1"/>
              </a:solidFill>
              <a:round/>
              <a:headEnd/>
              <a:tailEnd/>
            </a:ln>
          </p:spPr>
          <p:txBody>
            <a:bodyPr/>
            <a:lstStyle/>
            <a:p>
              <a:endParaRPr lang="zh-CN" altLang="en-US"/>
            </a:p>
          </p:txBody>
        </p:sp>
        <p:sp>
          <p:nvSpPr>
            <p:cNvPr id="147" name="Rectangle 285"/>
            <p:cNvSpPr>
              <a:spLocks noChangeArrowheads="1"/>
            </p:cNvSpPr>
            <p:nvPr/>
          </p:nvSpPr>
          <p:spPr bwMode="auto">
            <a:xfrm>
              <a:off x="3746" y="16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48" name="Object 286"/>
            <p:cNvGraphicFramePr>
              <a:graphicFrameLocks noChangeAspect="1"/>
            </p:cNvGraphicFramePr>
            <p:nvPr/>
          </p:nvGraphicFramePr>
          <p:xfrm>
            <a:off x="3441" y="1616"/>
            <a:ext cx="287" cy="253"/>
          </p:xfrm>
          <a:graphic>
            <a:graphicData uri="http://schemas.openxmlformats.org/presentationml/2006/ole">
              <p:oleObj spid="_x0000_s620567" name="公式" r:id="rId25" imgW="253890" imgH="228501" progId="Equation.3">
                <p:embed/>
              </p:oleObj>
            </a:graphicData>
          </a:graphic>
        </p:graphicFrame>
        <p:sp>
          <p:nvSpPr>
            <p:cNvPr id="149" name="Oval 287"/>
            <p:cNvSpPr>
              <a:spLocks noChangeArrowheads="1"/>
            </p:cNvSpPr>
            <p:nvPr/>
          </p:nvSpPr>
          <p:spPr bwMode="auto">
            <a:xfrm>
              <a:off x="3777" y="2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50" name="Rectangle 288"/>
            <p:cNvSpPr>
              <a:spLocks noChangeArrowheads="1"/>
            </p:cNvSpPr>
            <p:nvPr/>
          </p:nvSpPr>
          <p:spPr bwMode="auto">
            <a:xfrm>
              <a:off x="4430" y="170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51" name="Object 289"/>
            <p:cNvGraphicFramePr>
              <a:graphicFrameLocks noChangeAspect="1"/>
            </p:cNvGraphicFramePr>
            <p:nvPr/>
          </p:nvGraphicFramePr>
          <p:xfrm>
            <a:off x="4181" y="1706"/>
            <a:ext cx="216" cy="253"/>
          </p:xfrm>
          <a:graphic>
            <a:graphicData uri="http://schemas.openxmlformats.org/presentationml/2006/ole">
              <p:oleObj spid="_x0000_s620568" name="公式" r:id="rId26" imgW="190500" imgH="228600" progId="Equation.3">
                <p:embed/>
              </p:oleObj>
            </a:graphicData>
          </a:graphic>
        </p:graphicFrame>
      </p:grpSp>
      <p:graphicFrame>
        <p:nvGraphicFramePr>
          <p:cNvPr id="551961" name="Object 25"/>
          <p:cNvGraphicFramePr>
            <a:graphicFrameLocks noChangeAspect="1"/>
          </p:cNvGraphicFramePr>
          <p:nvPr/>
        </p:nvGraphicFramePr>
        <p:xfrm>
          <a:off x="785786" y="3201994"/>
          <a:ext cx="2762248" cy="1012824"/>
        </p:xfrm>
        <a:graphic>
          <a:graphicData uri="http://schemas.openxmlformats.org/presentationml/2006/ole">
            <p:oleObj spid="_x0000_s620569" name="Equation" r:id="rId27" imgW="1167893" imgH="431613" progId="Equation.DSMT4">
              <p:embed/>
            </p:oleObj>
          </a:graphicData>
        </a:graphic>
      </p:graphicFrame>
      <p:graphicFrame>
        <p:nvGraphicFramePr>
          <p:cNvPr id="551962" name="Object 26"/>
          <p:cNvGraphicFramePr>
            <a:graphicFrameLocks noChangeAspect="1"/>
          </p:cNvGraphicFramePr>
          <p:nvPr/>
        </p:nvGraphicFramePr>
        <p:xfrm>
          <a:off x="1214414" y="4214818"/>
          <a:ext cx="2333648" cy="1022360"/>
        </p:xfrm>
        <a:graphic>
          <a:graphicData uri="http://schemas.openxmlformats.org/presentationml/2006/ole">
            <p:oleObj spid="_x0000_s620570" name="Equation" r:id="rId28" imgW="1041400" imgH="457200" progId="Equation.DSMT4">
              <p:embed/>
            </p:oleObj>
          </a:graphicData>
        </a:graphic>
      </p:graphicFrame>
      <p:graphicFrame>
        <p:nvGraphicFramePr>
          <p:cNvPr id="551963" name="Object 27"/>
          <p:cNvGraphicFramePr>
            <a:graphicFrameLocks noChangeAspect="1"/>
          </p:cNvGraphicFramePr>
          <p:nvPr/>
        </p:nvGraphicFramePr>
        <p:xfrm>
          <a:off x="357158" y="4903588"/>
          <a:ext cx="1571636" cy="1097180"/>
        </p:xfrm>
        <a:graphic>
          <a:graphicData uri="http://schemas.openxmlformats.org/presentationml/2006/ole">
            <p:oleObj spid="_x0000_s620571" name="Equation" r:id="rId29" imgW="634725" imgH="444307" progId="Equation.DSMT4">
              <p:embed/>
            </p:oleObj>
          </a:graphicData>
        </a:graphic>
      </p:graphicFrame>
      <p:graphicFrame>
        <p:nvGraphicFramePr>
          <p:cNvPr id="551964" name="Object 28"/>
          <p:cNvGraphicFramePr>
            <a:graphicFrameLocks noChangeAspect="1"/>
          </p:cNvGraphicFramePr>
          <p:nvPr/>
        </p:nvGraphicFramePr>
        <p:xfrm>
          <a:off x="285720" y="5929330"/>
          <a:ext cx="4497386" cy="690973"/>
        </p:xfrm>
        <a:graphic>
          <a:graphicData uri="http://schemas.openxmlformats.org/presentationml/2006/ole">
            <p:oleObj spid="_x0000_s620572" name="Equation" r:id="rId30" imgW="1548728" imgH="241195" progId="Equation.DSMT4">
              <p:embed/>
            </p:oleObj>
          </a:graphicData>
        </a:graphic>
      </p:graphicFrame>
      <p:graphicFrame>
        <p:nvGraphicFramePr>
          <p:cNvPr id="551965" name="Object 29"/>
          <p:cNvGraphicFramePr>
            <a:graphicFrameLocks noChangeAspect="1"/>
          </p:cNvGraphicFramePr>
          <p:nvPr/>
        </p:nvGraphicFramePr>
        <p:xfrm>
          <a:off x="223814" y="4391034"/>
          <a:ext cx="866784" cy="566743"/>
        </p:xfrm>
        <a:graphic>
          <a:graphicData uri="http://schemas.openxmlformats.org/presentationml/2006/ole">
            <p:oleObj spid="_x0000_s620573" name="Equation" r:id="rId31" imgW="368300" imgH="241300" progId="Equation.DSMT4">
              <p:embed/>
            </p:oleObj>
          </a:graphicData>
        </a:graphic>
      </p:graphicFrame>
      <p:sp>
        <p:nvSpPr>
          <p:cNvPr id="172" name="Text Box 254"/>
          <p:cNvSpPr txBox="1">
            <a:spLocks noChangeArrowheads="1"/>
          </p:cNvSpPr>
          <p:nvPr/>
        </p:nvSpPr>
        <p:spPr bwMode="auto">
          <a:xfrm>
            <a:off x="142876" y="2857496"/>
            <a:ext cx="3786182" cy="463846"/>
          </a:xfrm>
          <a:prstGeom prst="rect">
            <a:avLst/>
          </a:prstGeom>
          <a:noFill/>
          <a:ln w="9525" algn="ctr">
            <a:noFill/>
            <a:miter lim="800000"/>
            <a:headEnd/>
            <a:tailEnd/>
          </a:ln>
        </p:spPr>
        <p:txBody>
          <a:bodyPr wrap="square" lIns="90000" tIns="46800" rIns="90000" bIns="46800">
            <a:spAutoFit/>
          </a:bodyPr>
          <a:lstStyle/>
          <a:p>
            <a:pPr>
              <a:spcBef>
                <a:spcPct val="50000"/>
              </a:spcBef>
            </a:pPr>
            <a:r>
              <a:rPr lang="zh-CN" altLang="en-US" sz="2400" dirty="0"/>
              <a:t>基极分压式射极偏置电路</a:t>
            </a:r>
          </a:p>
        </p:txBody>
      </p:sp>
      <p:grpSp>
        <p:nvGrpSpPr>
          <p:cNvPr id="17" name="Group 153"/>
          <p:cNvGrpSpPr>
            <a:grpSpLocks/>
          </p:cNvGrpSpPr>
          <p:nvPr/>
        </p:nvGrpSpPr>
        <p:grpSpPr bwMode="auto">
          <a:xfrm>
            <a:off x="5429256" y="214290"/>
            <a:ext cx="3024188" cy="3067050"/>
            <a:chOff x="2957" y="2157"/>
            <a:chExt cx="1905" cy="1932"/>
          </a:xfrm>
        </p:grpSpPr>
        <p:sp>
          <p:nvSpPr>
            <p:cNvPr id="174"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175"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176" name="Object 82"/>
            <p:cNvGraphicFramePr>
              <a:graphicFrameLocks noChangeAspect="1"/>
            </p:cNvGraphicFramePr>
            <p:nvPr/>
          </p:nvGraphicFramePr>
          <p:xfrm>
            <a:off x="3566" y="3283"/>
            <a:ext cx="178" cy="171"/>
          </p:xfrm>
          <a:graphic>
            <a:graphicData uri="http://schemas.openxmlformats.org/presentationml/2006/ole">
              <p:oleObj spid="_x0000_s620574" name="公式" r:id="rId32" imgW="139700" imgH="139700" progId="Equation.3">
                <p:embed/>
              </p:oleObj>
            </a:graphicData>
          </a:graphic>
        </p:graphicFrame>
        <p:graphicFrame>
          <p:nvGraphicFramePr>
            <p:cNvPr id="177" name="Object 83"/>
            <p:cNvGraphicFramePr>
              <a:graphicFrameLocks noChangeAspect="1"/>
            </p:cNvGraphicFramePr>
            <p:nvPr/>
          </p:nvGraphicFramePr>
          <p:xfrm>
            <a:off x="3566" y="3938"/>
            <a:ext cx="153" cy="81"/>
          </p:xfrm>
          <a:graphic>
            <a:graphicData uri="http://schemas.openxmlformats.org/presentationml/2006/ole">
              <p:oleObj spid="_x0000_s620575" name="公式" r:id="rId33" imgW="139518" imgH="76101" progId="Equation.3">
                <p:embed/>
              </p:oleObj>
            </a:graphicData>
          </a:graphic>
        </p:graphicFrame>
        <p:graphicFrame>
          <p:nvGraphicFramePr>
            <p:cNvPr id="178" name="Object 84"/>
            <p:cNvGraphicFramePr>
              <a:graphicFrameLocks noChangeAspect="1"/>
            </p:cNvGraphicFramePr>
            <p:nvPr/>
          </p:nvGraphicFramePr>
          <p:xfrm>
            <a:off x="3490" y="3522"/>
            <a:ext cx="330" cy="269"/>
          </p:xfrm>
          <a:graphic>
            <a:graphicData uri="http://schemas.openxmlformats.org/presentationml/2006/ole">
              <p:oleObj spid="_x0000_s620576" name="公式" r:id="rId34" imgW="253780" imgH="215713" progId="Equation.3">
                <p:embed/>
              </p:oleObj>
            </a:graphicData>
          </a:graphic>
        </p:graphicFrame>
        <p:graphicFrame>
          <p:nvGraphicFramePr>
            <p:cNvPr id="179" name="Object 86"/>
            <p:cNvGraphicFramePr>
              <a:graphicFrameLocks noChangeAspect="1"/>
            </p:cNvGraphicFramePr>
            <p:nvPr/>
          </p:nvGraphicFramePr>
          <p:xfrm>
            <a:off x="3939" y="3377"/>
            <a:ext cx="330" cy="285"/>
          </p:xfrm>
          <a:graphic>
            <a:graphicData uri="http://schemas.openxmlformats.org/presentationml/2006/ole">
              <p:oleObj spid="_x0000_s620577" name="公式" r:id="rId35" imgW="253890" imgH="228501" progId="Equation.3">
                <p:embed/>
              </p:oleObj>
            </a:graphicData>
          </a:graphic>
        </p:graphicFrame>
        <p:sp>
          <p:nvSpPr>
            <p:cNvPr id="180"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181"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18" name="Group 89"/>
            <p:cNvGrpSpPr>
              <a:grpSpLocks/>
            </p:cNvGrpSpPr>
            <p:nvPr/>
          </p:nvGrpSpPr>
          <p:grpSpPr bwMode="auto">
            <a:xfrm>
              <a:off x="3728" y="3097"/>
              <a:ext cx="218" cy="366"/>
              <a:chOff x="2589" y="2584"/>
              <a:chExt cx="218" cy="366"/>
            </a:xfrm>
          </p:grpSpPr>
          <p:sp>
            <p:nvSpPr>
              <p:cNvPr id="203"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204"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205"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83"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184"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185"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186"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87" name="Object 101"/>
            <p:cNvGraphicFramePr>
              <a:graphicFrameLocks noChangeAspect="1"/>
            </p:cNvGraphicFramePr>
            <p:nvPr/>
          </p:nvGraphicFramePr>
          <p:xfrm>
            <a:off x="2957" y="2488"/>
            <a:ext cx="229" cy="253"/>
          </p:xfrm>
          <a:graphic>
            <a:graphicData uri="http://schemas.openxmlformats.org/presentationml/2006/ole">
              <p:oleObj spid="_x0000_s620578" name="公式" r:id="rId36" imgW="203112" imgH="228501" progId="Equation.3">
                <p:embed/>
              </p:oleObj>
            </a:graphicData>
          </a:graphic>
        </p:graphicFrame>
        <p:graphicFrame>
          <p:nvGraphicFramePr>
            <p:cNvPr id="188" name="Object 102"/>
            <p:cNvGraphicFramePr>
              <a:graphicFrameLocks noChangeAspect="1"/>
            </p:cNvGraphicFramePr>
            <p:nvPr/>
          </p:nvGraphicFramePr>
          <p:xfrm>
            <a:off x="3973" y="2971"/>
            <a:ext cx="153" cy="147"/>
          </p:xfrm>
          <a:graphic>
            <a:graphicData uri="http://schemas.openxmlformats.org/presentationml/2006/ole">
              <p:oleObj spid="_x0000_s620579" name="公式" r:id="rId37" imgW="139700" imgH="139700" progId="Equation.3">
                <p:embed/>
              </p:oleObj>
            </a:graphicData>
          </a:graphic>
        </p:graphicFrame>
        <p:graphicFrame>
          <p:nvGraphicFramePr>
            <p:cNvPr id="189" name="Object 103"/>
            <p:cNvGraphicFramePr>
              <a:graphicFrameLocks noChangeAspect="1"/>
            </p:cNvGraphicFramePr>
            <p:nvPr/>
          </p:nvGraphicFramePr>
          <p:xfrm>
            <a:off x="3973" y="3957"/>
            <a:ext cx="153" cy="81"/>
          </p:xfrm>
          <a:graphic>
            <a:graphicData uri="http://schemas.openxmlformats.org/presentationml/2006/ole">
              <p:oleObj spid="_x0000_s620580" name="公式" r:id="rId38" imgW="139518" imgH="76101" progId="Equation.3">
                <p:embed/>
              </p:oleObj>
            </a:graphicData>
          </a:graphic>
        </p:graphicFrame>
        <p:graphicFrame>
          <p:nvGraphicFramePr>
            <p:cNvPr id="191" name="Object 114"/>
            <p:cNvGraphicFramePr>
              <a:graphicFrameLocks noChangeAspect="1"/>
            </p:cNvGraphicFramePr>
            <p:nvPr/>
          </p:nvGraphicFramePr>
          <p:xfrm>
            <a:off x="4532" y="2157"/>
            <a:ext cx="330" cy="285"/>
          </p:xfrm>
          <a:graphic>
            <a:graphicData uri="http://schemas.openxmlformats.org/presentationml/2006/ole">
              <p:oleObj spid="_x0000_s620581" name="公式" r:id="rId39" imgW="253890" imgH="228501" progId="Equation.3">
                <p:embed/>
              </p:oleObj>
            </a:graphicData>
          </a:graphic>
        </p:graphicFrame>
        <p:sp>
          <p:nvSpPr>
            <p:cNvPr id="193"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4"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5" name="Object 132"/>
            <p:cNvGraphicFramePr>
              <a:graphicFrameLocks noChangeAspect="1"/>
            </p:cNvGraphicFramePr>
            <p:nvPr/>
          </p:nvGraphicFramePr>
          <p:xfrm>
            <a:off x="3649" y="2437"/>
            <a:ext cx="214" cy="253"/>
          </p:xfrm>
          <a:graphic>
            <a:graphicData uri="http://schemas.openxmlformats.org/presentationml/2006/ole">
              <p:oleObj spid="_x0000_s620582" name="公式" r:id="rId40" imgW="190500" imgH="228600" progId="Equation.3">
                <p:embed/>
              </p:oleObj>
            </a:graphicData>
          </a:graphic>
        </p:graphicFrame>
        <p:sp>
          <p:nvSpPr>
            <p:cNvPr id="197"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99"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00" name="Object 150"/>
            <p:cNvGraphicFramePr>
              <a:graphicFrameLocks noChangeAspect="1"/>
            </p:cNvGraphicFramePr>
            <p:nvPr/>
          </p:nvGraphicFramePr>
          <p:xfrm>
            <a:off x="3337" y="2947"/>
            <a:ext cx="330" cy="301"/>
          </p:xfrm>
          <a:graphic>
            <a:graphicData uri="http://schemas.openxmlformats.org/presentationml/2006/ole">
              <p:oleObj spid="_x0000_s620583" name="公式" r:id="rId41" imgW="253890" imgH="241195" progId="Equation.3">
                <p:embed/>
              </p:oleObj>
            </a:graphicData>
          </a:graphic>
        </p:graphicFrame>
        <p:sp>
          <p:nvSpPr>
            <p:cNvPr id="201"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02" name="Object 152"/>
            <p:cNvGraphicFramePr>
              <a:graphicFrameLocks noChangeAspect="1"/>
            </p:cNvGraphicFramePr>
            <p:nvPr/>
          </p:nvGraphicFramePr>
          <p:xfrm>
            <a:off x="4099" y="2516"/>
            <a:ext cx="330" cy="301"/>
          </p:xfrm>
          <a:graphic>
            <a:graphicData uri="http://schemas.openxmlformats.org/presentationml/2006/ole">
              <p:oleObj spid="_x0000_s620584" name="公式" r:id="rId42" imgW="253890" imgH="241195" progId="Equation.3">
                <p:embed/>
              </p:oleObj>
            </a:graphicData>
          </a:graphic>
        </p:graphicFrame>
      </p:grpSp>
      <p:grpSp>
        <p:nvGrpSpPr>
          <p:cNvPr id="19" name="Group 159"/>
          <p:cNvGrpSpPr>
            <a:grpSpLocks/>
          </p:cNvGrpSpPr>
          <p:nvPr/>
        </p:nvGrpSpPr>
        <p:grpSpPr bwMode="auto">
          <a:xfrm>
            <a:off x="5429256" y="3357562"/>
            <a:ext cx="3154360" cy="3500438"/>
            <a:chOff x="3593" y="1017"/>
            <a:chExt cx="1954" cy="2049"/>
          </a:xfrm>
        </p:grpSpPr>
        <p:grpSp>
          <p:nvGrpSpPr>
            <p:cNvPr id="20" name="Group 116"/>
            <p:cNvGrpSpPr>
              <a:grpSpLocks/>
            </p:cNvGrpSpPr>
            <p:nvPr/>
          </p:nvGrpSpPr>
          <p:grpSpPr bwMode="auto">
            <a:xfrm>
              <a:off x="3593" y="1017"/>
              <a:ext cx="1954" cy="2049"/>
              <a:chOff x="3491" y="2185"/>
              <a:chExt cx="1954" cy="2049"/>
            </a:xfrm>
          </p:grpSpPr>
          <p:sp>
            <p:nvSpPr>
              <p:cNvPr id="224" name="Line 117"/>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225" name="Oval 118"/>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26" name="Line 119"/>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227" name="Line 120"/>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228" name="Line 121"/>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21" name="Group 122"/>
              <p:cNvGrpSpPr>
                <a:grpSpLocks/>
              </p:cNvGrpSpPr>
              <p:nvPr/>
            </p:nvGrpSpPr>
            <p:grpSpPr bwMode="auto">
              <a:xfrm>
                <a:off x="4311" y="3125"/>
                <a:ext cx="218" cy="366"/>
                <a:chOff x="2589" y="2584"/>
                <a:chExt cx="218" cy="366"/>
              </a:xfrm>
            </p:grpSpPr>
            <p:sp>
              <p:nvSpPr>
                <p:cNvPr id="247" name="Line 1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248" name="Line 1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249" name="Line 1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230" name="Line 126"/>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231" name="Line 127"/>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232" name="Line 128"/>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233" name="Line 129"/>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234" name="Rectangle 130"/>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35" name="Object 131"/>
              <p:cNvGraphicFramePr>
                <a:graphicFrameLocks noChangeAspect="1"/>
              </p:cNvGraphicFramePr>
              <p:nvPr/>
            </p:nvGraphicFramePr>
            <p:xfrm>
              <a:off x="3497" y="2700"/>
              <a:ext cx="272" cy="253"/>
            </p:xfrm>
            <a:graphic>
              <a:graphicData uri="http://schemas.openxmlformats.org/presentationml/2006/ole">
                <p:oleObj spid="_x0000_s620585" name="公式" r:id="rId43" imgW="241300" imgH="228600" progId="Equation.3">
                  <p:embed/>
                </p:oleObj>
              </a:graphicData>
            </a:graphic>
          </p:graphicFrame>
          <p:graphicFrame>
            <p:nvGraphicFramePr>
              <p:cNvPr id="236" name="Object 132"/>
              <p:cNvGraphicFramePr>
                <a:graphicFrameLocks noChangeAspect="1"/>
              </p:cNvGraphicFramePr>
              <p:nvPr/>
            </p:nvGraphicFramePr>
            <p:xfrm>
              <a:off x="5115" y="2185"/>
              <a:ext cx="330" cy="285"/>
            </p:xfrm>
            <a:graphic>
              <a:graphicData uri="http://schemas.openxmlformats.org/presentationml/2006/ole">
                <p:oleObj spid="_x0000_s620586" name="公式" r:id="rId44" imgW="253890" imgH="228501" progId="Equation.3">
                  <p:embed/>
                </p:oleObj>
              </a:graphicData>
            </a:graphic>
          </p:graphicFrame>
          <p:sp>
            <p:nvSpPr>
              <p:cNvPr id="237" name="Oval 133"/>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38" name="Oval 134"/>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39" name="Rectangle 135"/>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40" name="Object 136"/>
              <p:cNvGraphicFramePr>
                <a:graphicFrameLocks noChangeAspect="1"/>
              </p:cNvGraphicFramePr>
              <p:nvPr/>
            </p:nvGraphicFramePr>
            <p:xfrm>
              <a:off x="4614" y="2566"/>
              <a:ext cx="215" cy="253"/>
            </p:xfrm>
            <a:graphic>
              <a:graphicData uri="http://schemas.openxmlformats.org/presentationml/2006/ole">
                <p:oleObj spid="_x0000_s620587" name="公式" r:id="rId45" imgW="190500" imgH="228600" progId="Equation.3">
                  <p:embed/>
                </p:oleObj>
              </a:graphicData>
            </a:graphic>
          </p:graphicFrame>
          <p:sp>
            <p:nvSpPr>
              <p:cNvPr id="241" name="Oval 137"/>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42" name="Line 138"/>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243" name="Rectangle 139"/>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44" name="Object 140"/>
              <p:cNvGraphicFramePr>
                <a:graphicFrameLocks noChangeAspect="1"/>
              </p:cNvGraphicFramePr>
              <p:nvPr/>
            </p:nvGraphicFramePr>
            <p:xfrm>
              <a:off x="3491" y="3575"/>
              <a:ext cx="287" cy="253"/>
            </p:xfrm>
            <a:graphic>
              <a:graphicData uri="http://schemas.openxmlformats.org/presentationml/2006/ole">
                <p:oleObj spid="_x0000_s620588" name="公式" r:id="rId46" imgW="253890" imgH="228501" progId="Equation.3">
                  <p:embed/>
                </p:oleObj>
              </a:graphicData>
            </a:graphic>
          </p:graphicFrame>
          <p:sp>
            <p:nvSpPr>
              <p:cNvPr id="245" name="Rectangle 141"/>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46" name="Object 142"/>
              <p:cNvGraphicFramePr>
                <a:graphicFrameLocks noChangeAspect="1"/>
              </p:cNvGraphicFramePr>
              <p:nvPr/>
            </p:nvGraphicFramePr>
            <p:xfrm>
              <a:off x="4613" y="3665"/>
              <a:ext cx="216" cy="253"/>
            </p:xfrm>
            <a:graphic>
              <a:graphicData uri="http://schemas.openxmlformats.org/presentationml/2006/ole">
                <p:oleObj spid="_x0000_s620589" name="公式" r:id="rId47" imgW="190500" imgH="228600" progId="Equation.3">
                  <p:embed/>
                </p:oleObj>
              </a:graphicData>
            </a:graphic>
          </p:graphicFrame>
        </p:grpSp>
        <p:grpSp>
          <p:nvGrpSpPr>
            <p:cNvPr id="22" name="Group 143"/>
            <p:cNvGrpSpPr>
              <a:grpSpLocks/>
            </p:cNvGrpSpPr>
            <p:nvPr/>
          </p:nvGrpSpPr>
          <p:grpSpPr bwMode="auto">
            <a:xfrm>
              <a:off x="4074" y="1398"/>
              <a:ext cx="215" cy="305"/>
              <a:chOff x="3972" y="2566"/>
              <a:chExt cx="215" cy="305"/>
            </a:xfrm>
          </p:grpSpPr>
          <p:graphicFrame>
            <p:nvGraphicFramePr>
              <p:cNvPr id="222" name="Object 144"/>
              <p:cNvGraphicFramePr>
                <a:graphicFrameLocks noChangeAspect="1"/>
              </p:cNvGraphicFramePr>
              <p:nvPr/>
            </p:nvGraphicFramePr>
            <p:xfrm>
              <a:off x="3972" y="2576"/>
              <a:ext cx="215" cy="270"/>
            </p:xfrm>
            <a:graphic>
              <a:graphicData uri="http://schemas.openxmlformats.org/presentationml/2006/ole">
                <p:oleObj spid="_x0000_s620590" name="公式" r:id="rId48" imgW="164885" imgH="215619" progId="Equation.3">
                  <p:embed/>
                </p:oleObj>
              </a:graphicData>
            </a:graphic>
          </p:graphicFrame>
          <p:sp>
            <p:nvSpPr>
              <p:cNvPr id="223" name="Line 145"/>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23" name="Group 146"/>
            <p:cNvGrpSpPr>
              <a:grpSpLocks/>
            </p:cNvGrpSpPr>
            <p:nvPr/>
          </p:nvGrpSpPr>
          <p:grpSpPr bwMode="auto">
            <a:xfrm>
              <a:off x="4066" y="2389"/>
              <a:ext cx="231" cy="305"/>
              <a:chOff x="3964" y="2566"/>
              <a:chExt cx="231" cy="305"/>
            </a:xfrm>
          </p:grpSpPr>
          <p:graphicFrame>
            <p:nvGraphicFramePr>
              <p:cNvPr id="220" name="Object 147"/>
              <p:cNvGraphicFramePr>
                <a:graphicFrameLocks noChangeAspect="1"/>
              </p:cNvGraphicFramePr>
              <p:nvPr/>
            </p:nvGraphicFramePr>
            <p:xfrm>
              <a:off x="3964" y="2576"/>
              <a:ext cx="231" cy="270"/>
            </p:xfrm>
            <a:graphic>
              <a:graphicData uri="http://schemas.openxmlformats.org/presentationml/2006/ole">
                <p:oleObj spid="_x0000_s620591" name="公式" r:id="rId49" imgW="177569" imgH="215619" progId="Equation.3">
                  <p:embed/>
                </p:oleObj>
              </a:graphicData>
            </a:graphic>
          </p:graphicFrame>
          <p:sp>
            <p:nvSpPr>
              <p:cNvPr id="221" name="Line 148"/>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24" name="Group 149"/>
            <p:cNvGrpSpPr>
              <a:grpSpLocks/>
            </p:cNvGrpSpPr>
            <p:nvPr/>
          </p:nvGrpSpPr>
          <p:grpSpPr bwMode="auto">
            <a:xfrm>
              <a:off x="3998" y="1757"/>
              <a:ext cx="330" cy="302"/>
              <a:chOff x="3896" y="2925"/>
              <a:chExt cx="330" cy="302"/>
            </a:xfrm>
          </p:grpSpPr>
          <p:sp>
            <p:nvSpPr>
              <p:cNvPr id="218" name="Line 150"/>
              <p:cNvSpPr>
                <a:spLocks noChangeShapeType="1"/>
              </p:cNvSpPr>
              <p:nvPr/>
            </p:nvSpPr>
            <p:spPr bwMode="auto">
              <a:xfrm rot="-5400000">
                <a:off x="4074" y="3074"/>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19" name="Object 151"/>
              <p:cNvGraphicFramePr>
                <a:graphicFrameLocks noChangeAspect="1"/>
              </p:cNvGraphicFramePr>
              <p:nvPr/>
            </p:nvGraphicFramePr>
            <p:xfrm>
              <a:off x="3896" y="2925"/>
              <a:ext cx="330" cy="302"/>
            </p:xfrm>
            <a:graphic>
              <a:graphicData uri="http://schemas.openxmlformats.org/presentationml/2006/ole">
                <p:oleObj spid="_x0000_s620592" name="公式" r:id="rId50" imgW="253890" imgH="241195" progId="Equation.3">
                  <p:embed/>
                </p:oleObj>
              </a:graphicData>
            </a:graphic>
          </p:graphicFrame>
        </p:grpSp>
        <p:graphicFrame>
          <p:nvGraphicFramePr>
            <p:cNvPr id="211" name="Object 152"/>
            <p:cNvGraphicFramePr>
              <a:graphicFrameLocks noChangeAspect="1"/>
            </p:cNvGraphicFramePr>
            <p:nvPr/>
          </p:nvGraphicFramePr>
          <p:xfrm>
            <a:off x="3600" y="1983"/>
            <a:ext cx="347" cy="302"/>
          </p:xfrm>
          <a:graphic>
            <a:graphicData uri="http://schemas.openxmlformats.org/presentationml/2006/ole">
              <p:oleObj spid="_x0000_s620593" name="公式" r:id="rId51" imgW="266469" imgH="241091" progId="Equation.3">
                <p:embed/>
              </p:oleObj>
            </a:graphicData>
          </a:graphic>
        </p:graphicFrame>
        <p:graphicFrame>
          <p:nvGraphicFramePr>
            <p:cNvPr id="212" name="Object 153"/>
            <p:cNvGraphicFramePr>
              <a:graphicFrameLocks noChangeAspect="1"/>
            </p:cNvGraphicFramePr>
            <p:nvPr/>
          </p:nvGraphicFramePr>
          <p:xfrm>
            <a:off x="4709" y="1697"/>
            <a:ext cx="331" cy="302"/>
          </p:xfrm>
          <a:graphic>
            <a:graphicData uri="http://schemas.openxmlformats.org/presentationml/2006/ole">
              <p:oleObj spid="_x0000_s620594" name="公式" r:id="rId52" imgW="253890" imgH="241195" progId="Equation.3">
                <p:embed/>
              </p:oleObj>
            </a:graphicData>
          </a:graphic>
        </p:graphicFrame>
        <p:sp>
          <p:nvSpPr>
            <p:cNvPr id="213" name="Line 154"/>
            <p:cNvSpPr>
              <a:spLocks noChangeShapeType="1"/>
            </p:cNvSpPr>
            <p:nvPr/>
          </p:nvSpPr>
          <p:spPr bwMode="auto">
            <a:xfrm>
              <a:off x="4716" y="170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14" name="Object 155"/>
            <p:cNvGraphicFramePr>
              <a:graphicFrameLocks noChangeAspect="1"/>
            </p:cNvGraphicFramePr>
            <p:nvPr/>
          </p:nvGraphicFramePr>
          <p:xfrm>
            <a:off x="4709" y="2230"/>
            <a:ext cx="331" cy="302"/>
          </p:xfrm>
          <a:graphic>
            <a:graphicData uri="http://schemas.openxmlformats.org/presentationml/2006/ole">
              <p:oleObj spid="_x0000_s620595" name="公式" r:id="rId53" imgW="253890" imgH="241195" progId="Equation.3">
                <p:embed/>
              </p:oleObj>
            </a:graphicData>
          </a:graphic>
        </p:graphicFrame>
        <p:sp>
          <p:nvSpPr>
            <p:cNvPr id="215" name="Line 156"/>
            <p:cNvSpPr>
              <a:spLocks noChangeShapeType="1"/>
            </p:cNvSpPr>
            <p:nvPr/>
          </p:nvSpPr>
          <p:spPr bwMode="auto">
            <a:xfrm>
              <a:off x="4716" y="2236"/>
              <a:ext cx="0" cy="305"/>
            </a:xfrm>
            <a:prstGeom prst="line">
              <a:avLst/>
            </a:prstGeom>
            <a:noFill/>
            <a:ln w="12700">
              <a:solidFill>
                <a:schemeClr val="tx1"/>
              </a:solidFill>
              <a:round/>
              <a:headEnd/>
              <a:tailEnd type="triangle" w="med" len="lg"/>
            </a:ln>
          </p:spPr>
          <p:txBody>
            <a:bodyPr/>
            <a:lstStyle/>
            <a:p>
              <a:endParaRPr lang="zh-CN" altLang="en-US"/>
            </a:p>
          </p:txBody>
        </p:sp>
        <p:sp>
          <p:nvSpPr>
            <p:cNvPr id="216" name="Oval 157"/>
            <p:cNvSpPr>
              <a:spLocks noChangeArrowheads="1"/>
            </p:cNvSpPr>
            <p:nvPr/>
          </p:nvSpPr>
          <p:spPr bwMode="auto">
            <a:xfrm>
              <a:off x="4591" y="236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217" name="Object 158"/>
            <p:cNvGraphicFramePr>
              <a:graphicFrameLocks noChangeAspect="1"/>
            </p:cNvGraphicFramePr>
            <p:nvPr/>
          </p:nvGraphicFramePr>
          <p:xfrm>
            <a:off x="4308" y="2273"/>
            <a:ext cx="300" cy="268"/>
          </p:xfrm>
          <a:graphic>
            <a:graphicData uri="http://schemas.openxmlformats.org/presentationml/2006/ole">
              <p:oleObj spid="_x0000_s620596" name="公式" r:id="rId54" imgW="266469" imgH="241091" progId="Equation.3">
                <p:embed/>
              </p:oleObj>
            </a:graphicData>
          </a:graphic>
        </p:graphicFrame>
      </p:grpSp>
      <p:sp>
        <p:nvSpPr>
          <p:cNvPr id="250" name="Text Box 254"/>
          <p:cNvSpPr txBox="1">
            <a:spLocks noChangeArrowheads="1"/>
          </p:cNvSpPr>
          <p:nvPr/>
        </p:nvSpPr>
        <p:spPr bwMode="auto">
          <a:xfrm>
            <a:off x="285720" y="785794"/>
            <a:ext cx="4643470" cy="463846"/>
          </a:xfrm>
          <a:prstGeom prst="rect">
            <a:avLst/>
          </a:prstGeom>
          <a:noFill/>
          <a:ln w="9525" algn="ctr">
            <a:noFill/>
            <a:miter lim="800000"/>
            <a:headEnd/>
            <a:tailEnd/>
          </a:ln>
        </p:spPr>
        <p:txBody>
          <a:bodyPr wrap="square" lIns="90000" tIns="46800" rIns="90000" bIns="46800">
            <a:spAutoFit/>
          </a:bodyPr>
          <a:lstStyle/>
          <a:p>
            <a:pPr>
              <a:spcBef>
                <a:spcPct val="50000"/>
              </a:spcBef>
            </a:pPr>
            <a:r>
              <a:rPr lang="zh-CN" altLang="en-US" sz="2400" dirty="0" smtClean="0"/>
              <a:t>基本共射极放大电路（固定偏置）</a:t>
            </a:r>
            <a:endParaRPr lang="zh-CN" altLang="en-US" sz="2400" dirty="0"/>
          </a:p>
        </p:txBody>
      </p:sp>
      <p:sp>
        <p:nvSpPr>
          <p:cNvPr id="251" name="Text Box 254"/>
          <p:cNvSpPr txBox="1">
            <a:spLocks noChangeArrowheads="1"/>
          </p:cNvSpPr>
          <p:nvPr/>
        </p:nvSpPr>
        <p:spPr bwMode="auto">
          <a:xfrm>
            <a:off x="3857620" y="2571744"/>
            <a:ext cx="2643206" cy="463846"/>
          </a:xfrm>
          <a:prstGeom prst="rect">
            <a:avLst/>
          </a:prstGeom>
          <a:noFill/>
          <a:ln w="9525" algn="ctr">
            <a:noFill/>
            <a:miter lim="800000"/>
            <a:headEnd/>
            <a:tailEnd/>
          </a:ln>
        </p:spPr>
        <p:txBody>
          <a:bodyPr wrap="square" lIns="90000" tIns="46800" rIns="90000" bIns="46800">
            <a:spAutoFit/>
          </a:bodyPr>
          <a:lstStyle/>
          <a:p>
            <a:pPr>
              <a:spcBef>
                <a:spcPct val="50000"/>
              </a:spcBef>
            </a:pPr>
            <a:r>
              <a:rPr lang="en-US" altLang="zh-CN" sz="2400" dirty="0" smtClean="0">
                <a:solidFill>
                  <a:srgbClr val="FF0000"/>
                </a:solidFill>
              </a:rPr>
              <a:t>Q</a:t>
            </a:r>
            <a:r>
              <a:rPr lang="zh-CN" altLang="en-US" sz="2400" dirty="0" smtClean="0">
                <a:solidFill>
                  <a:srgbClr val="FF0000"/>
                </a:solidFill>
              </a:rPr>
              <a:t>点不稳定</a:t>
            </a:r>
            <a:endParaRPr lang="zh-CN" altLang="en-US" sz="2400" dirty="0">
              <a:solidFill>
                <a:srgbClr val="FF0000"/>
              </a:solidFill>
            </a:endParaRPr>
          </a:p>
        </p:txBody>
      </p:sp>
      <p:sp>
        <p:nvSpPr>
          <p:cNvPr id="252" name="Text Box 254"/>
          <p:cNvSpPr txBox="1">
            <a:spLocks noChangeArrowheads="1"/>
          </p:cNvSpPr>
          <p:nvPr/>
        </p:nvSpPr>
        <p:spPr bwMode="auto">
          <a:xfrm>
            <a:off x="3500430" y="3357562"/>
            <a:ext cx="2643206" cy="463846"/>
          </a:xfrm>
          <a:prstGeom prst="rect">
            <a:avLst/>
          </a:prstGeom>
          <a:noFill/>
          <a:ln w="9525" algn="ctr">
            <a:noFill/>
            <a:miter lim="800000"/>
            <a:headEnd/>
            <a:tailEnd/>
          </a:ln>
        </p:spPr>
        <p:txBody>
          <a:bodyPr wrap="square" lIns="90000" tIns="46800" rIns="90000" bIns="46800">
            <a:spAutoFit/>
          </a:bodyPr>
          <a:lstStyle/>
          <a:p>
            <a:pPr>
              <a:spcBef>
                <a:spcPct val="50000"/>
              </a:spcBef>
            </a:pPr>
            <a:r>
              <a:rPr lang="en-US" altLang="zh-CN" sz="2400" dirty="0" smtClean="0">
                <a:solidFill>
                  <a:srgbClr val="FF0000"/>
                </a:solidFill>
              </a:rPr>
              <a:t>R</a:t>
            </a:r>
            <a:r>
              <a:rPr lang="en-US" altLang="zh-CN" sz="2400" baseline="-25000" dirty="0" smtClean="0">
                <a:solidFill>
                  <a:srgbClr val="FF0000"/>
                </a:solidFill>
              </a:rPr>
              <a:t>e</a:t>
            </a:r>
            <a:r>
              <a:rPr lang="zh-CN" altLang="en-US" sz="2400" dirty="0" smtClean="0">
                <a:solidFill>
                  <a:srgbClr val="FF0000"/>
                </a:solidFill>
              </a:rPr>
              <a:t>形成强负反馈</a:t>
            </a:r>
            <a:endParaRPr lang="zh-CN" altLang="en-US" sz="2400" baseline="-25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3231"/>
                                        </p:tgtEl>
                                        <p:attrNameLst>
                                          <p:attrName>style.visibility</p:attrName>
                                        </p:attrNameLst>
                                      </p:cBhvr>
                                      <p:to>
                                        <p:strVal val="visible"/>
                                      </p:to>
                                    </p:set>
                                    <p:animEffect transition="in" filter="blinds(horizontal)">
                                      <p:cBhvr>
                                        <p:cTn id="7" dur="500"/>
                                        <p:tgtEl>
                                          <p:spTgt spid="263231"/>
                                        </p:tgtEl>
                                      </p:cBhvr>
                                    </p:animEffect>
                                  </p:childTnLst>
                                </p:cTn>
                              </p:par>
                              <p:par>
                                <p:cTn id="8" presetID="1"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xit" presetSubtype="4" fill="hold" nodeType="clickEffect">
                                  <p:stCondLst>
                                    <p:cond delay="0"/>
                                  </p:stCondLst>
                                  <p:childTnLst>
                                    <p:anim calcmode="lin" valueType="num">
                                      <p:cBhvr additive="base">
                                        <p:cTn id="15" dur="500"/>
                                        <p:tgtEl>
                                          <p:spTgt spid="2"/>
                                        </p:tgtEl>
                                        <p:attrNameLst>
                                          <p:attrName>ppt_x</p:attrName>
                                        </p:attrNameLst>
                                      </p:cBhvr>
                                      <p:tavLst>
                                        <p:tav tm="0">
                                          <p:val>
                                            <p:strVal val="ppt_x"/>
                                          </p:val>
                                        </p:tav>
                                        <p:tav tm="100000">
                                          <p:val>
                                            <p:strVal val="ppt_x"/>
                                          </p:val>
                                        </p:tav>
                                      </p:tavLst>
                                    </p:anim>
                                    <p:anim calcmode="lin" valueType="num">
                                      <p:cBhvr additive="base">
                                        <p:cTn id="16" dur="500"/>
                                        <p:tgtEl>
                                          <p:spTgt spid="2"/>
                                        </p:tgtEl>
                                        <p:attrNameLst>
                                          <p:attrName>ppt_y</p:attrName>
                                        </p:attrNameLst>
                                      </p:cBhvr>
                                      <p:tavLst>
                                        <p:tav tm="0">
                                          <p:val>
                                            <p:strVal val="ppt_y"/>
                                          </p:val>
                                        </p:tav>
                                        <p:tav tm="100000">
                                          <p:val>
                                            <p:strVal val="1+ppt_h/2"/>
                                          </p:val>
                                        </p:tav>
                                      </p:tavLst>
                                    </p:anim>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10"/>
                                        </p:tgtEl>
                                        <p:attrNameLst>
                                          <p:attrName>ppt_x</p:attrName>
                                        </p:attrNameLst>
                                      </p:cBhvr>
                                      <p:tavLst>
                                        <p:tav tm="0">
                                          <p:val>
                                            <p:strVal val="ppt_x"/>
                                          </p:val>
                                        </p:tav>
                                        <p:tav tm="100000">
                                          <p:val>
                                            <p:strVal val="ppt_x"/>
                                          </p:val>
                                        </p:tav>
                                      </p:tavLst>
                                    </p:anim>
                                    <p:anim calcmode="lin" valueType="num">
                                      <p:cBhvr additive="base">
                                        <p:cTn id="45" dur="500"/>
                                        <p:tgtEl>
                                          <p:spTgt spid="10"/>
                                        </p:tgtEl>
                                        <p:attrNameLst>
                                          <p:attrName>ppt_y</p:attrName>
                                        </p:attrNameLst>
                                      </p:cBhvr>
                                      <p:tavLst>
                                        <p:tav tm="0">
                                          <p:val>
                                            <p:strVal val="ppt_y"/>
                                          </p:val>
                                        </p:tav>
                                        <p:tav tm="100000">
                                          <p:val>
                                            <p:strVal val="1+ppt_h/2"/>
                                          </p:val>
                                        </p:tav>
                                      </p:tavLst>
                                    </p:anim>
                                    <p:set>
                                      <p:cBhvr>
                                        <p:cTn id="46" dur="1" fill="hold">
                                          <p:stCondLst>
                                            <p:cond delay="499"/>
                                          </p:stCondLst>
                                        </p:cTn>
                                        <p:tgtEl>
                                          <p:spTgt spid="10"/>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519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196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19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196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519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231" grpId="0" animBg="1"/>
      <p:bldP spid="172" grpId="0"/>
      <p:bldP spid="250" grpId="0"/>
      <p:bldP spid="251" grpId="0"/>
      <p:bldP spid="25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000760" y="1071546"/>
            <a:ext cx="2928958" cy="525401"/>
          </a:xfrm>
          <a:prstGeom prst="rect">
            <a:avLst/>
          </a:prstGeom>
          <a:noFill/>
          <a:ln w="38100">
            <a:noFill/>
            <a:miter lim="800000"/>
            <a:headEnd/>
            <a:tailEnd/>
          </a:ln>
          <a:effectLst/>
        </p:spPr>
        <p:txBody>
          <a:bodyPr wrap="square" lIns="90000" tIns="46800" rIns="90000" bIns="46800" anchor="ctr">
            <a:spAutoFit/>
          </a:bodyPr>
          <a:lstStyle/>
          <a:p>
            <a:pPr>
              <a:spcBef>
                <a:spcPct val="50000"/>
              </a:spcBef>
              <a:defRPr/>
            </a:pPr>
            <a:r>
              <a:rPr lang="zh-CN" altLang="en-US" sz="2800" dirty="0" smtClean="0">
                <a:solidFill>
                  <a:srgbClr val="000099"/>
                </a:solidFill>
                <a:effectLst>
                  <a:outerShdw blurRad="38100" dist="38100" dir="2700000" algn="tl">
                    <a:srgbClr val="C0C0C0"/>
                  </a:outerShdw>
                </a:effectLst>
                <a:latin typeface="宋体" pitchFamily="2" charset="-122"/>
              </a:rPr>
              <a:t>分压式（无</a:t>
            </a:r>
            <a:r>
              <a:rPr lang="en-US" altLang="zh-CN" sz="2800" i="1" dirty="0" err="1" smtClean="0">
                <a:solidFill>
                  <a:srgbClr val="000099"/>
                </a:solidFill>
                <a:effectLst>
                  <a:outerShdw blurRad="38100" dist="38100" dir="2700000" algn="tl">
                    <a:srgbClr val="C0C0C0"/>
                  </a:outerShdw>
                </a:effectLst>
                <a:latin typeface="Arial" charset="0"/>
              </a:rPr>
              <a:t>C</a:t>
            </a:r>
            <a:r>
              <a:rPr lang="en-US" altLang="zh-CN" sz="2800" i="1" baseline="-25000" dirty="0" err="1" smtClean="0">
                <a:solidFill>
                  <a:srgbClr val="000099"/>
                </a:solidFill>
                <a:effectLst>
                  <a:outerShdw blurRad="38100" dist="38100" dir="2700000" algn="tl">
                    <a:srgbClr val="C0C0C0"/>
                  </a:outerShdw>
                </a:effectLst>
                <a:latin typeface="Arial" charset="0"/>
              </a:rPr>
              <a:t>e</a:t>
            </a:r>
            <a:r>
              <a:rPr lang="zh-CN" altLang="en-US" sz="2800" dirty="0" smtClean="0">
                <a:solidFill>
                  <a:srgbClr val="000099"/>
                </a:solidFill>
                <a:effectLst>
                  <a:outerShdw blurRad="38100" dist="38100" dir="2700000" algn="tl">
                    <a:srgbClr val="C0C0C0"/>
                  </a:outerShdw>
                </a:effectLst>
                <a:latin typeface="宋体" pitchFamily="2" charset="-122"/>
              </a:rPr>
              <a:t>）</a:t>
            </a:r>
            <a:endParaRPr lang="en-US" altLang="zh-CN" baseline="-25000" dirty="0">
              <a:solidFill>
                <a:srgbClr val="000099"/>
              </a:solidFill>
              <a:effectLst>
                <a:outerShdw blurRad="38100" dist="38100" dir="2700000" algn="tl">
                  <a:srgbClr val="C0C0C0"/>
                </a:outerShdw>
              </a:effectLst>
              <a:latin typeface="宋体" pitchFamily="2" charset="-122"/>
            </a:endParaRPr>
          </a:p>
        </p:txBody>
      </p:sp>
      <p:sp>
        <p:nvSpPr>
          <p:cNvPr id="3" name="Text Box 3"/>
          <p:cNvSpPr txBox="1">
            <a:spLocks noChangeArrowheads="1"/>
          </p:cNvSpPr>
          <p:nvPr/>
        </p:nvSpPr>
        <p:spPr bwMode="auto">
          <a:xfrm>
            <a:off x="3043246" y="1071546"/>
            <a:ext cx="2743200" cy="52546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smtClean="0">
                <a:solidFill>
                  <a:srgbClr val="000099"/>
                </a:solidFill>
                <a:effectLst>
                  <a:outerShdw blurRad="38100" dist="38100" dir="2700000" algn="tl">
                    <a:srgbClr val="C0C0C0"/>
                  </a:outerShdw>
                </a:effectLst>
                <a:latin typeface="宋体" pitchFamily="2" charset="-122"/>
              </a:rPr>
              <a:t>分压式（有</a:t>
            </a:r>
            <a:r>
              <a:rPr lang="en-US" altLang="zh-CN" sz="2800" i="1" dirty="0" err="1" smtClean="0">
                <a:solidFill>
                  <a:srgbClr val="000099"/>
                </a:solidFill>
                <a:effectLst>
                  <a:outerShdw blurRad="38100" dist="38100" dir="2700000" algn="tl">
                    <a:srgbClr val="C0C0C0"/>
                  </a:outerShdw>
                </a:effectLst>
                <a:latin typeface="Arial" charset="0"/>
              </a:rPr>
              <a:t>C</a:t>
            </a:r>
            <a:r>
              <a:rPr lang="en-US" altLang="zh-CN" sz="2800" i="1" baseline="-25000" dirty="0" err="1" smtClean="0">
                <a:solidFill>
                  <a:srgbClr val="000099"/>
                </a:solidFill>
                <a:effectLst>
                  <a:outerShdw blurRad="38100" dist="38100" dir="2700000" algn="tl">
                    <a:srgbClr val="C0C0C0"/>
                  </a:outerShdw>
                </a:effectLst>
                <a:latin typeface="Arial" charset="0"/>
              </a:rPr>
              <a:t>e</a:t>
            </a:r>
            <a:r>
              <a:rPr lang="en-US" altLang="zh-CN" sz="2800" i="1" baseline="-25000" dirty="0" smtClean="0">
                <a:solidFill>
                  <a:srgbClr val="000099"/>
                </a:solidFill>
                <a:effectLst>
                  <a:outerShdw blurRad="38100" dist="38100" dir="2700000" algn="tl">
                    <a:srgbClr val="C0C0C0"/>
                  </a:outerShdw>
                </a:effectLst>
                <a:latin typeface="Arial" charset="0"/>
              </a:rPr>
              <a:t> </a:t>
            </a:r>
            <a:r>
              <a:rPr lang="zh-CN" altLang="en-US" sz="2800" dirty="0" smtClean="0">
                <a:solidFill>
                  <a:srgbClr val="000099"/>
                </a:solidFill>
                <a:effectLst>
                  <a:outerShdw blurRad="38100" dist="38100" dir="2700000" algn="tl">
                    <a:srgbClr val="C0C0C0"/>
                  </a:outerShdw>
                </a:effectLst>
                <a:latin typeface="宋体" pitchFamily="2" charset="-122"/>
              </a:rPr>
              <a:t>）</a:t>
            </a:r>
            <a:endParaRPr lang="en-US" altLang="zh-CN" baseline="-25000" dirty="0">
              <a:solidFill>
                <a:srgbClr val="000099"/>
              </a:solidFill>
              <a:effectLst>
                <a:outerShdw blurRad="38100" dist="38100" dir="2700000" algn="tl">
                  <a:srgbClr val="C0C0C0"/>
                </a:outerShdw>
              </a:effectLst>
              <a:latin typeface="宋体" pitchFamily="2" charset="-122"/>
            </a:endParaRPr>
          </a:p>
        </p:txBody>
      </p:sp>
      <p:graphicFrame>
        <p:nvGraphicFramePr>
          <p:cNvPr id="86018" name="Object 4" descr="40%"/>
          <p:cNvGraphicFramePr>
            <a:graphicFrameLocks noChangeAspect="1"/>
          </p:cNvGraphicFramePr>
          <p:nvPr/>
        </p:nvGraphicFramePr>
        <p:xfrm>
          <a:off x="5500694" y="2714620"/>
          <a:ext cx="3320744" cy="928694"/>
        </p:xfrm>
        <a:graphic>
          <a:graphicData uri="http://schemas.openxmlformats.org/presentationml/2006/ole">
            <p:oleObj spid="_x0000_s621570" name="Equation" r:id="rId3" imgW="24521040" imgH="7948800" progId="Equation.DSMT4">
              <p:embed/>
            </p:oleObj>
          </a:graphicData>
        </a:graphic>
      </p:graphicFrame>
      <p:graphicFrame>
        <p:nvGraphicFramePr>
          <p:cNvPr id="86019" name="Object 6" descr="40%"/>
          <p:cNvGraphicFramePr>
            <a:graphicFrameLocks noChangeAspect="1"/>
          </p:cNvGraphicFramePr>
          <p:nvPr/>
        </p:nvGraphicFramePr>
        <p:xfrm>
          <a:off x="3143240" y="2714620"/>
          <a:ext cx="1928826" cy="946317"/>
        </p:xfrm>
        <a:graphic>
          <a:graphicData uri="http://schemas.openxmlformats.org/presentationml/2006/ole">
            <p:oleObj spid="_x0000_s621571" name="Equation" r:id="rId4" imgW="13775400" imgH="7948800" progId="Equation.DSMT4">
              <p:embed/>
            </p:oleObj>
          </a:graphicData>
        </a:graphic>
      </p:graphicFrame>
      <p:graphicFrame>
        <p:nvGraphicFramePr>
          <p:cNvPr id="86020" name="Object 7" descr="40%"/>
          <p:cNvGraphicFramePr>
            <a:graphicFrameLocks noChangeAspect="1"/>
          </p:cNvGraphicFramePr>
          <p:nvPr/>
        </p:nvGraphicFramePr>
        <p:xfrm>
          <a:off x="5572132" y="4179896"/>
          <a:ext cx="3357586" cy="474614"/>
        </p:xfrm>
        <a:graphic>
          <a:graphicData uri="http://schemas.openxmlformats.org/presentationml/2006/ole">
            <p:oleObj spid="_x0000_s621572" name="Equation" r:id="rId5" imgW="35967960" imgH="4672800" progId="Equation.DSMT4">
              <p:embed/>
            </p:oleObj>
          </a:graphicData>
        </a:graphic>
      </p:graphicFrame>
      <p:graphicFrame>
        <p:nvGraphicFramePr>
          <p:cNvPr id="86021" name="Object 8" descr="40%"/>
          <p:cNvGraphicFramePr>
            <a:graphicFrameLocks noChangeAspect="1"/>
          </p:cNvGraphicFramePr>
          <p:nvPr/>
        </p:nvGraphicFramePr>
        <p:xfrm>
          <a:off x="6858016" y="4929198"/>
          <a:ext cx="1077264" cy="500066"/>
        </p:xfrm>
        <a:graphic>
          <a:graphicData uri="http://schemas.openxmlformats.org/presentationml/2006/ole">
            <p:oleObj spid="_x0000_s621573" name="Equation" r:id="rId6" imgW="9103320" imgH="4204800" progId="Equation.DSMT4">
              <p:embed/>
            </p:oleObj>
          </a:graphicData>
        </a:graphic>
      </p:graphicFrame>
      <p:graphicFrame>
        <p:nvGraphicFramePr>
          <p:cNvPr id="86022" name="Object 9" descr="40%"/>
          <p:cNvGraphicFramePr>
            <a:graphicFrameLocks noChangeAspect="1"/>
          </p:cNvGraphicFramePr>
          <p:nvPr/>
        </p:nvGraphicFramePr>
        <p:xfrm>
          <a:off x="2714612" y="4108458"/>
          <a:ext cx="2786082" cy="519199"/>
        </p:xfrm>
        <a:graphic>
          <a:graphicData uri="http://schemas.openxmlformats.org/presentationml/2006/ole">
            <p:oleObj spid="_x0000_s621574" name="Equation" r:id="rId7" imgW="21484440" imgH="4204800" progId="Equation.DSMT4">
              <p:embed/>
            </p:oleObj>
          </a:graphicData>
        </a:graphic>
      </p:graphicFrame>
      <p:graphicFrame>
        <p:nvGraphicFramePr>
          <p:cNvPr id="86023" name="Object 10" descr="40%"/>
          <p:cNvGraphicFramePr>
            <a:graphicFrameLocks noChangeAspect="1"/>
          </p:cNvGraphicFramePr>
          <p:nvPr/>
        </p:nvGraphicFramePr>
        <p:xfrm>
          <a:off x="3643306" y="5000636"/>
          <a:ext cx="1143008" cy="462821"/>
        </p:xfrm>
        <a:graphic>
          <a:graphicData uri="http://schemas.openxmlformats.org/presentationml/2006/ole">
            <p:oleObj spid="_x0000_s621575" name="Equation" r:id="rId8" imgW="9103320" imgH="4204800" progId="Equation.DSMT4">
              <p:embed/>
            </p:oleObj>
          </a:graphicData>
        </a:graphic>
      </p:graphicFrame>
      <p:sp>
        <p:nvSpPr>
          <p:cNvPr id="12" name="Oval 12"/>
          <p:cNvSpPr>
            <a:spLocks noChangeArrowheads="1"/>
          </p:cNvSpPr>
          <p:nvPr/>
        </p:nvSpPr>
        <p:spPr bwMode="auto">
          <a:xfrm>
            <a:off x="-642974" y="0"/>
            <a:ext cx="10144196" cy="998489"/>
          </a:xfrm>
          <a:prstGeom prst="ellipse">
            <a:avLst/>
          </a:prstGeom>
          <a:noFill/>
          <a:ln w="38100">
            <a:noFill/>
            <a:round/>
            <a:headEnd/>
            <a:tailEnd/>
          </a:ln>
          <a:effectLst/>
        </p:spPr>
        <p:txBody>
          <a:bodyPr wrap="square" lIns="90000" tIns="46800" rIns="90000" bIns="46800" anchor="ctr">
            <a:spAutoFit/>
          </a:bodyPr>
          <a:lstStyle/>
          <a:p>
            <a:pPr algn="ctr">
              <a:spcBef>
                <a:spcPct val="50000"/>
              </a:spcBef>
              <a:defRPr/>
            </a:pPr>
            <a:r>
              <a:rPr lang="zh-CN" altLang="en-US" sz="4000" dirty="0" smtClean="0">
                <a:solidFill>
                  <a:srgbClr val="CC0000"/>
                </a:solidFill>
                <a:effectLst>
                  <a:outerShdw blurRad="38100" dist="38100" dir="2700000" algn="tl">
                    <a:srgbClr val="C0C0C0"/>
                  </a:outerShdw>
                </a:effectLst>
                <a:latin typeface="Arial" charset="0"/>
                <a:ea typeface="华文新魏" pitchFamily="2" charset="-122"/>
              </a:rPr>
              <a:t>共射极放大电路</a:t>
            </a:r>
            <a:r>
              <a:rPr lang="en-US" altLang="zh-CN" sz="4000" dirty="0" smtClean="0">
                <a:solidFill>
                  <a:srgbClr val="CC0000"/>
                </a:solidFill>
                <a:effectLst>
                  <a:outerShdw blurRad="38100" dist="38100" dir="2700000" algn="tl">
                    <a:srgbClr val="C0C0C0"/>
                  </a:outerShdw>
                </a:effectLst>
                <a:latin typeface="Arial" charset="0"/>
                <a:ea typeface="华文新魏" pitchFamily="2" charset="-122"/>
              </a:rPr>
              <a:t>(</a:t>
            </a:r>
            <a:r>
              <a:rPr lang="zh-CN" altLang="en-US" sz="4000" dirty="0" smtClean="0">
                <a:solidFill>
                  <a:srgbClr val="CC0000"/>
                </a:solidFill>
                <a:effectLst>
                  <a:outerShdw blurRad="38100" dist="38100" dir="2700000" algn="tl">
                    <a:srgbClr val="C0C0C0"/>
                  </a:outerShdw>
                </a:effectLst>
                <a:latin typeface="Arial" charset="0"/>
                <a:ea typeface="华文新魏" pitchFamily="2" charset="-122"/>
              </a:rPr>
              <a:t>动态性能指标）</a:t>
            </a:r>
            <a:endParaRPr lang="zh-CN" altLang="en-US" sz="4000" dirty="0">
              <a:solidFill>
                <a:srgbClr val="CC0000"/>
              </a:solidFill>
              <a:effectLst>
                <a:outerShdw blurRad="38100" dist="38100" dir="2700000" algn="tl">
                  <a:srgbClr val="C0C0C0"/>
                </a:outerShdw>
              </a:effectLst>
              <a:latin typeface="Arial" charset="0"/>
              <a:ea typeface="华文新魏" pitchFamily="2" charset="-122"/>
            </a:endParaRPr>
          </a:p>
        </p:txBody>
      </p:sp>
      <p:sp>
        <p:nvSpPr>
          <p:cNvPr id="18" name="Text Box 3"/>
          <p:cNvSpPr txBox="1">
            <a:spLocks noChangeArrowheads="1"/>
          </p:cNvSpPr>
          <p:nvPr/>
        </p:nvSpPr>
        <p:spPr bwMode="auto">
          <a:xfrm>
            <a:off x="357158" y="1142984"/>
            <a:ext cx="2743200" cy="525401"/>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smtClean="0">
                <a:solidFill>
                  <a:srgbClr val="000099"/>
                </a:solidFill>
                <a:effectLst>
                  <a:outerShdw blurRad="38100" dist="38100" dir="2700000" algn="tl">
                    <a:srgbClr val="C0C0C0"/>
                  </a:outerShdw>
                </a:effectLst>
                <a:latin typeface="宋体" pitchFamily="2" charset="-122"/>
              </a:rPr>
              <a:t>基本共射极</a:t>
            </a:r>
            <a:endParaRPr lang="en-US" altLang="zh-CN" sz="2800" dirty="0" smtClean="0">
              <a:solidFill>
                <a:srgbClr val="000099"/>
              </a:solidFill>
              <a:effectLst>
                <a:outerShdw blurRad="38100" dist="38100" dir="2700000" algn="tl">
                  <a:srgbClr val="C0C0C0"/>
                </a:outerShdw>
              </a:effectLst>
              <a:latin typeface="宋体" pitchFamily="2" charset="-122"/>
            </a:endParaRPr>
          </a:p>
        </p:txBody>
      </p:sp>
      <p:graphicFrame>
        <p:nvGraphicFramePr>
          <p:cNvPr id="550920" name="Object 8" descr="40%"/>
          <p:cNvGraphicFramePr>
            <a:graphicFrameLocks noChangeAspect="1"/>
          </p:cNvGraphicFramePr>
          <p:nvPr/>
        </p:nvGraphicFramePr>
        <p:xfrm>
          <a:off x="500034" y="2786058"/>
          <a:ext cx="1928813" cy="946150"/>
        </p:xfrm>
        <a:graphic>
          <a:graphicData uri="http://schemas.openxmlformats.org/presentationml/2006/ole">
            <p:oleObj spid="_x0000_s621576" name="Equation" r:id="rId9" imgW="13775400" imgH="7948800" progId="Equation.DSMT4">
              <p:embed/>
            </p:oleObj>
          </a:graphicData>
        </a:graphic>
      </p:graphicFrame>
      <p:graphicFrame>
        <p:nvGraphicFramePr>
          <p:cNvPr id="550921" name="Object 9" descr="40%"/>
          <p:cNvGraphicFramePr>
            <a:graphicFrameLocks noChangeAspect="1"/>
          </p:cNvGraphicFramePr>
          <p:nvPr/>
        </p:nvGraphicFramePr>
        <p:xfrm>
          <a:off x="261938" y="4108450"/>
          <a:ext cx="1974850" cy="557213"/>
        </p:xfrm>
        <a:graphic>
          <a:graphicData uri="http://schemas.openxmlformats.org/presentationml/2006/ole">
            <p:oleObj spid="_x0000_s621577" name="Equation" r:id="rId10" imgW="774360" imgH="228600" progId="Equation.DSMT4">
              <p:embed/>
            </p:oleObj>
          </a:graphicData>
        </a:graphic>
      </p:graphicFrame>
      <p:graphicFrame>
        <p:nvGraphicFramePr>
          <p:cNvPr id="550922" name="Object 10" descr="40%"/>
          <p:cNvGraphicFramePr>
            <a:graphicFrameLocks noChangeAspect="1"/>
          </p:cNvGraphicFramePr>
          <p:nvPr/>
        </p:nvGraphicFramePr>
        <p:xfrm>
          <a:off x="785786" y="5072074"/>
          <a:ext cx="1143000" cy="463550"/>
        </p:xfrm>
        <a:graphic>
          <a:graphicData uri="http://schemas.openxmlformats.org/presentationml/2006/ole">
            <p:oleObj spid="_x0000_s621578" name="Equation" r:id="rId11" imgW="9103320" imgH="4204800" progId="Equation.DSMT4">
              <p:embed/>
            </p:oleObj>
          </a:graphicData>
        </a:graphic>
      </p:graphicFrame>
      <p:graphicFrame>
        <p:nvGraphicFramePr>
          <p:cNvPr id="550955" name="Object 43"/>
          <p:cNvGraphicFramePr>
            <a:graphicFrameLocks noChangeAspect="1"/>
          </p:cNvGraphicFramePr>
          <p:nvPr/>
        </p:nvGraphicFramePr>
        <p:xfrm>
          <a:off x="2643174" y="1714488"/>
          <a:ext cx="3672072" cy="895351"/>
        </p:xfrm>
        <a:graphic>
          <a:graphicData uri="http://schemas.openxmlformats.org/presentationml/2006/ole">
            <p:oleObj spid="_x0000_s621579" name="Equation" r:id="rId12" imgW="1803240" imgH="444240" progId="Equation.DSMT4">
              <p:embed/>
            </p:oleObj>
          </a:graphicData>
        </a:graphic>
      </p:graphicFrame>
      <p:graphicFrame>
        <p:nvGraphicFramePr>
          <p:cNvPr id="550956" name="Object 44"/>
          <p:cNvGraphicFramePr>
            <a:graphicFrameLocks noChangeAspect="1"/>
          </p:cNvGraphicFramePr>
          <p:nvPr/>
        </p:nvGraphicFramePr>
        <p:xfrm>
          <a:off x="3143240" y="5572140"/>
          <a:ext cx="2527984" cy="1014414"/>
        </p:xfrm>
        <a:graphic>
          <a:graphicData uri="http://schemas.openxmlformats.org/presentationml/2006/ole">
            <p:oleObj spid="_x0000_s621580" name="Equation" r:id="rId13" imgW="990170" imgH="431613" progId="Equation.DSMT4">
              <p:embed/>
            </p:oleObj>
          </a:graphicData>
        </a:graphic>
      </p:graphicFrame>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36"/>
          <p:cNvGrpSpPr>
            <a:grpSpLocks/>
          </p:cNvGrpSpPr>
          <p:nvPr/>
        </p:nvGrpSpPr>
        <p:grpSpPr bwMode="auto">
          <a:xfrm>
            <a:off x="5986493" y="3390922"/>
            <a:ext cx="3014663" cy="3252788"/>
            <a:chOff x="3520" y="306"/>
            <a:chExt cx="1899" cy="2049"/>
          </a:xfrm>
        </p:grpSpPr>
        <p:sp>
          <p:nvSpPr>
            <p:cNvPr id="94297" name="Line 77"/>
            <p:cNvSpPr>
              <a:spLocks noChangeShapeType="1"/>
            </p:cNvSpPr>
            <p:nvPr/>
          </p:nvSpPr>
          <p:spPr bwMode="auto">
            <a:xfrm>
              <a:off x="4500" y="2203"/>
              <a:ext cx="0" cy="152"/>
            </a:xfrm>
            <a:prstGeom prst="line">
              <a:avLst/>
            </a:prstGeom>
            <a:noFill/>
            <a:ln w="12700">
              <a:solidFill>
                <a:schemeClr val="tx1"/>
              </a:solidFill>
              <a:round/>
              <a:headEnd/>
              <a:tailEnd/>
            </a:ln>
          </p:spPr>
          <p:txBody>
            <a:bodyPr/>
            <a:lstStyle/>
            <a:p>
              <a:endParaRPr lang="zh-CN" altLang="en-US"/>
            </a:p>
          </p:txBody>
        </p:sp>
        <p:sp>
          <p:nvSpPr>
            <p:cNvPr id="94298" name="Line 80"/>
            <p:cNvSpPr>
              <a:spLocks noChangeShapeType="1"/>
            </p:cNvSpPr>
            <p:nvPr/>
          </p:nvSpPr>
          <p:spPr bwMode="auto">
            <a:xfrm>
              <a:off x="4425" y="2355"/>
              <a:ext cx="152" cy="0"/>
            </a:xfrm>
            <a:prstGeom prst="line">
              <a:avLst/>
            </a:prstGeom>
            <a:noFill/>
            <a:ln w="38100">
              <a:solidFill>
                <a:schemeClr val="tx1"/>
              </a:solidFill>
              <a:round/>
              <a:headEnd/>
              <a:tailEnd/>
            </a:ln>
          </p:spPr>
          <p:txBody>
            <a:bodyPr/>
            <a:lstStyle/>
            <a:p>
              <a:endParaRPr lang="zh-CN" altLang="en-US"/>
            </a:p>
          </p:txBody>
        </p:sp>
        <p:sp>
          <p:nvSpPr>
            <p:cNvPr id="94299" name="Line 81"/>
            <p:cNvSpPr>
              <a:spLocks noChangeShapeType="1"/>
            </p:cNvSpPr>
            <p:nvPr/>
          </p:nvSpPr>
          <p:spPr bwMode="auto">
            <a:xfrm flipH="1">
              <a:off x="3820" y="1226"/>
              <a:ext cx="465" cy="0"/>
            </a:xfrm>
            <a:prstGeom prst="line">
              <a:avLst/>
            </a:prstGeom>
            <a:noFill/>
            <a:ln w="12700">
              <a:solidFill>
                <a:schemeClr val="tx1"/>
              </a:solidFill>
              <a:round/>
              <a:headEnd/>
              <a:tailEnd/>
            </a:ln>
          </p:spPr>
          <p:txBody>
            <a:bodyPr/>
            <a:lstStyle/>
            <a:p>
              <a:endParaRPr lang="zh-CN" altLang="en-US"/>
            </a:p>
          </p:txBody>
        </p:sp>
        <p:sp>
          <p:nvSpPr>
            <p:cNvPr id="94300" name="Line 82"/>
            <p:cNvSpPr>
              <a:spLocks noChangeShapeType="1"/>
            </p:cNvSpPr>
            <p:nvPr/>
          </p:nvSpPr>
          <p:spPr bwMode="auto">
            <a:xfrm flipV="1">
              <a:off x="4503" y="535"/>
              <a:ext cx="0" cy="537"/>
            </a:xfrm>
            <a:prstGeom prst="line">
              <a:avLst/>
            </a:prstGeom>
            <a:noFill/>
            <a:ln w="12700">
              <a:solidFill>
                <a:schemeClr val="tx1"/>
              </a:solidFill>
              <a:round/>
              <a:headEnd/>
              <a:tailEnd/>
            </a:ln>
          </p:spPr>
          <p:txBody>
            <a:bodyPr/>
            <a:lstStyle/>
            <a:p>
              <a:endParaRPr lang="zh-CN" altLang="en-US"/>
            </a:p>
          </p:txBody>
        </p:sp>
        <p:grpSp>
          <p:nvGrpSpPr>
            <p:cNvPr id="3" name="Group 83"/>
            <p:cNvGrpSpPr>
              <a:grpSpLocks/>
            </p:cNvGrpSpPr>
            <p:nvPr/>
          </p:nvGrpSpPr>
          <p:grpSpPr bwMode="auto">
            <a:xfrm>
              <a:off x="4285" y="1047"/>
              <a:ext cx="218" cy="366"/>
              <a:chOff x="2589" y="2584"/>
              <a:chExt cx="218" cy="366"/>
            </a:xfrm>
          </p:grpSpPr>
          <p:sp>
            <p:nvSpPr>
              <p:cNvPr id="94310" name="Line 8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311" name="Line 8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312" name="Line 8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302" name="Line 88"/>
            <p:cNvSpPr>
              <a:spLocks noChangeShapeType="1"/>
            </p:cNvSpPr>
            <p:nvPr/>
          </p:nvSpPr>
          <p:spPr bwMode="auto">
            <a:xfrm>
              <a:off x="3827" y="535"/>
              <a:ext cx="1245" cy="0"/>
            </a:xfrm>
            <a:prstGeom prst="line">
              <a:avLst/>
            </a:prstGeom>
            <a:noFill/>
            <a:ln w="12700">
              <a:solidFill>
                <a:schemeClr val="tx1"/>
              </a:solidFill>
              <a:round/>
              <a:headEnd/>
              <a:tailEnd/>
            </a:ln>
          </p:spPr>
          <p:txBody>
            <a:bodyPr/>
            <a:lstStyle/>
            <a:p>
              <a:endParaRPr lang="zh-CN" altLang="en-US"/>
            </a:p>
          </p:txBody>
        </p:sp>
        <p:sp>
          <p:nvSpPr>
            <p:cNvPr id="94303" name="Line 89"/>
            <p:cNvSpPr>
              <a:spLocks noChangeShapeType="1"/>
            </p:cNvSpPr>
            <p:nvPr/>
          </p:nvSpPr>
          <p:spPr bwMode="auto">
            <a:xfrm flipV="1">
              <a:off x="4497" y="1402"/>
              <a:ext cx="0" cy="809"/>
            </a:xfrm>
            <a:prstGeom prst="line">
              <a:avLst/>
            </a:prstGeom>
            <a:noFill/>
            <a:ln w="12700">
              <a:solidFill>
                <a:schemeClr val="tx1"/>
              </a:solidFill>
              <a:round/>
              <a:headEnd/>
              <a:tailEnd/>
            </a:ln>
          </p:spPr>
          <p:txBody>
            <a:bodyPr/>
            <a:lstStyle/>
            <a:p>
              <a:endParaRPr lang="zh-CN" altLang="en-US"/>
            </a:p>
          </p:txBody>
        </p:sp>
        <p:sp>
          <p:nvSpPr>
            <p:cNvPr id="94304" name="Line 91"/>
            <p:cNvSpPr>
              <a:spLocks noChangeShapeType="1"/>
            </p:cNvSpPr>
            <p:nvPr/>
          </p:nvSpPr>
          <p:spPr bwMode="auto">
            <a:xfrm flipV="1">
              <a:off x="3825" y="535"/>
              <a:ext cx="0" cy="689"/>
            </a:xfrm>
            <a:prstGeom prst="line">
              <a:avLst/>
            </a:prstGeom>
            <a:noFill/>
            <a:ln w="12700">
              <a:solidFill>
                <a:schemeClr val="tx1"/>
              </a:solidFill>
              <a:round/>
              <a:headEnd/>
              <a:tailEnd/>
            </a:ln>
          </p:spPr>
          <p:txBody>
            <a:bodyPr/>
            <a:lstStyle/>
            <a:p>
              <a:endParaRPr lang="zh-CN" altLang="en-US"/>
            </a:p>
          </p:txBody>
        </p:sp>
        <p:sp>
          <p:nvSpPr>
            <p:cNvPr id="94305" name="Rectangle 93"/>
            <p:cNvSpPr>
              <a:spLocks noChangeArrowheads="1"/>
            </p:cNvSpPr>
            <p:nvPr/>
          </p:nvSpPr>
          <p:spPr bwMode="auto">
            <a:xfrm>
              <a:off x="3768" y="7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0" name="Object 94"/>
            <p:cNvGraphicFramePr>
              <a:graphicFrameLocks noChangeAspect="1"/>
            </p:cNvGraphicFramePr>
            <p:nvPr/>
          </p:nvGraphicFramePr>
          <p:xfrm>
            <a:off x="3520" y="738"/>
            <a:ext cx="229" cy="253"/>
          </p:xfrm>
          <a:graphic>
            <a:graphicData uri="http://schemas.openxmlformats.org/presentationml/2006/ole">
              <p:oleObj spid="_x0000_s622594" name="公式" r:id="rId4" imgW="203112" imgH="228501" progId="Equation.3">
                <p:embed/>
              </p:oleObj>
            </a:graphicData>
          </a:graphic>
        </p:graphicFrame>
        <p:graphicFrame>
          <p:nvGraphicFramePr>
            <p:cNvPr id="94241" name="Object 104"/>
            <p:cNvGraphicFramePr>
              <a:graphicFrameLocks noChangeAspect="1"/>
            </p:cNvGraphicFramePr>
            <p:nvPr/>
          </p:nvGraphicFramePr>
          <p:xfrm>
            <a:off x="5089" y="306"/>
            <a:ext cx="330" cy="285"/>
          </p:xfrm>
          <a:graphic>
            <a:graphicData uri="http://schemas.openxmlformats.org/presentationml/2006/ole">
              <p:oleObj spid="_x0000_s622595" name="公式" r:id="rId5" imgW="253890" imgH="228501" progId="Equation.3">
                <p:embed/>
              </p:oleObj>
            </a:graphicData>
          </a:graphic>
        </p:graphicFrame>
        <p:sp>
          <p:nvSpPr>
            <p:cNvPr id="94307" name="Oval 118"/>
            <p:cNvSpPr>
              <a:spLocks noChangeArrowheads="1"/>
            </p:cNvSpPr>
            <p:nvPr/>
          </p:nvSpPr>
          <p:spPr bwMode="auto">
            <a:xfrm>
              <a:off x="4471" y="50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308" name="Oval 130"/>
            <p:cNvSpPr>
              <a:spLocks noChangeArrowheads="1"/>
            </p:cNvSpPr>
            <p:nvPr/>
          </p:nvSpPr>
          <p:spPr bwMode="auto">
            <a:xfrm>
              <a:off x="5037" y="50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309" name="Rectangle 131"/>
            <p:cNvSpPr>
              <a:spLocks noChangeArrowheads="1"/>
            </p:cNvSpPr>
            <p:nvPr/>
          </p:nvSpPr>
          <p:spPr bwMode="auto">
            <a:xfrm>
              <a:off x="4454" y="170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2" name="Object 132"/>
            <p:cNvGraphicFramePr>
              <a:graphicFrameLocks noChangeAspect="1"/>
            </p:cNvGraphicFramePr>
            <p:nvPr/>
          </p:nvGraphicFramePr>
          <p:xfrm>
            <a:off x="4205" y="1707"/>
            <a:ext cx="216" cy="253"/>
          </p:xfrm>
          <a:graphic>
            <a:graphicData uri="http://schemas.openxmlformats.org/presentationml/2006/ole">
              <p:oleObj spid="_x0000_s622596" name="公式" r:id="rId6" imgW="190500" imgH="228600" progId="Equation.3">
                <p:embed/>
              </p:oleObj>
            </a:graphicData>
          </a:graphic>
        </p:graphicFrame>
        <p:graphicFrame>
          <p:nvGraphicFramePr>
            <p:cNvPr id="94243" name="Object 133"/>
            <p:cNvGraphicFramePr>
              <a:graphicFrameLocks noChangeAspect="1"/>
            </p:cNvGraphicFramePr>
            <p:nvPr/>
          </p:nvGraphicFramePr>
          <p:xfrm>
            <a:off x="4088" y="1027"/>
            <a:ext cx="144" cy="197"/>
          </p:xfrm>
          <a:graphic>
            <a:graphicData uri="http://schemas.openxmlformats.org/presentationml/2006/ole">
              <p:oleObj spid="_x0000_s622597" name="公式" r:id="rId7" imgW="126725" imgH="177415" progId="Equation.3">
                <p:embed/>
              </p:oleObj>
            </a:graphicData>
          </a:graphic>
        </p:graphicFrame>
        <p:graphicFrame>
          <p:nvGraphicFramePr>
            <p:cNvPr id="94244" name="Object 134"/>
            <p:cNvGraphicFramePr>
              <a:graphicFrameLocks noChangeAspect="1"/>
            </p:cNvGraphicFramePr>
            <p:nvPr/>
          </p:nvGraphicFramePr>
          <p:xfrm>
            <a:off x="4349" y="839"/>
            <a:ext cx="129" cy="155"/>
          </p:xfrm>
          <a:graphic>
            <a:graphicData uri="http://schemas.openxmlformats.org/presentationml/2006/ole">
              <p:oleObj spid="_x0000_s622598" name="公式" r:id="rId8" imgW="114201" imgH="139579" progId="Equation.3">
                <p:embed/>
              </p:oleObj>
            </a:graphicData>
          </a:graphic>
        </p:graphicFrame>
        <p:graphicFrame>
          <p:nvGraphicFramePr>
            <p:cNvPr id="94245" name="Object 135"/>
            <p:cNvGraphicFramePr>
              <a:graphicFrameLocks noChangeAspect="1"/>
            </p:cNvGraphicFramePr>
            <p:nvPr/>
          </p:nvGraphicFramePr>
          <p:xfrm>
            <a:off x="4330" y="1476"/>
            <a:ext cx="130" cy="155"/>
          </p:xfrm>
          <a:graphic>
            <a:graphicData uri="http://schemas.openxmlformats.org/presentationml/2006/ole">
              <p:oleObj spid="_x0000_s622599" name="公式" r:id="rId9" imgW="114201" imgH="139579" progId="Equation.3">
                <p:embed/>
              </p:oleObj>
            </a:graphicData>
          </a:graphic>
        </p:graphicFrame>
      </p:grpSp>
      <p:grpSp>
        <p:nvGrpSpPr>
          <p:cNvPr id="4" name="Group 182"/>
          <p:cNvGrpSpPr>
            <a:grpSpLocks/>
          </p:cNvGrpSpPr>
          <p:nvPr/>
        </p:nvGrpSpPr>
        <p:grpSpPr bwMode="auto">
          <a:xfrm>
            <a:off x="5946806" y="4541860"/>
            <a:ext cx="2381250" cy="1652587"/>
            <a:chOff x="3464" y="1068"/>
            <a:chExt cx="1500" cy="1041"/>
          </a:xfrm>
        </p:grpSpPr>
        <p:sp>
          <p:nvSpPr>
            <p:cNvPr id="94294" name="Line 173"/>
            <p:cNvSpPr>
              <a:spLocks noChangeShapeType="1"/>
            </p:cNvSpPr>
            <p:nvPr/>
          </p:nvSpPr>
          <p:spPr bwMode="auto">
            <a:xfrm rot="-5400000">
              <a:off x="4049" y="114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4236" name="Object 174"/>
            <p:cNvGraphicFramePr>
              <a:graphicFrameLocks noChangeAspect="1"/>
            </p:cNvGraphicFramePr>
            <p:nvPr/>
          </p:nvGraphicFramePr>
          <p:xfrm>
            <a:off x="3871" y="1299"/>
            <a:ext cx="330" cy="302"/>
          </p:xfrm>
          <a:graphic>
            <a:graphicData uri="http://schemas.openxmlformats.org/presentationml/2006/ole">
              <p:oleObj spid="_x0000_s622600" name="公式" r:id="rId10" imgW="253890" imgH="241195" progId="Equation.3">
                <p:embed/>
              </p:oleObj>
            </a:graphicData>
          </a:graphic>
        </p:graphicFrame>
        <p:graphicFrame>
          <p:nvGraphicFramePr>
            <p:cNvPr id="94237" name="Object 175"/>
            <p:cNvGraphicFramePr>
              <a:graphicFrameLocks noChangeAspect="1"/>
            </p:cNvGraphicFramePr>
            <p:nvPr/>
          </p:nvGraphicFramePr>
          <p:xfrm>
            <a:off x="3464" y="1068"/>
            <a:ext cx="347" cy="302"/>
          </p:xfrm>
          <a:graphic>
            <a:graphicData uri="http://schemas.openxmlformats.org/presentationml/2006/ole">
              <p:oleObj spid="_x0000_s622601" name="公式" r:id="rId11" imgW="266469" imgH="241091" progId="Equation.3">
                <p:embed/>
              </p:oleObj>
            </a:graphicData>
          </a:graphic>
        </p:graphicFrame>
        <p:graphicFrame>
          <p:nvGraphicFramePr>
            <p:cNvPr id="94238" name="Object 178"/>
            <p:cNvGraphicFramePr>
              <a:graphicFrameLocks noChangeAspect="1"/>
            </p:cNvGraphicFramePr>
            <p:nvPr/>
          </p:nvGraphicFramePr>
          <p:xfrm>
            <a:off x="4633" y="1804"/>
            <a:ext cx="331" cy="302"/>
          </p:xfrm>
          <a:graphic>
            <a:graphicData uri="http://schemas.openxmlformats.org/presentationml/2006/ole">
              <p:oleObj spid="_x0000_s622602" name="公式" r:id="rId12" imgW="253890" imgH="241195" progId="Equation.3">
                <p:embed/>
              </p:oleObj>
            </a:graphicData>
          </a:graphic>
        </p:graphicFrame>
        <p:sp>
          <p:nvSpPr>
            <p:cNvPr id="94295" name="Line 179"/>
            <p:cNvSpPr>
              <a:spLocks noChangeShapeType="1"/>
            </p:cNvSpPr>
            <p:nvPr/>
          </p:nvSpPr>
          <p:spPr bwMode="auto">
            <a:xfrm>
              <a:off x="4633" y="1804"/>
              <a:ext cx="0" cy="305"/>
            </a:xfrm>
            <a:prstGeom prst="line">
              <a:avLst/>
            </a:prstGeom>
            <a:noFill/>
            <a:ln w="12700">
              <a:solidFill>
                <a:schemeClr val="tx1"/>
              </a:solidFill>
              <a:round/>
              <a:headEnd/>
              <a:tailEnd type="triangle" w="med" len="lg"/>
            </a:ln>
          </p:spPr>
          <p:txBody>
            <a:bodyPr/>
            <a:lstStyle/>
            <a:p>
              <a:endParaRPr lang="zh-CN" altLang="en-US"/>
            </a:p>
          </p:txBody>
        </p:sp>
        <p:sp>
          <p:nvSpPr>
            <p:cNvPr id="94296" name="Oval 180"/>
            <p:cNvSpPr>
              <a:spLocks noChangeArrowheads="1"/>
            </p:cNvSpPr>
            <p:nvPr/>
          </p:nvSpPr>
          <p:spPr bwMode="auto">
            <a:xfrm>
              <a:off x="4439" y="147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39" name="Object 181"/>
            <p:cNvGraphicFramePr>
              <a:graphicFrameLocks noChangeAspect="1"/>
            </p:cNvGraphicFramePr>
            <p:nvPr/>
          </p:nvGraphicFramePr>
          <p:xfrm>
            <a:off x="4556" y="1398"/>
            <a:ext cx="214" cy="240"/>
          </p:xfrm>
          <a:graphic>
            <a:graphicData uri="http://schemas.openxmlformats.org/presentationml/2006/ole">
              <p:oleObj spid="_x0000_s622603" name="公式" r:id="rId13" imgW="190335" imgH="215713" progId="Equation.3">
                <p:embed/>
              </p:oleObj>
            </a:graphicData>
          </a:graphic>
        </p:graphicFrame>
      </p:grpSp>
      <p:grpSp>
        <p:nvGrpSpPr>
          <p:cNvPr id="5" name="Group 266"/>
          <p:cNvGrpSpPr>
            <a:grpSpLocks/>
          </p:cNvGrpSpPr>
          <p:nvPr/>
        </p:nvGrpSpPr>
        <p:grpSpPr bwMode="auto">
          <a:xfrm>
            <a:off x="4572000" y="180771"/>
            <a:ext cx="4251325" cy="2605287"/>
            <a:chOff x="2677" y="480"/>
            <a:chExt cx="3073" cy="2049"/>
          </a:xfrm>
        </p:grpSpPr>
        <p:sp>
          <p:nvSpPr>
            <p:cNvPr id="94256"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4257"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15" name="Object 140"/>
            <p:cNvGraphicFramePr>
              <a:graphicFrameLocks noChangeAspect="1"/>
            </p:cNvGraphicFramePr>
            <p:nvPr/>
          </p:nvGraphicFramePr>
          <p:xfrm>
            <a:off x="5151" y="1881"/>
            <a:ext cx="243" cy="239"/>
          </p:xfrm>
          <a:graphic>
            <a:graphicData uri="http://schemas.openxmlformats.org/presentationml/2006/ole">
              <p:oleObj spid="_x0000_s622604" name="公式" r:id="rId14" imgW="215619" imgH="215619" progId="Equation.3">
                <p:embed/>
              </p:oleObj>
            </a:graphicData>
          </a:graphic>
        </p:graphicFrame>
        <p:sp>
          <p:nvSpPr>
            <p:cNvPr id="94258"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4259"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4260"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6" name="Group 144"/>
            <p:cNvGrpSpPr>
              <a:grpSpLocks/>
            </p:cNvGrpSpPr>
            <p:nvPr/>
          </p:nvGrpSpPr>
          <p:grpSpPr bwMode="auto">
            <a:xfrm>
              <a:off x="4311" y="1221"/>
              <a:ext cx="218" cy="366"/>
              <a:chOff x="2589" y="2584"/>
              <a:chExt cx="218" cy="366"/>
            </a:xfrm>
          </p:grpSpPr>
          <p:sp>
            <p:nvSpPr>
              <p:cNvPr id="9429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29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29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262"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4263"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4264"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4265"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4266"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4267"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4268"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16" name="Object 155"/>
            <p:cNvGraphicFramePr>
              <a:graphicFrameLocks noChangeAspect="1"/>
            </p:cNvGraphicFramePr>
            <p:nvPr/>
          </p:nvGraphicFramePr>
          <p:xfrm>
            <a:off x="3546" y="866"/>
            <a:ext cx="229" cy="253"/>
          </p:xfrm>
          <a:graphic>
            <a:graphicData uri="http://schemas.openxmlformats.org/presentationml/2006/ole">
              <p:oleObj spid="_x0000_s622605" name="公式" r:id="rId15" imgW="203112" imgH="228501" progId="Equation.3">
                <p:embed/>
              </p:oleObj>
            </a:graphicData>
          </a:graphic>
        </p:graphicFrame>
        <p:sp>
          <p:nvSpPr>
            <p:cNvPr id="94269"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7" name="Group 158"/>
            <p:cNvGrpSpPr>
              <a:grpSpLocks/>
            </p:cNvGrpSpPr>
            <p:nvPr/>
          </p:nvGrpSpPr>
          <p:grpSpPr bwMode="auto">
            <a:xfrm>
              <a:off x="2677" y="1861"/>
              <a:ext cx="524" cy="443"/>
              <a:chOff x="865" y="2535"/>
              <a:chExt cx="524" cy="443"/>
            </a:xfrm>
          </p:grpSpPr>
          <p:graphicFrame>
            <p:nvGraphicFramePr>
              <p:cNvPr id="94233" name="Object 159"/>
              <p:cNvGraphicFramePr>
                <a:graphicFrameLocks noChangeAspect="1"/>
              </p:cNvGraphicFramePr>
              <p:nvPr/>
            </p:nvGraphicFramePr>
            <p:xfrm>
              <a:off x="1021" y="2535"/>
              <a:ext cx="157" cy="158"/>
            </p:xfrm>
            <a:graphic>
              <a:graphicData uri="http://schemas.openxmlformats.org/presentationml/2006/ole">
                <p:oleObj spid="_x0000_s622606" name="公式" r:id="rId16" imgW="139700" imgH="139700" progId="Equation.3">
                  <p:embed/>
                </p:oleObj>
              </a:graphicData>
            </a:graphic>
          </p:graphicFrame>
          <p:graphicFrame>
            <p:nvGraphicFramePr>
              <p:cNvPr id="94234" name="Object 160"/>
              <p:cNvGraphicFramePr>
                <a:graphicFrameLocks noChangeAspect="1"/>
              </p:cNvGraphicFramePr>
              <p:nvPr/>
            </p:nvGraphicFramePr>
            <p:xfrm>
              <a:off x="1008" y="2889"/>
              <a:ext cx="158" cy="89"/>
            </p:xfrm>
            <a:graphic>
              <a:graphicData uri="http://schemas.openxmlformats.org/presentationml/2006/ole">
                <p:oleObj spid="_x0000_s622607" name="公式" r:id="rId17" imgW="139518" imgH="76101" progId="Equation.3">
                  <p:embed/>
                </p:oleObj>
              </a:graphicData>
            </a:graphic>
          </p:graphicFrame>
          <p:graphicFrame>
            <p:nvGraphicFramePr>
              <p:cNvPr id="94235" name="Object 161"/>
              <p:cNvGraphicFramePr>
                <a:graphicFrameLocks noChangeAspect="1"/>
              </p:cNvGraphicFramePr>
              <p:nvPr/>
            </p:nvGraphicFramePr>
            <p:xfrm>
              <a:off x="865" y="2636"/>
              <a:ext cx="172" cy="253"/>
            </p:xfrm>
            <a:graphic>
              <a:graphicData uri="http://schemas.openxmlformats.org/presentationml/2006/ole">
                <p:oleObj spid="_x0000_s622608" name="公式" r:id="rId18" imgW="152334" imgH="228501" progId="Equation.3">
                  <p:embed/>
                </p:oleObj>
              </a:graphicData>
            </a:graphic>
          </p:graphicFrame>
          <p:grpSp>
            <p:nvGrpSpPr>
              <p:cNvPr id="8" name="Group 162"/>
              <p:cNvGrpSpPr>
                <a:grpSpLocks/>
              </p:cNvGrpSpPr>
              <p:nvPr/>
            </p:nvGrpSpPr>
            <p:grpSpPr bwMode="auto">
              <a:xfrm>
                <a:off x="1120" y="2648"/>
                <a:ext cx="269" cy="268"/>
                <a:chOff x="144" y="3216"/>
                <a:chExt cx="240" cy="240"/>
              </a:xfrm>
            </p:grpSpPr>
            <p:sp>
              <p:nvSpPr>
                <p:cNvPr id="9428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429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94217" name="Object 166"/>
            <p:cNvGraphicFramePr>
              <a:graphicFrameLocks noChangeAspect="1"/>
            </p:cNvGraphicFramePr>
            <p:nvPr/>
          </p:nvGraphicFramePr>
          <p:xfrm>
            <a:off x="5115" y="480"/>
            <a:ext cx="330" cy="285"/>
          </p:xfrm>
          <a:graphic>
            <a:graphicData uri="http://schemas.openxmlformats.org/presentationml/2006/ole">
              <p:oleObj spid="_x0000_s622609" name="公式" r:id="rId19" imgW="253890" imgH="228501" progId="Equation.3">
                <p:embed/>
              </p:oleObj>
            </a:graphicData>
          </a:graphic>
        </p:graphicFrame>
        <p:grpSp>
          <p:nvGrpSpPr>
            <p:cNvPr id="9" name="Group 167"/>
            <p:cNvGrpSpPr>
              <a:grpSpLocks/>
            </p:cNvGrpSpPr>
            <p:nvPr/>
          </p:nvGrpSpPr>
          <p:grpSpPr bwMode="auto">
            <a:xfrm>
              <a:off x="2793" y="1517"/>
              <a:ext cx="335" cy="279"/>
              <a:chOff x="2855" y="1195"/>
              <a:chExt cx="335" cy="279"/>
            </a:xfrm>
          </p:grpSpPr>
          <p:sp>
            <p:nvSpPr>
              <p:cNvPr id="9428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32" name="Object 169"/>
              <p:cNvGraphicFramePr>
                <a:graphicFrameLocks noChangeAspect="1"/>
              </p:cNvGraphicFramePr>
              <p:nvPr/>
            </p:nvGraphicFramePr>
            <p:xfrm>
              <a:off x="2855" y="1195"/>
              <a:ext cx="215" cy="253"/>
            </p:xfrm>
            <a:graphic>
              <a:graphicData uri="http://schemas.openxmlformats.org/presentationml/2006/ole">
                <p:oleObj spid="_x0000_s622610" name="公式" r:id="rId20" imgW="190500" imgH="228600" progId="Equation.3">
                  <p:embed/>
                </p:oleObj>
              </a:graphicData>
            </a:graphic>
          </p:graphicFrame>
        </p:grpSp>
        <p:graphicFrame>
          <p:nvGraphicFramePr>
            <p:cNvPr id="94218" name="Object 170"/>
            <p:cNvGraphicFramePr>
              <a:graphicFrameLocks noChangeAspect="1"/>
            </p:cNvGraphicFramePr>
            <p:nvPr/>
          </p:nvGraphicFramePr>
          <p:xfrm>
            <a:off x="3220" y="1391"/>
            <a:ext cx="178" cy="171"/>
          </p:xfrm>
          <a:graphic>
            <a:graphicData uri="http://schemas.openxmlformats.org/presentationml/2006/ole">
              <p:oleObj spid="_x0000_s622611" name="公式" r:id="rId21" imgW="139700" imgH="139700" progId="Equation.3">
                <p:embed/>
              </p:oleObj>
            </a:graphicData>
          </a:graphic>
        </p:graphicFrame>
        <p:graphicFrame>
          <p:nvGraphicFramePr>
            <p:cNvPr id="94219" name="Object 171"/>
            <p:cNvGraphicFramePr>
              <a:graphicFrameLocks noChangeAspect="1"/>
            </p:cNvGraphicFramePr>
            <p:nvPr/>
          </p:nvGraphicFramePr>
          <p:xfrm>
            <a:off x="3220" y="2245"/>
            <a:ext cx="153" cy="81"/>
          </p:xfrm>
          <a:graphic>
            <a:graphicData uri="http://schemas.openxmlformats.org/presentationml/2006/ole">
              <p:oleObj spid="_x0000_s622612" name="公式" r:id="rId22" imgW="139518" imgH="76101" progId="Equation.3">
                <p:embed/>
              </p:oleObj>
            </a:graphicData>
          </a:graphic>
        </p:graphicFrame>
        <p:graphicFrame>
          <p:nvGraphicFramePr>
            <p:cNvPr id="94220" name="Object 172"/>
            <p:cNvGraphicFramePr>
              <a:graphicFrameLocks noChangeAspect="1"/>
            </p:cNvGraphicFramePr>
            <p:nvPr/>
          </p:nvGraphicFramePr>
          <p:xfrm>
            <a:off x="3210" y="1829"/>
            <a:ext cx="198" cy="269"/>
          </p:xfrm>
          <a:graphic>
            <a:graphicData uri="http://schemas.openxmlformats.org/presentationml/2006/ole">
              <p:oleObj spid="_x0000_s622613" name="公式" r:id="rId23" imgW="152268" imgH="215713" progId="Equation.3">
                <p:embed/>
              </p:oleObj>
            </a:graphicData>
          </a:graphic>
        </p:graphicFrame>
        <p:grpSp>
          <p:nvGrpSpPr>
            <p:cNvPr id="10" name="Group 173"/>
            <p:cNvGrpSpPr>
              <a:grpSpLocks/>
            </p:cNvGrpSpPr>
            <p:nvPr/>
          </p:nvGrpSpPr>
          <p:grpSpPr bwMode="auto">
            <a:xfrm>
              <a:off x="3530" y="1284"/>
              <a:ext cx="125" cy="226"/>
              <a:chOff x="2372" y="2930"/>
              <a:chExt cx="125" cy="241"/>
            </a:xfrm>
          </p:grpSpPr>
          <p:sp>
            <p:nvSpPr>
              <p:cNvPr id="94285" name="Line 174"/>
              <p:cNvSpPr>
                <a:spLocks noChangeShapeType="1"/>
              </p:cNvSpPr>
              <p:nvPr/>
            </p:nvSpPr>
            <p:spPr bwMode="auto">
              <a:xfrm>
                <a:off x="2497" y="2931"/>
                <a:ext cx="0" cy="240"/>
              </a:xfrm>
              <a:prstGeom prst="line">
                <a:avLst/>
              </a:prstGeom>
              <a:noFill/>
              <a:ln w="38100">
                <a:solidFill>
                  <a:srgbClr val="008000"/>
                </a:solidFill>
                <a:round/>
                <a:headEnd/>
                <a:tailEnd/>
              </a:ln>
            </p:spPr>
            <p:txBody>
              <a:bodyPr/>
              <a:lstStyle/>
              <a:p>
                <a:endParaRPr lang="zh-CN" altLang="en-US"/>
              </a:p>
            </p:txBody>
          </p:sp>
          <p:sp>
            <p:nvSpPr>
              <p:cNvPr id="94286" name="Line 175"/>
              <p:cNvSpPr>
                <a:spLocks noChangeShapeType="1"/>
              </p:cNvSpPr>
              <p:nvPr/>
            </p:nvSpPr>
            <p:spPr bwMode="auto">
              <a:xfrm>
                <a:off x="2372" y="2930"/>
                <a:ext cx="0" cy="240"/>
              </a:xfrm>
              <a:prstGeom prst="line">
                <a:avLst/>
              </a:prstGeom>
              <a:noFill/>
              <a:ln w="38100">
                <a:solidFill>
                  <a:srgbClr val="008000"/>
                </a:solidFill>
                <a:round/>
                <a:headEnd/>
                <a:tailEnd/>
              </a:ln>
            </p:spPr>
            <p:txBody>
              <a:bodyPr/>
              <a:lstStyle/>
              <a:p>
                <a:endParaRPr lang="zh-CN" altLang="en-US"/>
              </a:p>
            </p:txBody>
          </p:sp>
        </p:grpSp>
        <p:graphicFrame>
          <p:nvGraphicFramePr>
            <p:cNvPr id="94221" name="Object 176"/>
            <p:cNvGraphicFramePr>
              <a:graphicFrameLocks noChangeAspect="1"/>
            </p:cNvGraphicFramePr>
            <p:nvPr/>
          </p:nvGraphicFramePr>
          <p:xfrm>
            <a:off x="3236" y="1068"/>
            <a:ext cx="284" cy="278"/>
          </p:xfrm>
          <a:graphic>
            <a:graphicData uri="http://schemas.openxmlformats.org/presentationml/2006/ole">
              <p:oleObj spid="_x0000_s622614" name="公式" r:id="rId24" imgW="241300" imgH="228600" progId="Equation.3">
                <p:embed/>
              </p:oleObj>
            </a:graphicData>
          </a:graphic>
        </p:graphicFrame>
        <p:sp>
          <p:nvSpPr>
            <p:cNvPr id="94274"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4222" name="Object 178"/>
            <p:cNvGraphicFramePr>
              <a:graphicFrameLocks noChangeAspect="1"/>
            </p:cNvGraphicFramePr>
            <p:nvPr/>
          </p:nvGraphicFramePr>
          <p:xfrm>
            <a:off x="3642" y="1222"/>
            <a:ext cx="178" cy="171"/>
          </p:xfrm>
          <a:graphic>
            <a:graphicData uri="http://schemas.openxmlformats.org/presentationml/2006/ole">
              <p:oleObj spid="_x0000_s622615" name="公式" r:id="rId25" imgW="139700" imgH="139700" progId="Equation.3">
                <p:embed/>
              </p:oleObj>
            </a:graphicData>
          </a:graphic>
        </p:graphicFrame>
        <p:sp>
          <p:nvSpPr>
            <p:cNvPr id="94275"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6"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7"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 name="Group 184"/>
            <p:cNvGrpSpPr>
              <a:grpSpLocks/>
            </p:cNvGrpSpPr>
            <p:nvPr/>
          </p:nvGrpSpPr>
          <p:grpSpPr bwMode="auto">
            <a:xfrm>
              <a:off x="4880" y="1587"/>
              <a:ext cx="120" cy="225"/>
              <a:chOff x="2377" y="2928"/>
              <a:chExt cx="120" cy="240"/>
            </a:xfrm>
          </p:grpSpPr>
          <p:sp>
            <p:nvSpPr>
              <p:cNvPr id="94283" name="Line 185"/>
              <p:cNvSpPr>
                <a:spLocks noChangeShapeType="1"/>
              </p:cNvSpPr>
              <p:nvPr/>
            </p:nvSpPr>
            <p:spPr bwMode="auto">
              <a:xfrm>
                <a:off x="2497" y="2928"/>
                <a:ext cx="0" cy="240"/>
              </a:xfrm>
              <a:prstGeom prst="line">
                <a:avLst/>
              </a:prstGeom>
              <a:noFill/>
              <a:ln w="38100">
                <a:solidFill>
                  <a:srgbClr val="008000"/>
                </a:solidFill>
                <a:round/>
                <a:headEnd/>
                <a:tailEnd/>
              </a:ln>
            </p:spPr>
            <p:txBody>
              <a:bodyPr/>
              <a:lstStyle/>
              <a:p>
                <a:endParaRPr lang="zh-CN" altLang="en-US"/>
              </a:p>
            </p:txBody>
          </p:sp>
          <p:sp>
            <p:nvSpPr>
              <p:cNvPr id="94284" name="Line 186"/>
              <p:cNvSpPr>
                <a:spLocks noChangeShapeType="1"/>
              </p:cNvSpPr>
              <p:nvPr/>
            </p:nvSpPr>
            <p:spPr bwMode="auto">
              <a:xfrm>
                <a:off x="2377" y="2928"/>
                <a:ext cx="0" cy="240"/>
              </a:xfrm>
              <a:prstGeom prst="line">
                <a:avLst/>
              </a:prstGeom>
              <a:noFill/>
              <a:ln w="38100">
                <a:solidFill>
                  <a:srgbClr val="008000"/>
                </a:solidFill>
                <a:round/>
                <a:headEnd/>
                <a:tailEnd/>
              </a:ln>
            </p:spPr>
            <p:txBody>
              <a:bodyPr/>
              <a:lstStyle/>
              <a:p>
                <a:endParaRPr lang="zh-CN" altLang="en-US"/>
              </a:p>
            </p:txBody>
          </p:sp>
        </p:grpSp>
        <p:sp>
          <p:nvSpPr>
            <p:cNvPr id="94279"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4280"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4223" name="Object 189"/>
            <p:cNvGraphicFramePr>
              <a:graphicFrameLocks noChangeAspect="1"/>
            </p:cNvGraphicFramePr>
            <p:nvPr/>
          </p:nvGraphicFramePr>
          <p:xfrm>
            <a:off x="4777" y="1348"/>
            <a:ext cx="299" cy="278"/>
          </p:xfrm>
          <a:graphic>
            <a:graphicData uri="http://schemas.openxmlformats.org/presentationml/2006/ole">
              <p:oleObj spid="_x0000_s622616" name="公式" r:id="rId26" imgW="253890" imgH="228501" progId="Equation.3">
                <p:embed/>
              </p:oleObj>
            </a:graphicData>
          </a:graphic>
        </p:graphicFrame>
        <p:graphicFrame>
          <p:nvGraphicFramePr>
            <p:cNvPr id="94224" name="Object 190"/>
            <p:cNvGraphicFramePr>
              <a:graphicFrameLocks noChangeAspect="1"/>
            </p:cNvGraphicFramePr>
            <p:nvPr/>
          </p:nvGraphicFramePr>
          <p:xfrm>
            <a:off x="4708" y="1525"/>
            <a:ext cx="178" cy="171"/>
          </p:xfrm>
          <a:graphic>
            <a:graphicData uri="http://schemas.openxmlformats.org/presentationml/2006/ole">
              <p:oleObj spid="_x0000_s622617" name="公式" r:id="rId27" imgW="139700" imgH="139700" progId="Equation.3">
                <p:embed/>
              </p:oleObj>
            </a:graphicData>
          </a:graphic>
        </p:graphicFrame>
        <p:graphicFrame>
          <p:nvGraphicFramePr>
            <p:cNvPr id="94225" name="Object 191"/>
            <p:cNvGraphicFramePr>
              <a:graphicFrameLocks noChangeAspect="1"/>
            </p:cNvGraphicFramePr>
            <p:nvPr/>
          </p:nvGraphicFramePr>
          <p:xfrm>
            <a:off x="5535" y="1875"/>
            <a:ext cx="215" cy="285"/>
          </p:xfrm>
          <a:graphic>
            <a:graphicData uri="http://schemas.openxmlformats.org/presentationml/2006/ole">
              <p:oleObj spid="_x0000_s622618" name="公式" r:id="rId28" imgW="165028" imgH="228501" progId="Equation.3">
                <p:embed/>
              </p:oleObj>
            </a:graphicData>
          </a:graphic>
        </p:graphicFrame>
        <p:graphicFrame>
          <p:nvGraphicFramePr>
            <p:cNvPr id="94226" name="Object 192"/>
            <p:cNvGraphicFramePr>
              <a:graphicFrameLocks noChangeAspect="1"/>
            </p:cNvGraphicFramePr>
            <p:nvPr/>
          </p:nvGraphicFramePr>
          <p:xfrm>
            <a:off x="5521" y="1683"/>
            <a:ext cx="153" cy="147"/>
          </p:xfrm>
          <a:graphic>
            <a:graphicData uri="http://schemas.openxmlformats.org/presentationml/2006/ole">
              <p:oleObj spid="_x0000_s622619" name="公式" r:id="rId29" imgW="139700" imgH="139700" progId="Equation.3">
                <p:embed/>
              </p:oleObj>
            </a:graphicData>
          </a:graphic>
        </p:graphicFrame>
        <p:graphicFrame>
          <p:nvGraphicFramePr>
            <p:cNvPr id="94227" name="Object 193"/>
            <p:cNvGraphicFramePr>
              <a:graphicFrameLocks noChangeAspect="1"/>
            </p:cNvGraphicFramePr>
            <p:nvPr/>
          </p:nvGraphicFramePr>
          <p:xfrm>
            <a:off x="5521" y="2308"/>
            <a:ext cx="153" cy="81"/>
          </p:xfrm>
          <a:graphic>
            <a:graphicData uri="http://schemas.openxmlformats.org/presentationml/2006/ole">
              <p:oleObj spid="_x0000_s622620" name="公式" r:id="rId30" imgW="139518" imgH="76101" progId="Equation.3">
                <p:embed/>
              </p:oleObj>
            </a:graphicData>
          </a:graphic>
        </p:graphicFrame>
        <p:sp>
          <p:nvSpPr>
            <p:cNvPr id="94281"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282"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28" name="Object 200"/>
            <p:cNvGraphicFramePr>
              <a:graphicFrameLocks noChangeAspect="1"/>
            </p:cNvGraphicFramePr>
            <p:nvPr/>
          </p:nvGraphicFramePr>
          <p:xfrm>
            <a:off x="4231" y="1881"/>
            <a:ext cx="216" cy="253"/>
          </p:xfrm>
          <a:graphic>
            <a:graphicData uri="http://schemas.openxmlformats.org/presentationml/2006/ole">
              <p:oleObj spid="_x0000_s622621" name="公式" r:id="rId31" imgW="190500" imgH="228600" progId="Equation.3">
                <p:embed/>
              </p:oleObj>
            </a:graphicData>
          </a:graphic>
        </p:graphicFrame>
        <p:graphicFrame>
          <p:nvGraphicFramePr>
            <p:cNvPr id="94229" name="Object 201"/>
            <p:cNvGraphicFramePr>
              <a:graphicFrameLocks noChangeAspect="1"/>
            </p:cNvGraphicFramePr>
            <p:nvPr/>
          </p:nvGraphicFramePr>
          <p:xfrm>
            <a:off x="4114" y="1201"/>
            <a:ext cx="144" cy="197"/>
          </p:xfrm>
          <a:graphic>
            <a:graphicData uri="http://schemas.openxmlformats.org/presentationml/2006/ole">
              <p:oleObj spid="_x0000_s622622" name="公式" r:id="rId32" imgW="126725" imgH="177415" progId="Equation.3">
                <p:embed/>
              </p:oleObj>
            </a:graphicData>
          </a:graphic>
        </p:graphicFrame>
        <p:graphicFrame>
          <p:nvGraphicFramePr>
            <p:cNvPr id="94230" name="Object 202"/>
            <p:cNvGraphicFramePr>
              <a:graphicFrameLocks noChangeAspect="1"/>
            </p:cNvGraphicFramePr>
            <p:nvPr/>
          </p:nvGraphicFramePr>
          <p:xfrm>
            <a:off x="4375" y="1013"/>
            <a:ext cx="129" cy="155"/>
          </p:xfrm>
          <a:graphic>
            <a:graphicData uri="http://schemas.openxmlformats.org/presentationml/2006/ole">
              <p:oleObj spid="_x0000_s622623" name="公式" r:id="rId33" imgW="114201" imgH="139579" progId="Equation.3">
                <p:embed/>
              </p:oleObj>
            </a:graphicData>
          </a:graphic>
        </p:graphicFrame>
        <p:graphicFrame>
          <p:nvGraphicFramePr>
            <p:cNvPr id="94231" name="Object 203"/>
            <p:cNvGraphicFramePr>
              <a:graphicFrameLocks noChangeAspect="1"/>
            </p:cNvGraphicFramePr>
            <p:nvPr/>
          </p:nvGraphicFramePr>
          <p:xfrm>
            <a:off x="4356" y="1650"/>
            <a:ext cx="130" cy="155"/>
          </p:xfrm>
          <a:graphic>
            <a:graphicData uri="http://schemas.openxmlformats.org/presentationml/2006/ole">
              <p:oleObj spid="_x0000_s622624" name="公式" r:id="rId34" imgW="114201" imgH="139579" progId="Equation.3">
                <p:embed/>
              </p:oleObj>
            </a:graphicData>
          </a:graphic>
        </p:graphicFrame>
      </p:grpSp>
      <p:graphicFrame>
        <p:nvGraphicFramePr>
          <p:cNvPr id="108" name="Object 68"/>
          <p:cNvGraphicFramePr>
            <a:graphicFrameLocks noChangeAspect="1"/>
          </p:cNvGraphicFramePr>
          <p:nvPr/>
        </p:nvGraphicFramePr>
        <p:xfrm>
          <a:off x="928662" y="1285860"/>
          <a:ext cx="2774947" cy="998826"/>
        </p:xfrm>
        <a:graphic>
          <a:graphicData uri="http://schemas.openxmlformats.org/presentationml/2006/ole">
            <p:oleObj spid="_x0000_s622625" name="Equation" r:id="rId35" imgW="1270000" imgH="457200" progId="Equation.DSMT4">
              <p:embed/>
            </p:oleObj>
          </a:graphicData>
        </a:graphic>
      </p:graphicFrame>
      <p:graphicFrame>
        <p:nvGraphicFramePr>
          <p:cNvPr id="109" name="Object 69"/>
          <p:cNvGraphicFramePr>
            <a:graphicFrameLocks noChangeAspect="1"/>
          </p:cNvGraphicFramePr>
          <p:nvPr/>
        </p:nvGraphicFramePr>
        <p:xfrm>
          <a:off x="311124" y="3167054"/>
          <a:ext cx="4857750" cy="592137"/>
        </p:xfrm>
        <a:graphic>
          <a:graphicData uri="http://schemas.openxmlformats.org/presentationml/2006/ole">
            <p:oleObj spid="_x0000_s622626" name="Equation" r:id="rId36" imgW="1968500" imgH="241300" progId="Equation.DSMT4">
              <p:embed/>
            </p:oleObj>
          </a:graphicData>
        </a:graphic>
      </p:graphicFrame>
      <p:graphicFrame>
        <p:nvGraphicFramePr>
          <p:cNvPr id="110" name="Object 70"/>
          <p:cNvGraphicFramePr>
            <a:graphicFrameLocks noChangeAspect="1"/>
          </p:cNvGraphicFramePr>
          <p:nvPr/>
        </p:nvGraphicFramePr>
        <p:xfrm>
          <a:off x="785786" y="2428868"/>
          <a:ext cx="2941638" cy="627062"/>
        </p:xfrm>
        <a:graphic>
          <a:graphicData uri="http://schemas.openxmlformats.org/presentationml/2006/ole">
            <p:oleObj spid="_x0000_s622627" name="Equation" r:id="rId37" imgW="1129810" imgH="241195" progId="Equation.DSMT4">
              <p:embed/>
            </p:oleObj>
          </a:graphicData>
        </a:graphic>
      </p:graphicFrame>
      <p:sp>
        <p:nvSpPr>
          <p:cNvPr id="105" name="Text Box 3"/>
          <p:cNvSpPr txBox="1">
            <a:spLocks noChangeArrowheads="1"/>
          </p:cNvSpPr>
          <p:nvPr/>
        </p:nvSpPr>
        <p:spPr bwMode="auto">
          <a:xfrm>
            <a:off x="571472" y="214290"/>
            <a:ext cx="3786214" cy="525401"/>
          </a:xfrm>
          <a:prstGeom prst="rect">
            <a:avLst/>
          </a:prstGeom>
          <a:noFill/>
          <a:ln w="38100">
            <a:noFill/>
            <a:miter lim="800000"/>
            <a:headEnd/>
            <a:tailEnd/>
          </a:ln>
          <a:effectLst/>
        </p:spPr>
        <p:txBody>
          <a:bodyPr wrap="square" lIns="90000" tIns="46800" rIns="90000" bIns="46800" anchor="ctr">
            <a:spAutoFit/>
          </a:bodyPr>
          <a:lstStyle/>
          <a:p>
            <a:pPr>
              <a:spcBef>
                <a:spcPct val="50000"/>
              </a:spcBef>
              <a:defRPr/>
            </a:pPr>
            <a:r>
              <a:rPr lang="zh-CN" altLang="en-US" sz="2800" dirty="0" smtClean="0">
                <a:solidFill>
                  <a:srgbClr val="000099"/>
                </a:solidFill>
                <a:effectLst>
                  <a:outerShdw blurRad="38100" dist="38100" dir="2700000" algn="tl">
                    <a:srgbClr val="C0C0C0"/>
                  </a:outerShdw>
                </a:effectLst>
                <a:latin typeface="宋体" pitchFamily="2" charset="-122"/>
              </a:rPr>
              <a:t>共集电极放大电路</a:t>
            </a:r>
            <a:endParaRPr lang="en-US" altLang="zh-CN" sz="2800" dirty="0" smtClean="0">
              <a:solidFill>
                <a:srgbClr val="000099"/>
              </a:solidFill>
              <a:effectLst>
                <a:outerShdw blurRad="38100" dist="38100" dir="2700000" algn="tl">
                  <a:srgbClr val="C0C0C0"/>
                </a:outerShdw>
              </a:effectLst>
              <a:latin typeface="宋体" pitchFamily="2" charset="-122"/>
            </a:endParaRPr>
          </a:p>
        </p:txBody>
      </p:sp>
      <p:sp>
        <p:nvSpPr>
          <p:cNvPr id="106" name="Text Box 3"/>
          <p:cNvSpPr txBox="1">
            <a:spLocks noChangeArrowheads="1"/>
          </p:cNvSpPr>
          <p:nvPr/>
        </p:nvSpPr>
        <p:spPr bwMode="auto">
          <a:xfrm>
            <a:off x="428596" y="857232"/>
            <a:ext cx="4357718" cy="525401"/>
          </a:xfrm>
          <a:prstGeom prst="rect">
            <a:avLst/>
          </a:prstGeom>
          <a:noFill/>
          <a:ln w="38100">
            <a:noFill/>
            <a:miter lim="800000"/>
            <a:headEnd/>
            <a:tailEnd/>
          </a:ln>
          <a:effectLst/>
        </p:spPr>
        <p:txBody>
          <a:bodyPr wrap="square" lIns="90000" tIns="46800" rIns="90000" bIns="46800" anchor="ctr">
            <a:spAutoFit/>
          </a:bodyPr>
          <a:lstStyle/>
          <a:p>
            <a:pPr>
              <a:spcBef>
                <a:spcPct val="50000"/>
              </a:spcBef>
              <a:defRPr/>
            </a:pPr>
            <a:r>
              <a:rPr lang="en-US" altLang="zh-CN" sz="2800" dirty="0" smtClean="0">
                <a:solidFill>
                  <a:srgbClr val="000099"/>
                </a:solidFill>
                <a:effectLst>
                  <a:outerShdw blurRad="38100" dist="38100" dir="2700000" algn="tl">
                    <a:srgbClr val="C0C0C0"/>
                  </a:outerShdw>
                </a:effectLst>
                <a:latin typeface="宋体" pitchFamily="2" charset="-122"/>
              </a:rPr>
              <a:t>1.</a:t>
            </a:r>
            <a:r>
              <a:rPr lang="zh-CN" altLang="en-US" sz="2800" dirty="0" smtClean="0">
                <a:solidFill>
                  <a:srgbClr val="000099"/>
                </a:solidFill>
                <a:effectLst>
                  <a:outerShdw blurRad="38100" dist="38100" dir="2700000" algn="tl">
                    <a:srgbClr val="C0C0C0"/>
                  </a:outerShdw>
                </a:effectLst>
                <a:latin typeface="宋体" pitchFamily="2" charset="-122"/>
              </a:rPr>
              <a:t>静态（</a:t>
            </a:r>
            <a:r>
              <a:rPr lang="en-US" altLang="zh-CN" sz="2800" dirty="0" smtClean="0">
                <a:solidFill>
                  <a:srgbClr val="000099"/>
                </a:solidFill>
                <a:effectLst>
                  <a:outerShdw blurRad="38100" dist="38100" dir="2700000" algn="tl">
                    <a:srgbClr val="C0C0C0"/>
                  </a:outerShdw>
                </a:effectLst>
                <a:latin typeface="宋体" pitchFamily="2" charset="-122"/>
              </a:rPr>
              <a:t>Q</a:t>
            </a:r>
            <a:r>
              <a:rPr lang="zh-CN" altLang="en-US" sz="2800" dirty="0" smtClean="0">
                <a:solidFill>
                  <a:srgbClr val="000099"/>
                </a:solidFill>
                <a:effectLst>
                  <a:outerShdw blurRad="38100" dist="38100" dir="2700000" algn="tl">
                    <a:srgbClr val="C0C0C0"/>
                  </a:outerShdw>
                </a:effectLst>
                <a:latin typeface="宋体" pitchFamily="2" charset="-122"/>
              </a:rPr>
              <a:t>点）</a:t>
            </a:r>
            <a:endParaRPr lang="en-US" altLang="zh-CN" sz="2800" dirty="0" smtClean="0">
              <a:solidFill>
                <a:srgbClr val="000099"/>
              </a:solidFill>
              <a:effectLst>
                <a:outerShdw blurRad="38100" dist="38100" dir="2700000" algn="tl">
                  <a:srgbClr val="C0C0C0"/>
                </a:outerShdw>
              </a:effectLst>
              <a:latin typeface="宋体" pitchFamily="2" charset="-122"/>
            </a:endParaRPr>
          </a:p>
        </p:txBody>
      </p:sp>
      <p:grpSp>
        <p:nvGrpSpPr>
          <p:cNvPr id="12" name="Group 6"/>
          <p:cNvGrpSpPr>
            <a:grpSpLocks/>
          </p:cNvGrpSpPr>
          <p:nvPr/>
        </p:nvGrpSpPr>
        <p:grpSpPr bwMode="auto">
          <a:xfrm>
            <a:off x="4572000" y="142852"/>
            <a:ext cx="4287837" cy="3225800"/>
            <a:chOff x="2643" y="68"/>
            <a:chExt cx="2701" cy="2032"/>
          </a:xfrm>
        </p:grpSpPr>
        <p:sp>
          <p:nvSpPr>
            <p:cNvPr id="183" name="Line 7"/>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84" name="Object 8"/>
            <p:cNvGraphicFramePr>
              <a:graphicFrameLocks noChangeAspect="1"/>
            </p:cNvGraphicFramePr>
            <p:nvPr/>
          </p:nvGraphicFramePr>
          <p:xfrm>
            <a:off x="4658" y="1430"/>
            <a:ext cx="178" cy="171"/>
          </p:xfrm>
          <a:graphic>
            <a:graphicData uri="http://schemas.openxmlformats.org/presentationml/2006/ole">
              <p:oleObj spid="_x0000_s622628" name="公式" r:id="rId38" imgW="139700" imgH="139700" progId="Equation.3">
                <p:embed/>
              </p:oleObj>
            </a:graphicData>
          </a:graphic>
        </p:graphicFrame>
        <p:graphicFrame>
          <p:nvGraphicFramePr>
            <p:cNvPr id="185" name="Object 9"/>
            <p:cNvGraphicFramePr>
              <a:graphicFrameLocks noChangeAspect="1"/>
            </p:cNvGraphicFramePr>
            <p:nvPr/>
          </p:nvGraphicFramePr>
          <p:xfrm>
            <a:off x="4683" y="1800"/>
            <a:ext cx="153" cy="81"/>
          </p:xfrm>
          <a:graphic>
            <a:graphicData uri="http://schemas.openxmlformats.org/presentationml/2006/ole">
              <p:oleObj spid="_x0000_s622629" name="公式" r:id="rId39" imgW="139518" imgH="76101" progId="Equation.3">
                <p:embed/>
              </p:oleObj>
            </a:graphicData>
          </a:graphic>
        </p:graphicFrame>
        <p:graphicFrame>
          <p:nvGraphicFramePr>
            <p:cNvPr id="186" name="Object 10"/>
            <p:cNvGraphicFramePr>
              <a:graphicFrameLocks noChangeAspect="1"/>
            </p:cNvGraphicFramePr>
            <p:nvPr/>
          </p:nvGraphicFramePr>
          <p:xfrm>
            <a:off x="4658" y="1525"/>
            <a:ext cx="215" cy="285"/>
          </p:xfrm>
          <a:graphic>
            <a:graphicData uri="http://schemas.openxmlformats.org/presentationml/2006/ole">
              <p:oleObj spid="_x0000_s622630" name="公式" r:id="rId40" imgW="165028" imgH="228501" progId="Equation.3">
                <p:embed/>
              </p:oleObj>
            </a:graphicData>
          </a:graphic>
        </p:graphicFrame>
        <p:sp>
          <p:nvSpPr>
            <p:cNvPr id="187" name="Oval 11"/>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88" name="Object 12"/>
            <p:cNvGraphicFramePr>
              <a:graphicFrameLocks noChangeAspect="1"/>
            </p:cNvGraphicFramePr>
            <p:nvPr/>
          </p:nvGraphicFramePr>
          <p:xfrm>
            <a:off x="5101" y="1540"/>
            <a:ext cx="243" cy="239"/>
          </p:xfrm>
          <a:graphic>
            <a:graphicData uri="http://schemas.openxmlformats.org/presentationml/2006/ole">
              <p:oleObj spid="_x0000_s622631" name="公式" r:id="rId41" imgW="215619" imgH="215619" progId="Equation.3">
                <p:embed/>
              </p:oleObj>
            </a:graphicData>
          </a:graphic>
        </p:graphicFrame>
        <p:grpSp>
          <p:nvGrpSpPr>
            <p:cNvPr id="13" name="Group 13"/>
            <p:cNvGrpSpPr>
              <a:grpSpLocks/>
            </p:cNvGrpSpPr>
            <p:nvPr/>
          </p:nvGrpSpPr>
          <p:grpSpPr bwMode="auto">
            <a:xfrm>
              <a:off x="4148" y="1913"/>
              <a:ext cx="152" cy="187"/>
              <a:chOff x="4116" y="3479"/>
              <a:chExt cx="152" cy="187"/>
            </a:xfrm>
          </p:grpSpPr>
          <p:sp>
            <p:nvSpPr>
              <p:cNvPr id="244" name="Line 1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245" name="Oval 1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46" name="Line 1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190" name="Object 17"/>
            <p:cNvGraphicFramePr>
              <a:graphicFrameLocks noChangeAspect="1"/>
            </p:cNvGraphicFramePr>
            <p:nvPr/>
          </p:nvGraphicFramePr>
          <p:xfrm>
            <a:off x="3167" y="442"/>
            <a:ext cx="178" cy="171"/>
          </p:xfrm>
          <a:graphic>
            <a:graphicData uri="http://schemas.openxmlformats.org/presentationml/2006/ole">
              <p:oleObj spid="_x0000_s622632" name="公式" r:id="rId42" imgW="139700" imgH="139700" progId="Equation.3">
                <p:embed/>
              </p:oleObj>
            </a:graphicData>
          </a:graphic>
        </p:graphicFrame>
        <p:graphicFrame>
          <p:nvGraphicFramePr>
            <p:cNvPr id="191" name="Object 18"/>
            <p:cNvGraphicFramePr>
              <a:graphicFrameLocks noChangeAspect="1"/>
            </p:cNvGraphicFramePr>
            <p:nvPr/>
          </p:nvGraphicFramePr>
          <p:xfrm>
            <a:off x="3167" y="1825"/>
            <a:ext cx="153" cy="81"/>
          </p:xfrm>
          <a:graphic>
            <a:graphicData uri="http://schemas.openxmlformats.org/presentationml/2006/ole">
              <p:oleObj spid="_x0000_s622633" name="公式" r:id="rId43" imgW="139518" imgH="76101" progId="Equation.3">
                <p:embed/>
              </p:oleObj>
            </a:graphicData>
          </a:graphic>
        </p:graphicFrame>
        <p:graphicFrame>
          <p:nvGraphicFramePr>
            <p:cNvPr id="192" name="Object 19"/>
            <p:cNvGraphicFramePr>
              <a:graphicFrameLocks noChangeAspect="1"/>
            </p:cNvGraphicFramePr>
            <p:nvPr/>
          </p:nvGraphicFramePr>
          <p:xfrm>
            <a:off x="3165" y="1050"/>
            <a:ext cx="198" cy="269"/>
          </p:xfrm>
          <a:graphic>
            <a:graphicData uri="http://schemas.openxmlformats.org/presentationml/2006/ole">
              <p:oleObj spid="_x0000_s622634" name="公式" r:id="rId44" imgW="152268" imgH="215713" progId="Equation.3">
                <p:embed/>
              </p:oleObj>
            </a:graphicData>
          </a:graphic>
        </p:graphicFrame>
        <p:sp>
          <p:nvSpPr>
            <p:cNvPr id="193" name="Line 20"/>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194" name="Line 21"/>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195" name="Line 22"/>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196" name="Line 23"/>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197" name="Line 24"/>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198" name="Line 25"/>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199" name="Object 26"/>
            <p:cNvGraphicFramePr>
              <a:graphicFrameLocks noChangeAspect="1"/>
            </p:cNvGraphicFramePr>
            <p:nvPr/>
          </p:nvGraphicFramePr>
          <p:xfrm>
            <a:off x="3621" y="195"/>
            <a:ext cx="139" cy="186"/>
          </p:xfrm>
          <a:graphic>
            <a:graphicData uri="http://schemas.openxmlformats.org/presentationml/2006/ole">
              <p:oleObj spid="_x0000_s622635" name="公式" r:id="rId45" imgW="126725" imgH="177415" progId="Equation.3">
                <p:embed/>
              </p:oleObj>
            </a:graphicData>
          </a:graphic>
        </p:graphicFrame>
        <p:graphicFrame>
          <p:nvGraphicFramePr>
            <p:cNvPr id="200" name="Object 27"/>
            <p:cNvGraphicFramePr>
              <a:graphicFrameLocks noChangeAspect="1"/>
            </p:cNvGraphicFramePr>
            <p:nvPr/>
          </p:nvGraphicFramePr>
          <p:xfrm>
            <a:off x="4811" y="226"/>
            <a:ext cx="125" cy="147"/>
          </p:xfrm>
          <a:graphic>
            <a:graphicData uri="http://schemas.openxmlformats.org/presentationml/2006/ole">
              <p:oleObj spid="_x0000_s622636" name="公式" r:id="rId46" imgW="114201" imgH="139579" progId="Equation.3">
                <p:embed/>
              </p:oleObj>
            </a:graphicData>
          </a:graphic>
        </p:graphicFrame>
        <p:graphicFrame>
          <p:nvGraphicFramePr>
            <p:cNvPr id="201" name="Object 28"/>
            <p:cNvGraphicFramePr>
              <a:graphicFrameLocks noChangeAspect="1"/>
            </p:cNvGraphicFramePr>
            <p:nvPr/>
          </p:nvGraphicFramePr>
          <p:xfrm>
            <a:off x="4168" y="898"/>
            <a:ext cx="125" cy="147"/>
          </p:xfrm>
          <a:graphic>
            <a:graphicData uri="http://schemas.openxmlformats.org/presentationml/2006/ole">
              <p:oleObj spid="_x0000_s622637" name="公式" r:id="rId47" imgW="114201" imgH="139579" progId="Equation.3">
                <p:embed/>
              </p:oleObj>
            </a:graphicData>
          </a:graphic>
        </p:graphicFrame>
        <p:sp>
          <p:nvSpPr>
            <p:cNvPr id="202" name="Rectangle 29"/>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03" name="Object 30"/>
            <p:cNvGraphicFramePr>
              <a:graphicFrameLocks noChangeAspect="1"/>
            </p:cNvGraphicFramePr>
            <p:nvPr/>
          </p:nvGraphicFramePr>
          <p:xfrm>
            <a:off x="4065" y="585"/>
            <a:ext cx="215" cy="253"/>
          </p:xfrm>
          <a:graphic>
            <a:graphicData uri="http://schemas.openxmlformats.org/presentationml/2006/ole">
              <p:oleObj spid="_x0000_s622638" name="公式" r:id="rId48" imgW="190500" imgH="228600" progId="Equation.3">
                <p:embed/>
              </p:oleObj>
            </a:graphicData>
          </a:graphic>
        </p:graphicFrame>
        <p:grpSp>
          <p:nvGrpSpPr>
            <p:cNvPr id="14" name="Group 31"/>
            <p:cNvGrpSpPr>
              <a:grpSpLocks/>
            </p:cNvGrpSpPr>
            <p:nvPr/>
          </p:nvGrpSpPr>
          <p:grpSpPr bwMode="auto">
            <a:xfrm>
              <a:off x="4276" y="433"/>
              <a:ext cx="461" cy="589"/>
              <a:chOff x="4234" y="2770"/>
              <a:chExt cx="461" cy="589"/>
            </a:xfrm>
          </p:grpSpPr>
          <p:grpSp>
            <p:nvGrpSpPr>
              <p:cNvPr id="15" name="Group 32"/>
              <p:cNvGrpSpPr>
                <a:grpSpLocks/>
              </p:cNvGrpSpPr>
              <p:nvPr/>
            </p:nvGrpSpPr>
            <p:grpSpPr bwMode="auto">
              <a:xfrm>
                <a:off x="4234" y="2978"/>
                <a:ext cx="305" cy="356"/>
                <a:chOff x="2068" y="1449"/>
                <a:chExt cx="305" cy="356"/>
              </a:xfrm>
            </p:grpSpPr>
            <p:sp>
              <p:nvSpPr>
                <p:cNvPr id="242" name="AutoShape 3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243" name="Line 34"/>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240" name="Line 35"/>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241" name="Object 36"/>
              <p:cNvGraphicFramePr>
                <a:graphicFrameLocks noChangeAspect="1"/>
              </p:cNvGraphicFramePr>
              <p:nvPr/>
            </p:nvGraphicFramePr>
            <p:xfrm>
              <a:off x="4422" y="2770"/>
              <a:ext cx="273" cy="253"/>
            </p:xfrm>
            <a:graphic>
              <a:graphicData uri="http://schemas.openxmlformats.org/presentationml/2006/ole">
                <p:oleObj spid="_x0000_s622639" name="公式" r:id="rId49" imgW="241300" imgH="228600" progId="Equation.3">
                  <p:embed/>
                </p:oleObj>
              </a:graphicData>
            </a:graphic>
          </p:graphicFrame>
        </p:grpSp>
        <p:sp>
          <p:nvSpPr>
            <p:cNvPr id="205" name="Oval 37"/>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206" name="Object 38"/>
            <p:cNvGraphicFramePr>
              <a:graphicFrameLocks noChangeAspect="1"/>
            </p:cNvGraphicFramePr>
            <p:nvPr/>
          </p:nvGraphicFramePr>
          <p:xfrm>
            <a:off x="3919" y="1501"/>
            <a:ext cx="214" cy="253"/>
          </p:xfrm>
          <a:graphic>
            <a:graphicData uri="http://schemas.openxmlformats.org/presentationml/2006/ole">
              <p:oleObj spid="_x0000_s622640" name="公式" r:id="rId50" imgW="190500" imgH="228600" progId="Equation.3">
                <p:embed/>
              </p:oleObj>
            </a:graphicData>
          </a:graphic>
        </p:graphicFrame>
        <p:sp>
          <p:nvSpPr>
            <p:cNvPr id="207" name="Line 39"/>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208" name="Rectangle 40"/>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209" name="Line 41"/>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210" name="Line 42"/>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211" name="Rectangle 43"/>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12" name="Object 44"/>
            <p:cNvGraphicFramePr>
              <a:graphicFrameLocks noChangeAspect="1"/>
            </p:cNvGraphicFramePr>
            <p:nvPr/>
          </p:nvGraphicFramePr>
          <p:xfrm>
            <a:off x="3667" y="1093"/>
            <a:ext cx="229" cy="253"/>
          </p:xfrm>
          <a:graphic>
            <a:graphicData uri="http://schemas.openxmlformats.org/presentationml/2006/ole">
              <p:oleObj spid="_x0000_s622641" name="公式" r:id="rId51" imgW="203112" imgH="228501" progId="Equation.3">
                <p:embed/>
              </p:oleObj>
            </a:graphicData>
          </a:graphic>
        </p:graphicFrame>
        <p:sp>
          <p:nvSpPr>
            <p:cNvPr id="213" name="Line 45"/>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16" name="Group 46"/>
            <p:cNvGrpSpPr>
              <a:grpSpLocks/>
            </p:cNvGrpSpPr>
            <p:nvPr/>
          </p:nvGrpSpPr>
          <p:grpSpPr bwMode="auto">
            <a:xfrm>
              <a:off x="2643" y="1195"/>
              <a:ext cx="524" cy="443"/>
              <a:chOff x="865" y="2535"/>
              <a:chExt cx="524" cy="443"/>
            </a:xfrm>
          </p:grpSpPr>
          <p:graphicFrame>
            <p:nvGraphicFramePr>
              <p:cNvPr id="233" name="Object 47"/>
              <p:cNvGraphicFramePr>
                <a:graphicFrameLocks noChangeAspect="1"/>
              </p:cNvGraphicFramePr>
              <p:nvPr/>
            </p:nvGraphicFramePr>
            <p:xfrm>
              <a:off x="1021" y="2535"/>
              <a:ext cx="157" cy="158"/>
            </p:xfrm>
            <a:graphic>
              <a:graphicData uri="http://schemas.openxmlformats.org/presentationml/2006/ole">
                <p:oleObj spid="_x0000_s622642" name="公式" r:id="rId52" imgW="139700" imgH="139700" progId="Equation.3">
                  <p:embed/>
                </p:oleObj>
              </a:graphicData>
            </a:graphic>
          </p:graphicFrame>
          <p:graphicFrame>
            <p:nvGraphicFramePr>
              <p:cNvPr id="234" name="Object 48"/>
              <p:cNvGraphicFramePr>
                <a:graphicFrameLocks noChangeAspect="1"/>
              </p:cNvGraphicFramePr>
              <p:nvPr/>
            </p:nvGraphicFramePr>
            <p:xfrm>
              <a:off x="1008" y="2889"/>
              <a:ext cx="158" cy="89"/>
            </p:xfrm>
            <a:graphic>
              <a:graphicData uri="http://schemas.openxmlformats.org/presentationml/2006/ole">
                <p:oleObj spid="_x0000_s622643" name="公式" r:id="rId53" imgW="139518" imgH="76101" progId="Equation.3">
                  <p:embed/>
                </p:oleObj>
              </a:graphicData>
            </a:graphic>
          </p:graphicFrame>
          <p:graphicFrame>
            <p:nvGraphicFramePr>
              <p:cNvPr id="235" name="Object 49"/>
              <p:cNvGraphicFramePr>
                <a:graphicFrameLocks noChangeAspect="1"/>
              </p:cNvGraphicFramePr>
              <p:nvPr/>
            </p:nvGraphicFramePr>
            <p:xfrm>
              <a:off x="865" y="2636"/>
              <a:ext cx="173" cy="253"/>
            </p:xfrm>
            <a:graphic>
              <a:graphicData uri="http://schemas.openxmlformats.org/presentationml/2006/ole">
                <p:oleObj spid="_x0000_s622644" name="公式" r:id="rId54" imgW="152334" imgH="228501" progId="Equation.3">
                  <p:embed/>
                </p:oleObj>
              </a:graphicData>
            </a:graphic>
          </p:graphicFrame>
          <p:grpSp>
            <p:nvGrpSpPr>
              <p:cNvPr id="17" name="Group 50"/>
              <p:cNvGrpSpPr>
                <a:grpSpLocks/>
              </p:cNvGrpSpPr>
              <p:nvPr/>
            </p:nvGrpSpPr>
            <p:grpSpPr bwMode="auto">
              <a:xfrm>
                <a:off x="1120" y="2648"/>
                <a:ext cx="269" cy="268"/>
                <a:chOff x="144" y="3216"/>
                <a:chExt cx="240" cy="240"/>
              </a:xfrm>
            </p:grpSpPr>
            <p:sp>
              <p:nvSpPr>
                <p:cNvPr id="237" name="Oval 5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238" name="Line 5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215" name="Rectangle 53"/>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16" name="Object 54"/>
            <p:cNvGraphicFramePr>
              <a:graphicFrameLocks noChangeAspect="1"/>
            </p:cNvGraphicFramePr>
            <p:nvPr/>
          </p:nvGraphicFramePr>
          <p:xfrm>
            <a:off x="2754" y="763"/>
            <a:ext cx="215" cy="253"/>
          </p:xfrm>
          <a:graphic>
            <a:graphicData uri="http://schemas.openxmlformats.org/presentationml/2006/ole">
              <p:oleObj spid="_x0000_s622645" name="公式" r:id="rId55" imgW="190500" imgH="228600" progId="Equation.3">
                <p:embed/>
              </p:oleObj>
            </a:graphicData>
          </a:graphic>
        </p:graphicFrame>
        <p:sp>
          <p:nvSpPr>
            <p:cNvPr id="217" name="Oval 55"/>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18" name="Oval 56"/>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19" name="Line 57"/>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220" name="Rectangle 58"/>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221" name="Oval 59"/>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22" name="Oval 60"/>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23" name="Oval 61"/>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24" name="Line 62"/>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225" name="Object 63"/>
            <p:cNvGraphicFramePr>
              <a:graphicFrameLocks noChangeAspect="1"/>
            </p:cNvGraphicFramePr>
            <p:nvPr/>
          </p:nvGraphicFramePr>
          <p:xfrm>
            <a:off x="4506" y="88"/>
            <a:ext cx="182" cy="285"/>
          </p:xfrm>
          <a:graphic>
            <a:graphicData uri="http://schemas.openxmlformats.org/presentationml/2006/ole">
              <p:oleObj spid="_x0000_s622646" name="公式" r:id="rId56" imgW="139700" imgH="228600" progId="Equation.3">
                <p:embed/>
              </p:oleObj>
            </a:graphicData>
          </a:graphic>
        </p:graphicFrame>
        <p:graphicFrame>
          <p:nvGraphicFramePr>
            <p:cNvPr id="226" name="Object 64"/>
            <p:cNvGraphicFramePr>
              <a:graphicFrameLocks noChangeAspect="1"/>
            </p:cNvGraphicFramePr>
            <p:nvPr/>
          </p:nvGraphicFramePr>
          <p:xfrm>
            <a:off x="4349" y="1088"/>
            <a:ext cx="182" cy="285"/>
          </p:xfrm>
          <a:graphic>
            <a:graphicData uri="http://schemas.openxmlformats.org/presentationml/2006/ole">
              <p:oleObj spid="_x0000_s622647" name="公式" r:id="rId57" imgW="139700" imgH="228600" progId="Equation.3">
                <p:embed/>
              </p:oleObj>
            </a:graphicData>
          </a:graphic>
        </p:graphicFrame>
        <p:graphicFrame>
          <p:nvGraphicFramePr>
            <p:cNvPr id="227" name="Object 65"/>
            <p:cNvGraphicFramePr>
              <a:graphicFrameLocks noChangeAspect="1"/>
            </p:cNvGraphicFramePr>
            <p:nvPr/>
          </p:nvGraphicFramePr>
          <p:xfrm>
            <a:off x="3790" y="68"/>
            <a:ext cx="182" cy="285"/>
          </p:xfrm>
          <a:graphic>
            <a:graphicData uri="http://schemas.openxmlformats.org/presentationml/2006/ole">
              <p:oleObj spid="_x0000_s622648" name="公式" r:id="rId58" imgW="139700" imgH="228600" progId="Equation.3">
                <p:embed/>
              </p:oleObj>
            </a:graphicData>
          </a:graphic>
        </p:graphicFrame>
        <p:sp>
          <p:nvSpPr>
            <p:cNvPr id="228" name="Line 66"/>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229" name="Oval 67"/>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30" name="Line 68"/>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231" name="Oval 69"/>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32" name="Oval 70"/>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584786" name="Object 82"/>
          <p:cNvGraphicFramePr>
            <a:graphicFrameLocks noChangeAspect="1"/>
          </p:cNvGraphicFramePr>
          <p:nvPr/>
        </p:nvGraphicFramePr>
        <p:xfrm>
          <a:off x="1643042" y="3929066"/>
          <a:ext cx="3071834" cy="869201"/>
        </p:xfrm>
        <a:graphic>
          <a:graphicData uri="http://schemas.openxmlformats.org/presentationml/2006/ole">
            <p:oleObj spid="_x0000_s622649" name="Equation" r:id="rId59" imgW="3949560" imgH="1117440" progId="Equation.DSMT4">
              <p:embed/>
            </p:oleObj>
          </a:graphicData>
        </a:graphic>
      </p:graphicFrame>
      <p:graphicFrame>
        <p:nvGraphicFramePr>
          <p:cNvPr id="584789" name="Object 85"/>
          <p:cNvGraphicFramePr>
            <a:graphicFrameLocks noChangeAspect="1"/>
          </p:cNvGraphicFramePr>
          <p:nvPr/>
        </p:nvGraphicFramePr>
        <p:xfrm>
          <a:off x="285720" y="4857760"/>
          <a:ext cx="3376613" cy="508000"/>
        </p:xfrm>
        <a:graphic>
          <a:graphicData uri="http://schemas.openxmlformats.org/presentationml/2006/ole">
            <p:oleObj spid="_x0000_s622650" name="Equation" r:id="rId60" imgW="1523880" imgH="228600" progId="Equation.DSMT4">
              <p:embed/>
            </p:oleObj>
          </a:graphicData>
        </a:graphic>
      </p:graphicFrame>
      <p:graphicFrame>
        <p:nvGraphicFramePr>
          <p:cNvPr id="584790" name="Object 86"/>
          <p:cNvGraphicFramePr>
            <a:graphicFrameLocks noChangeAspect="1"/>
          </p:cNvGraphicFramePr>
          <p:nvPr/>
        </p:nvGraphicFramePr>
        <p:xfrm>
          <a:off x="4071934" y="5000636"/>
          <a:ext cx="2285984" cy="896893"/>
        </p:xfrm>
        <a:graphic>
          <a:graphicData uri="http://schemas.openxmlformats.org/presentationml/2006/ole">
            <p:oleObj spid="_x0000_s622651" name="Equation" r:id="rId61" imgW="1066800" imgH="419100" progId="Equation.DSMT4">
              <p:embed/>
            </p:oleObj>
          </a:graphicData>
        </a:graphic>
      </p:graphicFrame>
      <p:sp>
        <p:nvSpPr>
          <p:cNvPr id="247" name="Text Box 3"/>
          <p:cNvSpPr txBox="1">
            <a:spLocks noChangeArrowheads="1"/>
          </p:cNvSpPr>
          <p:nvPr/>
        </p:nvSpPr>
        <p:spPr bwMode="auto">
          <a:xfrm>
            <a:off x="285720" y="3929066"/>
            <a:ext cx="4357718" cy="525401"/>
          </a:xfrm>
          <a:prstGeom prst="rect">
            <a:avLst/>
          </a:prstGeom>
          <a:noFill/>
          <a:ln w="38100">
            <a:noFill/>
            <a:miter lim="800000"/>
            <a:headEnd/>
            <a:tailEnd/>
          </a:ln>
          <a:effectLst/>
        </p:spPr>
        <p:txBody>
          <a:bodyPr wrap="square" lIns="90000" tIns="46800" rIns="90000" bIns="46800" anchor="ctr">
            <a:spAutoFit/>
          </a:bodyPr>
          <a:lstStyle/>
          <a:p>
            <a:pPr>
              <a:spcBef>
                <a:spcPct val="50000"/>
              </a:spcBef>
              <a:defRPr/>
            </a:pPr>
            <a:r>
              <a:rPr lang="en-US" altLang="zh-CN" sz="2800" dirty="0" smtClean="0">
                <a:solidFill>
                  <a:srgbClr val="000099"/>
                </a:solidFill>
                <a:effectLst>
                  <a:outerShdw blurRad="38100" dist="38100" dir="2700000" algn="tl">
                    <a:srgbClr val="C0C0C0"/>
                  </a:outerShdw>
                </a:effectLst>
                <a:latin typeface="宋体" pitchFamily="2" charset="-122"/>
              </a:rPr>
              <a:t>2.</a:t>
            </a:r>
            <a:r>
              <a:rPr lang="zh-CN" altLang="en-US" sz="2800" dirty="0" smtClean="0">
                <a:solidFill>
                  <a:srgbClr val="000099"/>
                </a:solidFill>
                <a:effectLst>
                  <a:outerShdw blurRad="38100" dist="38100" dir="2700000" algn="tl">
                    <a:srgbClr val="C0C0C0"/>
                  </a:outerShdw>
                </a:effectLst>
                <a:latin typeface="宋体" pitchFamily="2" charset="-122"/>
              </a:rPr>
              <a:t>动态：</a:t>
            </a:r>
            <a:endParaRPr lang="en-US" altLang="zh-CN" sz="2800" dirty="0" smtClean="0">
              <a:solidFill>
                <a:srgbClr val="000099"/>
              </a:solidFill>
              <a:effectLst>
                <a:outerShdw blurRad="38100" dist="38100" dir="2700000" algn="tl">
                  <a:srgbClr val="C0C0C0"/>
                </a:outerShdw>
              </a:effectLst>
              <a:latin typeface="宋体" pitchFamily="2" charset="-122"/>
            </a:endParaRPr>
          </a:p>
        </p:txBody>
      </p:sp>
      <p:sp>
        <p:nvSpPr>
          <p:cNvPr id="165" name="Text Box 3"/>
          <p:cNvSpPr txBox="1">
            <a:spLocks noChangeArrowheads="1"/>
          </p:cNvSpPr>
          <p:nvPr/>
        </p:nvSpPr>
        <p:spPr bwMode="auto">
          <a:xfrm>
            <a:off x="285721" y="5929330"/>
            <a:ext cx="6500858" cy="842538"/>
          </a:xfrm>
          <a:prstGeom prst="rect">
            <a:avLst/>
          </a:prstGeom>
          <a:noFill/>
          <a:ln w="9525">
            <a:noFill/>
            <a:miter lim="800000"/>
            <a:headEnd/>
            <a:tailEnd/>
          </a:ln>
        </p:spPr>
        <p:txBody>
          <a:bodyPr wrap="square" lIns="0" tIns="0" rIns="0" bIns="0">
            <a:spAutoFit/>
          </a:bodyPr>
          <a:lstStyle/>
          <a:p>
            <a:pPr eaLnBrk="0" hangingPunct="0">
              <a:lnSpc>
                <a:spcPct val="110000"/>
              </a:lnSpc>
            </a:pPr>
            <a:r>
              <a:rPr lang="zh-CN" sz="2400" dirty="0" smtClean="0">
                <a:solidFill>
                  <a:srgbClr val="000058"/>
                </a:solidFill>
                <a:ea typeface="楷体_GB2312" pitchFamily="49" charset="-122"/>
              </a:rPr>
              <a:t>电压</a:t>
            </a:r>
            <a:r>
              <a:rPr lang="zh-CN" altLang="en-US" sz="2400" dirty="0" smtClean="0">
                <a:solidFill>
                  <a:srgbClr val="000058"/>
                </a:solidFill>
                <a:ea typeface="楷体_GB2312" pitchFamily="49" charset="-122"/>
              </a:rPr>
              <a:t>增益</a:t>
            </a:r>
            <a:r>
              <a:rPr lang="zh-CN" sz="2400" dirty="0" smtClean="0">
                <a:solidFill>
                  <a:srgbClr val="000058"/>
                </a:solidFill>
                <a:ea typeface="楷体_GB2312" pitchFamily="49" charset="-122"/>
              </a:rPr>
              <a:t>约</a:t>
            </a:r>
            <a:r>
              <a:rPr lang="zh-CN" sz="2400" dirty="0">
                <a:solidFill>
                  <a:srgbClr val="000058"/>
                </a:solidFill>
                <a:ea typeface="楷体_GB2312" pitchFamily="49" charset="-122"/>
              </a:rPr>
              <a:t>等于</a:t>
            </a:r>
            <a:r>
              <a:rPr lang="zh-CN" altLang="zh-CN" sz="2400" dirty="0">
                <a:solidFill>
                  <a:srgbClr val="000058"/>
                </a:solidFill>
                <a:ea typeface="楷体_GB2312" pitchFamily="49" charset="-122"/>
              </a:rPr>
              <a:t>1</a:t>
            </a:r>
            <a:r>
              <a:rPr lang="zh-CN" sz="2400" dirty="0">
                <a:solidFill>
                  <a:srgbClr val="000058"/>
                </a:solidFill>
                <a:ea typeface="楷体_GB2312" pitchFamily="49" charset="-122"/>
              </a:rPr>
              <a:t>，</a:t>
            </a:r>
            <a:r>
              <a:rPr lang="zh-CN" altLang="en-US" sz="2400" dirty="0">
                <a:solidFill>
                  <a:srgbClr val="000058"/>
                </a:solidFill>
                <a:ea typeface="楷体_GB2312" pitchFamily="49" charset="-122"/>
              </a:rPr>
              <a:t>无电压放大作用，但有电流放大</a:t>
            </a:r>
            <a:r>
              <a:rPr lang="zh-CN" altLang="en-US" sz="2400" dirty="0" smtClean="0">
                <a:solidFill>
                  <a:srgbClr val="000058"/>
                </a:solidFill>
                <a:ea typeface="楷体_GB2312" pitchFamily="49" charset="-122"/>
              </a:rPr>
              <a:t>作用；</a:t>
            </a:r>
            <a:r>
              <a:rPr lang="zh-CN" sz="2400" dirty="0" smtClean="0">
                <a:solidFill>
                  <a:srgbClr val="000058"/>
                </a:solidFill>
                <a:ea typeface="楷体_GB2312" pitchFamily="49" charset="-122"/>
              </a:rPr>
              <a:t>输入电阻较高</a:t>
            </a:r>
            <a:r>
              <a:rPr lang="zh-CN" altLang="en-US" sz="2400" dirty="0" smtClean="0">
                <a:solidFill>
                  <a:srgbClr val="000058"/>
                </a:solidFill>
                <a:ea typeface="楷体_GB2312" pitchFamily="49" charset="-122"/>
              </a:rPr>
              <a:t>；</a:t>
            </a:r>
            <a:r>
              <a:rPr lang="zh-CN" sz="2400" dirty="0" smtClean="0">
                <a:solidFill>
                  <a:srgbClr val="000058"/>
                </a:solidFill>
                <a:ea typeface="楷体_GB2312" pitchFamily="49" charset="-122"/>
              </a:rPr>
              <a:t>输出电阻</a:t>
            </a:r>
            <a:r>
              <a:rPr lang="zh-CN" sz="2400" dirty="0">
                <a:solidFill>
                  <a:srgbClr val="000058"/>
                </a:solidFill>
                <a:ea typeface="楷体_GB2312" pitchFamily="49" charset="-122"/>
              </a:rPr>
              <a:t>较低。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xit" presetSubtype="4" fill="hold" nodeType="clickEffect">
                                  <p:stCondLst>
                                    <p:cond delay="0"/>
                                  </p:stCondLst>
                                  <p:childTnLst>
                                    <p:anim calcmode="lin" valueType="num">
                                      <p:cBhvr additive="base">
                                        <p:cTn id="28" dur="500"/>
                                        <p:tgtEl>
                                          <p:spTgt spid="5"/>
                                        </p:tgtEl>
                                        <p:attrNameLst>
                                          <p:attrName>ppt_x</p:attrName>
                                        </p:attrNameLst>
                                      </p:cBhvr>
                                      <p:tavLst>
                                        <p:tav tm="0">
                                          <p:val>
                                            <p:strVal val="ppt_x"/>
                                          </p:val>
                                        </p:tav>
                                        <p:tav tm="100000">
                                          <p:val>
                                            <p:strVal val="ppt_x"/>
                                          </p:val>
                                        </p:tav>
                                      </p:tavLst>
                                    </p:anim>
                                    <p:anim calcmode="lin" valueType="num">
                                      <p:cBhvr additive="base">
                                        <p:cTn id="29" dur="500"/>
                                        <p:tgtEl>
                                          <p:spTgt spid="5"/>
                                        </p:tgtEl>
                                        <p:attrNameLst>
                                          <p:attrName>ppt_y</p:attrName>
                                        </p:attrNameLst>
                                      </p:cBhvr>
                                      <p:tavLst>
                                        <p:tav tm="0">
                                          <p:val>
                                            <p:strVal val="ppt_y"/>
                                          </p:val>
                                        </p:tav>
                                        <p:tav tm="100000">
                                          <p:val>
                                            <p:strVal val="1+ppt_h/2"/>
                                          </p:val>
                                        </p:tav>
                                      </p:tavLst>
                                    </p:anim>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478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847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47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65">
                                            <p:txEl>
                                              <p:pRg st="0" end="0"/>
                                            </p:txEl>
                                          </p:spTgt>
                                        </p:tgtEl>
                                        <p:attrNameLst>
                                          <p:attrName>style.visibility</p:attrName>
                                        </p:attrNameLst>
                                      </p:cBhvr>
                                      <p:to>
                                        <p:strVal val="visible"/>
                                      </p:to>
                                    </p:set>
                                    <p:animEffect transition="in" filter="wipe(left)">
                                      <p:cBhvr>
                                        <p:cTn id="47" dur="1000"/>
                                        <p:tgtEl>
                                          <p:spTgt spid="16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24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94" name="Text Box 4"/>
          <p:cNvSpPr txBox="1">
            <a:spLocks noChangeArrowheads="1"/>
          </p:cNvSpPr>
          <p:nvPr/>
        </p:nvSpPr>
        <p:spPr bwMode="auto">
          <a:xfrm>
            <a:off x="0" y="0"/>
            <a:ext cx="41973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二、共基极放大电路</a:t>
            </a:r>
          </a:p>
        </p:txBody>
      </p:sp>
      <p:grpSp>
        <p:nvGrpSpPr>
          <p:cNvPr id="2" name="Group 86"/>
          <p:cNvGrpSpPr>
            <a:grpSpLocks/>
          </p:cNvGrpSpPr>
          <p:nvPr/>
        </p:nvGrpSpPr>
        <p:grpSpPr bwMode="auto">
          <a:xfrm>
            <a:off x="216863" y="650875"/>
            <a:ext cx="4632949" cy="3963988"/>
            <a:chOff x="1414" y="757"/>
            <a:chExt cx="3092" cy="2722"/>
          </a:xfrm>
        </p:grpSpPr>
        <p:graphicFrame>
          <p:nvGraphicFramePr>
            <p:cNvPr id="100372" name="Object 34"/>
            <p:cNvGraphicFramePr>
              <a:graphicFrameLocks noChangeAspect="1"/>
            </p:cNvGraphicFramePr>
            <p:nvPr/>
          </p:nvGraphicFramePr>
          <p:xfrm>
            <a:off x="3871" y="757"/>
            <a:ext cx="330" cy="285"/>
          </p:xfrm>
          <a:graphic>
            <a:graphicData uri="http://schemas.openxmlformats.org/presentationml/2006/ole">
              <p:oleObj spid="_x0000_s623618" name="公式" r:id="rId3" imgW="253890" imgH="228501" progId="Equation.3">
                <p:embed/>
              </p:oleObj>
            </a:graphicData>
          </a:graphic>
        </p:graphicFrame>
        <p:sp>
          <p:nvSpPr>
            <p:cNvPr id="10043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043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043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73" name="Object 8"/>
            <p:cNvGraphicFramePr>
              <a:graphicFrameLocks noChangeAspect="1"/>
            </p:cNvGraphicFramePr>
            <p:nvPr/>
          </p:nvGraphicFramePr>
          <p:xfrm>
            <a:off x="4263" y="2148"/>
            <a:ext cx="243" cy="239"/>
          </p:xfrm>
          <a:graphic>
            <a:graphicData uri="http://schemas.openxmlformats.org/presentationml/2006/ole">
              <p:oleObj spid="_x0000_s623619" name="公式" r:id="rId4" imgW="215619" imgH="215619" progId="Equation.3">
                <p:embed/>
              </p:oleObj>
            </a:graphicData>
          </a:graphic>
        </p:graphicFrame>
        <p:sp>
          <p:nvSpPr>
            <p:cNvPr id="10043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043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043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3" name="Group 12"/>
            <p:cNvGrpSpPr>
              <a:grpSpLocks/>
            </p:cNvGrpSpPr>
            <p:nvPr/>
          </p:nvGrpSpPr>
          <p:grpSpPr bwMode="auto">
            <a:xfrm>
              <a:off x="3067" y="1594"/>
              <a:ext cx="218" cy="366"/>
              <a:chOff x="2589" y="2584"/>
              <a:chExt cx="218" cy="366"/>
            </a:xfrm>
          </p:grpSpPr>
          <p:sp>
            <p:nvSpPr>
              <p:cNvPr id="10047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048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048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043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043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044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044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044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044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74" name="Object 23"/>
            <p:cNvGraphicFramePr>
              <a:graphicFrameLocks noChangeAspect="1"/>
            </p:cNvGraphicFramePr>
            <p:nvPr/>
          </p:nvGraphicFramePr>
          <p:xfrm>
            <a:off x="1770" y="1169"/>
            <a:ext cx="272" cy="253"/>
          </p:xfrm>
          <a:graphic>
            <a:graphicData uri="http://schemas.openxmlformats.org/presentationml/2006/ole">
              <p:oleObj spid="_x0000_s623620" name="公式" r:id="rId5" imgW="241300" imgH="228600" progId="Equation.3">
                <p:embed/>
              </p:oleObj>
            </a:graphicData>
          </a:graphic>
        </p:graphicFrame>
        <p:sp>
          <p:nvSpPr>
            <p:cNvPr id="10044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4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044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044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4" name="Group 26"/>
            <p:cNvGrpSpPr>
              <a:grpSpLocks/>
            </p:cNvGrpSpPr>
            <p:nvPr/>
          </p:nvGrpSpPr>
          <p:grpSpPr bwMode="auto">
            <a:xfrm>
              <a:off x="2125" y="2541"/>
              <a:ext cx="524" cy="443"/>
              <a:chOff x="865" y="2535"/>
              <a:chExt cx="524" cy="443"/>
            </a:xfrm>
          </p:grpSpPr>
          <p:graphicFrame>
            <p:nvGraphicFramePr>
              <p:cNvPr id="100391" name="Object 27"/>
              <p:cNvGraphicFramePr>
                <a:graphicFrameLocks noChangeAspect="1"/>
              </p:cNvGraphicFramePr>
              <p:nvPr/>
            </p:nvGraphicFramePr>
            <p:xfrm>
              <a:off x="1021" y="2535"/>
              <a:ext cx="157" cy="158"/>
            </p:xfrm>
            <a:graphic>
              <a:graphicData uri="http://schemas.openxmlformats.org/presentationml/2006/ole">
                <p:oleObj spid="_x0000_s623621" name="公式" r:id="rId6" imgW="139700" imgH="139700" progId="Equation.3">
                  <p:embed/>
                </p:oleObj>
              </a:graphicData>
            </a:graphic>
          </p:graphicFrame>
          <p:graphicFrame>
            <p:nvGraphicFramePr>
              <p:cNvPr id="100392" name="Object 28"/>
              <p:cNvGraphicFramePr>
                <a:graphicFrameLocks noChangeAspect="1"/>
              </p:cNvGraphicFramePr>
              <p:nvPr/>
            </p:nvGraphicFramePr>
            <p:xfrm>
              <a:off x="1008" y="2889"/>
              <a:ext cx="158" cy="89"/>
            </p:xfrm>
            <a:graphic>
              <a:graphicData uri="http://schemas.openxmlformats.org/presentationml/2006/ole">
                <p:oleObj spid="_x0000_s623622" name="公式" r:id="rId7" imgW="139518" imgH="76101" progId="Equation.3">
                  <p:embed/>
                </p:oleObj>
              </a:graphicData>
            </a:graphic>
          </p:graphicFrame>
          <p:graphicFrame>
            <p:nvGraphicFramePr>
              <p:cNvPr id="100393" name="Object 29"/>
              <p:cNvGraphicFramePr>
                <a:graphicFrameLocks noChangeAspect="1"/>
              </p:cNvGraphicFramePr>
              <p:nvPr/>
            </p:nvGraphicFramePr>
            <p:xfrm>
              <a:off x="865" y="2636"/>
              <a:ext cx="172" cy="253"/>
            </p:xfrm>
            <a:graphic>
              <a:graphicData uri="http://schemas.openxmlformats.org/presentationml/2006/ole">
                <p:oleObj spid="_x0000_s623623" name="公式" r:id="rId8" imgW="152334" imgH="228501" progId="Equation.3">
                  <p:embed/>
                </p:oleObj>
              </a:graphicData>
            </a:graphic>
          </p:graphicFrame>
          <p:grpSp>
            <p:nvGrpSpPr>
              <p:cNvPr id="5" name="Group 30"/>
              <p:cNvGrpSpPr>
                <a:grpSpLocks/>
              </p:cNvGrpSpPr>
              <p:nvPr/>
            </p:nvGrpSpPr>
            <p:grpSpPr bwMode="auto">
              <a:xfrm>
                <a:off x="1120" y="2648"/>
                <a:ext cx="269" cy="268"/>
                <a:chOff x="144" y="3216"/>
                <a:chExt cx="240" cy="240"/>
              </a:xfrm>
            </p:grpSpPr>
            <p:sp>
              <p:nvSpPr>
                <p:cNvPr id="10047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047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6" name="Group 35"/>
            <p:cNvGrpSpPr>
              <a:grpSpLocks/>
            </p:cNvGrpSpPr>
            <p:nvPr/>
          </p:nvGrpSpPr>
          <p:grpSpPr bwMode="auto">
            <a:xfrm>
              <a:off x="2241" y="2287"/>
              <a:ext cx="335" cy="279"/>
              <a:chOff x="2855" y="1195"/>
              <a:chExt cx="335" cy="279"/>
            </a:xfrm>
          </p:grpSpPr>
          <p:sp>
            <p:nvSpPr>
              <p:cNvPr id="10047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90" name="Object 37"/>
              <p:cNvGraphicFramePr>
                <a:graphicFrameLocks noChangeAspect="1"/>
              </p:cNvGraphicFramePr>
              <p:nvPr/>
            </p:nvGraphicFramePr>
            <p:xfrm>
              <a:off x="2855" y="1195"/>
              <a:ext cx="215" cy="253"/>
            </p:xfrm>
            <a:graphic>
              <a:graphicData uri="http://schemas.openxmlformats.org/presentationml/2006/ole">
                <p:oleObj spid="_x0000_s623624" name="公式" r:id="rId9" imgW="190500" imgH="228600" progId="Equation.3">
                  <p:embed/>
                </p:oleObj>
              </a:graphicData>
            </a:graphic>
          </p:graphicFrame>
        </p:grpSp>
        <p:graphicFrame>
          <p:nvGraphicFramePr>
            <p:cNvPr id="100375" name="Object 38"/>
            <p:cNvGraphicFramePr>
              <a:graphicFrameLocks noChangeAspect="1"/>
            </p:cNvGraphicFramePr>
            <p:nvPr/>
          </p:nvGraphicFramePr>
          <p:xfrm>
            <a:off x="2668" y="2234"/>
            <a:ext cx="178" cy="171"/>
          </p:xfrm>
          <a:graphic>
            <a:graphicData uri="http://schemas.openxmlformats.org/presentationml/2006/ole">
              <p:oleObj spid="_x0000_s623625" name="公式" r:id="rId10" imgW="139700" imgH="139700" progId="Equation.3">
                <p:embed/>
              </p:oleObj>
            </a:graphicData>
          </a:graphic>
        </p:graphicFrame>
        <p:graphicFrame>
          <p:nvGraphicFramePr>
            <p:cNvPr id="100376" name="Object 39"/>
            <p:cNvGraphicFramePr>
              <a:graphicFrameLocks noChangeAspect="1"/>
            </p:cNvGraphicFramePr>
            <p:nvPr/>
          </p:nvGraphicFramePr>
          <p:xfrm>
            <a:off x="2668" y="2889"/>
            <a:ext cx="153" cy="81"/>
          </p:xfrm>
          <a:graphic>
            <a:graphicData uri="http://schemas.openxmlformats.org/presentationml/2006/ole">
              <p:oleObj spid="_x0000_s623626" name="公式" r:id="rId11" imgW="139518" imgH="76101" progId="Equation.3">
                <p:embed/>
              </p:oleObj>
            </a:graphicData>
          </a:graphic>
        </p:graphicFrame>
        <p:graphicFrame>
          <p:nvGraphicFramePr>
            <p:cNvPr id="100377" name="Object 40"/>
            <p:cNvGraphicFramePr>
              <a:graphicFrameLocks noChangeAspect="1"/>
            </p:cNvGraphicFramePr>
            <p:nvPr/>
          </p:nvGraphicFramePr>
          <p:xfrm>
            <a:off x="2658" y="2473"/>
            <a:ext cx="198" cy="269"/>
          </p:xfrm>
          <a:graphic>
            <a:graphicData uri="http://schemas.openxmlformats.org/presentationml/2006/ole">
              <p:oleObj spid="_x0000_s623627" name="公式" r:id="rId12" imgW="152268" imgH="215713" progId="Equation.3">
                <p:embed/>
              </p:oleObj>
            </a:graphicData>
          </a:graphic>
        </p:graphicFrame>
        <p:grpSp>
          <p:nvGrpSpPr>
            <p:cNvPr id="7" name="Group 41"/>
            <p:cNvGrpSpPr>
              <a:grpSpLocks/>
            </p:cNvGrpSpPr>
            <p:nvPr/>
          </p:nvGrpSpPr>
          <p:grpSpPr bwMode="auto">
            <a:xfrm>
              <a:off x="2982" y="2116"/>
              <a:ext cx="109" cy="225"/>
              <a:chOff x="2616" y="2928"/>
              <a:chExt cx="120" cy="240"/>
            </a:xfrm>
          </p:grpSpPr>
          <p:sp>
            <p:nvSpPr>
              <p:cNvPr id="100473" name="Line 4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4" name="Line 4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0378" name="Object 44"/>
            <p:cNvGraphicFramePr>
              <a:graphicFrameLocks noChangeAspect="1"/>
            </p:cNvGraphicFramePr>
            <p:nvPr/>
          </p:nvGraphicFramePr>
          <p:xfrm>
            <a:off x="2677" y="1957"/>
            <a:ext cx="284" cy="278"/>
          </p:xfrm>
          <a:graphic>
            <a:graphicData uri="http://schemas.openxmlformats.org/presentationml/2006/ole">
              <p:oleObj spid="_x0000_s623628" name="公式" r:id="rId13" imgW="241300" imgH="228600" progId="Equation.3">
                <p:embed/>
              </p:oleObj>
            </a:graphicData>
          </a:graphic>
        </p:graphicFrame>
        <p:sp>
          <p:nvSpPr>
            <p:cNvPr id="10045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0379" name="Object 46"/>
            <p:cNvGraphicFramePr>
              <a:graphicFrameLocks noChangeAspect="1"/>
            </p:cNvGraphicFramePr>
            <p:nvPr/>
          </p:nvGraphicFramePr>
          <p:xfrm>
            <a:off x="3109" y="2056"/>
            <a:ext cx="178" cy="171"/>
          </p:xfrm>
          <a:graphic>
            <a:graphicData uri="http://schemas.openxmlformats.org/presentationml/2006/ole">
              <p:oleObj spid="_x0000_s623629" name="公式" r:id="rId14" imgW="139700" imgH="139700" progId="Equation.3">
                <p:embed/>
              </p:oleObj>
            </a:graphicData>
          </a:graphic>
        </p:graphicFrame>
        <p:sp>
          <p:nvSpPr>
            <p:cNvPr id="10045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5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5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0" name="Object 50"/>
            <p:cNvGraphicFramePr>
              <a:graphicFrameLocks noChangeAspect="1"/>
            </p:cNvGraphicFramePr>
            <p:nvPr/>
          </p:nvGraphicFramePr>
          <p:xfrm>
            <a:off x="2988" y="934"/>
            <a:ext cx="215" cy="253"/>
          </p:xfrm>
          <a:graphic>
            <a:graphicData uri="http://schemas.openxmlformats.org/presentationml/2006/ole">
              <p:oleObj spid="_x0000_s623630" name="公式" r:id="rId15" imgW="190500" imgH="228600" progId="Equation.3">
                <p:embed/>
              </p:oleObj>
            </a:graphicData>
          </a:graphic>
        </p:graphicFrame>
        <p:sp>
          <p:nvSpPr>
            <p:cNvPr id="10045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 name="Group 52"/>
            <p:cNvGrpSpPr>
              <a:grpSpLocks/>
            </p:cNvGrpSpPr>
            <p:nvPr/>
          </p:nvGrpSpPr>
          <p:grpSpPr bwMode="auto">
            <a:xfrm>
              <a:off x="3635" y="1350"/>
              <a:ext cx="109" cy="225"/>
              <a:chOff x="2616" y="2928"/>
              <a:chExt cx="120" cy="240"/>
            </a:xfrm>
          </p:grpSpPr>
          <p:sp>
            <p:nvSpPr>
              <p:cNvPr id="100471" name="Line 5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2" name="Line 5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045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045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0381" name="Object 57"/>
            <p:cNvGraphicFramePr>
              <a:graphicFrameLocks noChangeAspect="1"/>
            </p:cNvGraphicFramePr>
            <p:nvPr/>
          </p:nvGraphicFramePr>
          <p:xfrm>
            <a:off x="3533" y="1114"/>
            <a:ext cx="299" cy="278"/>
          </p:xfrm>
          <a:graphic>
            <a:graphicData uri="http://schemas.openxmlformats.org/presentationml/2006/ole">
              <p:oleObj spid="_x0000_s623631" name="公式" r:id="rId16" imgW="253890" imgH="228501" progId="Equation.3">
                <p:embed/>
              </p:oleObj>
            </a:graphicData>
          </a:graphic>
        </p:graphicFrame>
        <p:graphicFrame>
          <p:nvGraphicFramePr>
            <p:cNvPr id="100382" name="Object 58"/>
            <p:cNvGraphicFramePr>
              <a:graphicFrameLocks noChangeAspect="1"/>
            </p:cNvGraphicFramePr>
            <p:nvPr/>
          </p:nvGraphicFramePr>
          <p:xfrm>
            <a:off x="3464" y="1297"/>
            <a:ext cx="178" cy="171"/>
          </p:xfrm>
          <a:graphic>
            <a:graphicData uri="http://schemas.openxmlformats.org/presentationml/2006/ole">
              <p:oleObj spid="_x0000_s623632" name="公式" r:id="rId17" imgW="139700" imgH="139700" progId="Equation.3">
                <p:embed/>
              </p:oleObj>
            </a:graphicData>
          </a:graphic>
        </p:graphicFrame>
        <p:graphicFrame>
          <p:nvGraphicFramePr>
            <p:cNvPr id="100383" name="Object 59"/>
            <p:cNvGraphicFramePr>
              <a:graphicFrameLocks noChangeAspect="1"/>
            </p:cNvGraphicFramePr>
            <p:nvPr/>
          </p:nvGraphicFramePr>
          <p:xfrm>
            <a:off x="3808" y="2129"/>
            <a:ext cx="215" cy="285"/>
          </p:xfrm>
          <a:graphic>
            <a:graphicData uri="http://schemas.openxmlformats.org/presentationml/2006/ole">
              <p:oleObj spid="_x0000_s623633" name="公式" r:id="rId18" imgW="165028" imgH="228501" progId="Equation.3">
                <p:embed/>
              </p:oleObj>
            </a:graphicData>
          </a:graphic>
        </p:graphicFrame>
        <p:graphicFrame>
          <p:nvGraphicFramePr>
            <p:cNvPr id="100384" name="Object 60"/>
            <p:cNvGraphicFramePr>
              <a:graphicFrameLocks noChangeAspect="1"/>
            </p:cNvGraphicFramePr>
            <p:nvPr/>
          </p:nvGraphicFramePr>
          <p:xfrm>
            <a:off x="3845" y="1468"/>
            <a:ext cx="153" cy="147"/>
          </p:xfrm>
          <a:graphic>
            <a:graphicData uri="http://schemas.openxmlformats.org/presentationml/2006/ole">
              <p:oleObj spid="_x0000_s623634" name="公式" r:id="rId19" imgW="139700" imgH="139700" progId="Equation.3">
                <p:embed/>
              </p:oleObj>
            </a:graphicData>
          </a:graphic>
        </p:graphicFrame>
        <p:graphicFrame>
          <p:nvGraphicFramePr>
            <p:cNvPr id="100385" name="Object 61"/>
            <p:cNvGraphicFramePr>
              <a:graphicFrameLocks noChangeAspect="1"/>
            </p:cNvGraphicFramePr>
            <p:nvPr/>
          </p:nvGraphicFramePr>
          <p:xfrm>
            <a:off x="3820" y="2916"/>
            <a:ext cx="153" cy="81"/>
          </p:xfrm>
          <a:graphic>
            <a:graphicData uri="http://schemas.openxmlformats.org/presentationml/2006/ole">
              <p:oleObj spid="_x0000_s623635" name="公式" r:id="rId20" imgW="139518" imgH="76101" progId="Equation.3">
                <p:embed/>
              </p:oleObj>
            </a:graphicData>
          </a:graphic>
        </p:graphicFrame>
        <p:sp>
          <p:nvSpPr>
            <p:cNvPr id="10045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046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046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6" name="Object 65"/>
            <p:cNvGraphicFramePr>
              <a:graphicFrameLocks noChangeAspect="1"/>
            </p:cNvGraphicFramePr>
            <p:nvPr/>
          </p:nvGraphicFramePr>
          <p:xfrm>
            <a:off x="1737" y="2251"/>
            <a:ext cx="287" cy="253"/>
          </p:xfrm>
          <a:graphic>
            <a:graphicData uri="http://schemas.openxmlformats.org/presentationml/2006/ole">
              <p:oleObj spid="_x0000_s623636" name="公式" r:id="rId21" imgW="253890" imgH="228501" progId="Equation.3">
                <p:embed/>
              </p:oleObj>
            </a:graphicData>
          </a:graphic>
        </p:graphicFrame>
        <p:sp>
          <p:nvSpPr>
            <p:cNvPr id="10046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7" name="Object 68"/>
            <p:cNvGraphicFramePr>
              <a:graphicFrameLocks noChangeAspect="1"/>
            </p:cNvGraphicFramePr>
            <p:nvPr/>
          </p:nvGraphicFramePr>
          <p:xfrm>
            <a:off x="2987" y="2392"/>
            <a:ext cx="216" cy="253"/>
          </p:xfrm>
          <a:graphic>
            <a:graphicData uri="http://schemas.openxmlformats.org/presentationml/2006/ole">
              <p:oleObj spid="_x0000_s623637" name="公式" r:id="rId22" imgW="190500" imgH="228600" progId="Equation.3">
                <p:embed/>
              </p:oleObj>
            </a:graphicData>
          </a:graphic>
        </p:graphicFrame>
        <p:grpSp>
          <p:nvGrpSpPr>
            <p:cNvPr id="9" name="Group 70"/>
            <p:cNvGrpSpPr>
              <a:grpSpLocks/>
            </p:cNvGrpSpPr>
            <p:nvPr/>
          </p:nvGrpSpPr>
          <p:grpSpPr bwMode="auto">
            <a:xfrm rot="5400000">
              <a:off x="1579" y="2229"/>
              <a:ext cx="109" cy="225"/>
              <a:chOff x="2616" y="2928"/>
              <a:chExt cx="120" cy="240"/>
            </a:xfrm>
          </p:grpSpPr>
          <p:sp>
            <p:nvSpPr>
              <p:cNvPr id="100469" name="Line 7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0" name="Line 7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0388" name="Object 73"/>
            <p:cNvGraphicFramePr>
              <a:graphicFrameLocks noChangeAspect="1"/>
            </p:cNvGraphicFramePr>
            <p:nvPr/>
          </p:nvGraphicFramePr>
          <p:xfrm>
            <a:off x="1414" y="2390"/>
            <a:ext cx="225" cy="278"/>
          </p:xfrm>
          <a:graphic>
            <a:graphicData uri="http://schemas.openxmlformats.org/presentationml/2006/ole">
              <p:oleObj spid="_x0000_s623638" name="Equation" r:id="rId23" imgW="190440" imgH="228600" progId="Equation.DSMT4">
                <p:embed/>
              </p:oleObj>
            </a:graphicData>
          </a:graphic>
        </p:graphicFrame>
        <p:graphicFrame>
          <p:nvGraphicFramePr>
            <p:cNvPr id="100389" name="Object 74"/>
            <p:cNvGraphicFramePr>
              <a:graphicFrameLocks noChangeAspect="1"/>
            </p:cNvGraphicFramePr>
            <p:nvPr/>
          </p:nvGraphicFramePr>
          <p:xfrm>
            <a:off x="1483" y="2116"/>
            <a:ext cx="178" cy="171"/>
          </p:xfrm>
          <a:graphic>
            <a:graphicData uri="http://schemas.openxmlformats.org/presentationml/2006/ole">
              <p:oleObj spid="_x0000_s623639" name="公式" r:id="rId24" imgW="139700" imgH="139700" progId="Equation.3">
                <p:embed/>
              </p:oleObj>
            </a:graphicData>
          </a:graphic>
        </p:graphicFrame>
        <p:sp>
          <p:nvSpPr>
            <p:cNvPr id="10046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046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grpSp>
        <p:nvGrpSpPr>
          <p:cNvPr id="10" name="Group 59"/>
          <p:cNvGrpSpPr>
            <a:grpSpLocks/>
          </p:cNvGrpSpPr>
          <p:nvPr/>
        </p:nvGrpSpPr>
        <p:grpSpPr bwMode="auto">
          <a:xfrm>
            <a:off x="4213225" y="3627438"/>
            <a:ext cx="4643438" cy="2060575"/>
            <a:chOff x="2482" y="964"/>
            <a:chExt cx="2925" cy="1298"/>
          </a:xfrm>
        </p:grpSpPr>
        <p:sp>
          <p:nvSpPr>
            <p:cNvPr id="100401" name="Line 6"/>
            <p:cNvSpPr>
              <a:spLocks noChangeShapeType="1"/>
            </p:cNvSpPr>
            <p:nvPr/>
          </p:nvSpPr>
          <p:spPr bwMode="auto">
            <a:xfrm>
              <a:off x="4118" y="2110"/>
              <a:ext cx="0" cy="152"/>
            </a:xfrm>
            <a:prstGeom prst="line">
              <a:avLst/>
            </a:prstGeom>
            <a:noFill/>
            <a:ln w="12700">
              <a:solidFill>
                <a:schemeClr val="tx1"/>
              </a:solidFill>
              <a:round/>
              <a:headEnd/>
              <a:tailEnd/>
            </a:ln>
          </p:spPr>
          <p:txBody>
            <a:bodyPr/>
            <a:lstStyle/>
            <a:p>
              <a:endParaRPr lang="zh-CN" altLang="en-US"/>
            </a:p>
          </p:txBody>
        </p:sp>
        <p:sp>
          <p:nvSpPr>
            <p:cNvPr id="100402" name="Oval 7"/>
            <p:cNvSpPr>
              <a:spLocks noChangeArrowheads="1"/>
            </p:cNvSpPr>
            <p:nvPr/>
          </p:nvSpPr>
          <p:spPr bwMode="auto">
            <a:xfrm>
              <a:off x="4084"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54" name="Object 8"/>
            <p:cNvGraphicFramePr>
              <a:graphicFrameLocks noChangeAspect="1"/>
            </p:cNvGraphicFramePr>
            <p:nvPr/>
          </p:nvGraphicFramePr>
          <p:xfrm>
            <a:off x="4821" y="1499"/>
            <a:ext cx="243" cy="239"/>
          </p:xfrm>
          <a:graphic>
            <a:graphicData uri="http://schemas.openxmlformats.org/presentationml/2006/ole">
              <p:oleObj spid="_x0000_s623640" name="公式" r:id="rId25" imgW="215619" imgH="215619" progId="Equation.3">
                <p:embed/>
              </p:oleObj>
            </a:graphicData>
          </a:graphic>
        </p:graphicFrame>
        <p:sp>
          <p:nvSpPr>
            <p:cNvPr id="100403" name="Line 9"/>
            <p:cNvSpPr>
              <a:spLocks noChangeShapeType="1"/>
            </p:cNvSpPr>
            <p:nvPr/>
          </p:nvSpPr>
          <p:spPr bwMode="auto">
            <a:xfrm>
              <a:off x="4043" y="2262"/>
              <a:ext cx="152" cy="0"/>
            </a:xfrm>
            <a:prstGeom prst="line">
              <a:avLst/>
            </a:prstGeom>
            <a:noFill/>
            <a:ln w="38100">
              <a:solidFill>
                <a:schemeClr val="tx1"/>
              </a:solidFill>
              <a:round/>
              <a:headEnd/>
              <a:tailEnd/>
            </a:ln>
          </p:spPr>
          <p:txBody>
            <a:bodyPr/>
            <a:lstStyle/>
            <a:p>
              <a:endParaRPr lang="zh-CN" altLang="en-US"/>
            </a:p>
          </p:txBody>
        </p:sp>
        <p:sp>
          <p:nvSpPr>
            <p:cNvPr id="100404" name="Line 10"/>
            <p:cNvSpPr>
              <a:spLocks noChangeShapeType="1"/>
            </p:cNvSpPr>
            <p:nvPr/>
          </p:nvSpPr>
          <p:spPr bwMode="auto">
            <a:xfrm flipH="1">
              <a:off x="2880" y="1124"/>
              <a:ext cx="1068" cy="0"/>
            </a:xfrm>
            <a:prstGeom prst="line">
              <a:avLst/>
            </a:prstGeom>
            <a:noFill/>
            <a:ln w="12700">
              <a:solidFill>
                <a:schemeClr val="tx1"/>
              </a:solidFill>
              <a:round/>
              <a:headEnd/>
              <a:tailEnd/>
            </a:ln>
          </p:spPr>
          <p:txBody>
            <a:bodyPr/>
            <a:lstStyle/>
            <a:p>
              <a:endParaRPr lang="zh-CN" altLang="en-US"/>
            </a:p>
          </p:txBody>
        </p:sp>
        <p:sp>
          <p:nvSpPr>
            <p:cNvPr id="100405" name="Line 16"/>
            <p:cNvSpPr>
              <a:spLocks noChangeShapeType="1"/>
            </p:cNvSpPr>
            <p:nvPr/>
          </p:nvSpPr>
          <p:spPr bwMode="auto">
            <a:xfrm>
              <a:off x="2873" y="2112"/>
              <a:ext cx="2235" cy="0"/>
            </a:xfrm>
            <a:prstGeom prst="line">
              <a:avLst/>
            </a:prstGeom>
            <a:noFill/>
            <a:ln w="12700">
              <a:solidFill>
                <a:schemeClr val="tx1"/>
              </a:solidFill>
              <a:round/>
              <a:headEnd/>
              <a:tailEnd/>
            </a:ln>
          </p:spPr>
          <p:txBody>
            <a:bodyPr/>
            <a:lstStyle/>
            <a:p>
              <a:endParaRPr lang="zh-CN" altLang="en-US"/>
            </a:p>
          </p:txBody>
        </p:sp>
        <p:sp>
          <p:nvSpPr>
            <p:cNvPr id="100406" name="Line 17"/>
            <p:cNvSpPr>
              <a:spLocks noChangeShapeType="1"/>
            </p:cNvSpPr>
            <p:nvPr/>
          </p:nvSpPr>
          <p:spPr bwMode="auto">
            <a:xfrm flipV="1">
              <a:off x="4124" y="1347"/>
              <a:ext cx="0" cy="771"/>
            </a:xfrm>
            <a:prstGeom prst="line">
              <a:avLst/>
            </a:prstGeom>
            <a:noFill/>
            <a:ln w="12700">
              <a:solidFill>
                <a:schemeClr val="tx1"/>
              </a:solidFill>
              <a:round/>
              <a:headEnd/>
              <a:tailEnd/>
            </a:ln>
          </p:spPr>
          <p:txBody>
            <a:bodyPr/>
            <a:lstStyle/>
            <a:p>
              <a:endParaRPr lang="zh-CN" altLang="en-US"/>
            </a:p>
          </p:txBody>
        </p:sp>
        <p:sp>
          <p:nvSpPr>
            <p:cNvPr id="100407" name="Line 19"/>
            <p:cNvSpPr>
              <a:spLocks noChangeShapeType="1"/>
            </p:cNvSpPr>
            <p:nvPr/>
          </p:nvSpPr>
          <p:spPr bwMode="auto">
            <a:xfrm flipV="1">
              <a:off x="3547" y="1119"/>
              <a:ext cx="0" cy="980"/>
            </a:xfrm>
            <a:prstGeom prst="line">
              <a:avLst/>
            </a:prstGeom>
            <a:noFill/>
            <a:ln w="12700">
              <a:solidFill>
                <a:schemeClr val="tx1"/>
              </a:solidFill>
              <a:round/>
              <a:headEnd/>
              <a:tailEnd/>
            </a:ln>
          </p:spPr>
          <p:txBody>
            <a:bodyPr/>
            <a:lstStyle/>
            <a:p>
              <a:endParaRPr lang="zh-CN" altLang="en-US"/>
            </a:p>
          </p:txBody>
        </p:sp>
        <p:sp>
          <p:nvSpPr>
            <p:cNvPr id="100408" name="Line 20"/>
            <p:cNvSpPr>
              <a:spLocks noChangeShapeType="1"/>
            </p:cNvSpPr>
            <p:nvPr/>
          </p:nvSpPr>
          <p:spPr bwMode="auto">
            <a:xfrm>
              <a:off x="2875" y="1131"/>
              <a:ext cx="0" cy="982"/>
            </a:xfrm>
            <a:prstGeom prst="line">
              <a:avLst/>
            </a:prstGeom>
            <a:noFill/>
            <a:ln w="12700">
              <a:solidFill>
                <a:schemeClr val="tx1"/>
              </a:solidFill>
              <a:round/>
              <a:headEnd/>
              <a:tailEnd/>
            </a:ln>
          </p:spPr>
          <p:txBody>
            <a:bodyPr/>
            <a:lstStyle/>
            <a:p>
              <a:endParaRPr lang="zh-CN" altLang="en-US"/>
            </a:p>
          </p:txBody>
        </p:sp>
        <p:sp>
          <p:nvSpPr>
            <p:cNvPr id="100409" name="Rectangle 21"/>
            <p:cNvSpPr>
              <a:spLocks noChangeArrowheads="1"/>
            </p:cNvSpPr>
            <p:nvPr/>
          </p:nvSpPr>
          <p:spPr bwMode="auto">
            <a:xfrm>
              <a:off x="3490" y="14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55" name="Object 22"/>
            <p:cNvGraphicFramePr>
              <a:graphicFrameLocks noChangeAspect="1"/>
            </p:cNvGraphicFramePr>
            <p:nvPr/>
          </p:nvGraphicFramePr>
          <p:xfrm>
            <a:off x="3624" y="1474"/>
            <a:ext cx="215" cy="253"/>
          </p:xfrm>
          <a:graphic>
            <a:graphicData uri="http://schemas.openxmlformats.org/presentationml/2006/ole">
              <p:oleObj spid="_x0000_s623641" name="公式" r:id="rId26" imgW="190500" imgH="228600" progId="Equation.3">
                <p:embed/>
              </p:oleObj>
            </a:graphicData>
          </a:graphic>
        </p:graphicFrame>
        <p:grpSp>
          <p:nvGrpSpPr>
            <p:cNvPr id="11" name="Group 23"/>
            <p:cNvGrpSpPr>
              <a:grpSpLocks/>
            </p:cNvGrpSpPr>
            <p:nvPr/>
          </p:nvGrpSpPr>
          <p:grpSpPr bwMode="auto">
            <a:xfrm>
              <a:off x="2482" y="1594"/>
              <a:ext cx="524" cy="443"/>
              <a:chOff x="865" y="2535"/>
              <a:chExt cx="524" cy="443"/>
            </a:xfrm>
          </p:grpSpPr>
          <p:graphicFrame>
            <p:nvGraphicFramePr>
              <p:cNvPr id="100369" name="Object 24"/>
              <p:cNvGraphicFramePr>
                <a:graphicFrameLocks noChangeAspect="1"/>
              </p:cNvGraphicFramePr>
              <p:nvPr/>
            </p:nvGraphicFramePr>
            <p:xfrm>
              <a:off x="1021" y="2535"/>
              <a:ext cx="157" cy="158"/>
            </p:xfrm>
            <a:graphic>
              <a:graphicData uri="http://schemas.openxmlformats.org/presentationml/2006/ole">
                <p:oleObj spid="_x0000_s623642" name="公式" r:id="rId27" imgW="139700" imgH="139700" progId="Equation.3">
                  <p:embed/>
                </p:oleObj>
              </a:graphicData>
            </a:graphic>
          </p:graphicFrame>
          <p:graphicFrame>
            <p:nvGraphicFramePr>
              <p:cNvPr id="100370" name="Object 25"/>
              <p:cNvGraphicFramePr>
                <a:graphicFrameLocks noChangeAspect="1"/>
              </p:cNvGraphicFramePr>
              <p:nvPr/>
            </p:nvGraphicFramePr>
            <p:xfrm>
              <a:off x="1008" y="2889"/>
              <a:ext cx="158" cy="89"/>
            </p:xfrm>
            <a:graphic>
              <a:graphicData uri="http://schemas.openxmlformats.org/presentationml/2006/ole">
                <p:oleObj spid="_x0000_s623643" name="公式" r:id="rId28" imgW="139518" imgH="76101" progId="Equation.3">
                  <p:embed/>
                </p:oleObj>
              </a:graphicData>
            </a:graphic>
          </p:graphicFrame>
          <p:graphicFrame>
            <p:nvGraphicFramePr>
              <p:cNvPr id="100371" name="Object 26"/>
              <p:cNvGraphicFramePr>
                <a:graphicFrameLocks noChangeAspect="1"/>
              </p:cNvGraphicFramePr>
              <p:nvPr/>
            </p:nvGraphicFramePr>
            <p:xfrm>
              <a:off x="865" y="2636"/>
              <a:ext cx="172" cy="253"/>
            </p:xfrm>
            <a:graphic>
              <a:graphicData uri="http://schemas.openxmlformats.org/presentationml/2006/ole">
                <p:oleObj spid="_x0000_s623644" name="公式" r:id="rId29" imgW="152334" imgH="228501" progId="Equation.3">
                  <p:embed/>
                </p:oleObj>
              </a:graphicData>
            </a:graphic>
          </p:graphicFrame>
          <p:grpSp>
            <p:nvGrpSpPr>
              <p:cNvPr id="12" name="Group 27"/>
              <p:cNvGrpSpPr>
                <a:grpSpLocks/>
              </p:cNvGrpSpPr>
              <p:nvPr/>
            </p:nvGrpSpPr>
            <p:grpSpPr bwMode="auto">
              <a:xfrm>
                <a:off x="1120" y="2648"/>
                <a:ext cx="269" cy="268"/>
                <a:chOff x="144" y="3216"/>
                <a:chExt cx="240" cy="240"/>
              </a:xfrm>
            </p:grpSpPr>
            <p:sp>
              <p:nvSpPr>
                <p:cNvPr id="100429" name="Oval 2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0430" name="Line 2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3" name="Group 30"/>
            <p:cNvGrpSpPr>
              <a:grpSpLocks/>
            </p:cNvGrpSpPr>
            <p:nvPr/>
          </p:nvGrpSpPr>
          <p:grpSpPr bwMode="auto">
            <a:xfrm>
              <a:off x="2598" y="1250"/>
              <a:ext cx="335" cy="279"/>
              <a:chOff x="2855" y="1195"/>
              <a:chExt cx="335" cy="279"/>
            </a:xfrm>
          </p:grpSpPr>
          <p:sp>
            <p:nvSpPr>
              <p:cNvPr id="100427" name="Rectangle 31"/>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68" name="Object 32"/>
              <p:cNvGraphicFramePr>
                <a:graphicFrameLocks noChangeAspect="1"/>
              </p:cNvGraphicFramePr>
              <p:nvPr/>
            </p:nvGraphicFramePr>
            <p:xfrm>
              <a:off x="2855" y="1195"/>
              <a:ext cx="215" cy="253"/>
            </p:xfrm>
            <a:graphic>
              <a:graphicData uri="http://schemas.openxmlformats.org/presentationml/2006/ole">
                <p:oleObj spid="_x0000_s623645" name="公式" r:id="rId30" imgW="190500" imgH="228600" progId="Equation.3">
                  <p:embed/>
                </p:oleObj>
              </a:graphicData>
            </a:graphic>
          </p:graphicFrame>
        </p:grpSp>
        <p:graphicFrame>
          <p:nvGraphicFramePr>
            <p:cNvPr id="100356" name="Object 33"/>
            <p:cNvGraphicFramePr>
              <a:graphicFrameLocks noChangeAspect="1"/>
            </p:cNvGraphicFramePr>
            <p:nvPr/>
          </p:nvGraphicFramePr>
          <p:xfrm>
            <a:off x="3200" y="1124"/>
            <a:ext cx="178" cy="171"/>
          </p:xfrm>
          <a:graphic>
            <a:graphicData uri="http://schemas.openxmlformats.org/presentationml/2006/ole">
              <p:oleObj spid="_x0000_s623646" name="公式" r:id="rId31" imgW="139700" imgH="139700" progId="Equation.3">
                <p:embed/>
              </p:oleObj>
            </a:graphicData>
          </a:graphic>
        </p:graphicFrame>
        <p:graphicFrame>
          <p:nvGraphicFramePr>
            <p:cNvPr id="100357" name="Object 34"/>
            <p:cNvGraphicFramePr>
              <a:graphicFrameLocks noChangeAspect="1"/>
            </p:cNvGraphicFramePr>
            <p:nvPr/>
          </p:nvGraphicFramePr>
          <p:xfrm>
            <a:off x="3200" y="1978"/>
            <a:ext cx="153" cy="81"/>
          </p:xfrm>
          <a:graphic>
            <a:graphicData uri="http://schemas.openxmlformats.org/presentationml/2006/ole">
              <p:oleObj spid="_x0000_s623647" name="公式" r:id="rId32" imgW="139518" imgH="76101" progId="Equation.3">
                <p:embed/>
              </p:oleObj>
            </a:graphicData>
          </a:graphic>
        </p:graphicFrame>
        <p:graphicFrame>
          <p:nvGraphicFramePr>
            <p:cNvPr id="100358" name="Object 35"/>
            <p:cNvGraphicFramePr>
              <a:graphicFrameLocks noChangeAspect="1"/>
            </p:cNvGraphicFramePr>
            <p:nvPr/>
          </p:nvGraphicFramePr>
          <p:xfrm>
            <a:off x="3190" y="1459"/>
            <a:ext cx="198" cy="269"/>
          </p:xfrm>
          <a:graphic>
            <a:graphicData uri="http://schemas.openxmlformats.org/presentationml/2006/ole">
              <p:oleObj spid="_x0000_s623648" name="公式" r:id="rId33" imgW="152268" imgH="215713" progId="Equation.3">
                <p:embed/>
              </p:oleObj>
            </a:graphicData>
          </a:graphic>
        </p:graphicFrame>
        <p:sp>
          <p:nvSpPr>
            <p:cNvPr id="100412" name="Oval 37"/>
            <p:cNvSpPr>
              <a:spLocks noChangeArrowheads="1"/>
            </p:cNvSpPr>
            <p:nvPr/>
          </p:nvSpPr>
          <p:spPr bwMode="auto">
            <a:xfrm>
              <a:off x="351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13" name="Oval 38"/>
            <p:cNvSpPr>
              <a:spLocks noChangeArrowheads="1"/>
            </p:cNvSpPr>
            <p:nvPr/>
          </p:nvSpPr>
          <p:spPr bwMode="auto">
            <a:xfrm>
              <a:off x="4581" y="1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59" name="Object 39"/>
            <p:cNvGraphicFramePr>
              <a:graphicFrameLocks noChangeAspect="1"/>
            </p:cNvGraphicFramePr>
            <p:nvPr/>
          </p:nvGraphicFramePr>
          <p:xfrm>
            <a:off x="5192" y="1469"/>
            <a:ext cx="215" cy="285"/>
          </p:xfrm>
          <a:graphic>
            <a:graphicData uri="http://schemas.openxmlformats.org/presentationml/2006/ole">
              <p:oleObj spid="_x0000_s623649" name="公式" r:id="rId34" imgW="165028" imgH="228501" progId="Equation.3">
                <p:embed/>
              </p:oleObj>
            </a:graphicData>
          </a:graphic>
        </p:graphicFrame>
        <p:graphicFrame>
          <p:nvGraphicFramePr>
            <p:cNvPr id="100360" name="Object 40"/>
            <p:cNvGraphicFramePr>
              <a:graphicFrameLocks noChangeAspect="1"/>
            </p:cNvGraphicFramePr>
            <p:nvPr/>
          </p:nvGraphicFramePr>
          <p:xfrm>
            <a:off x="5191" y="1119"/>
            <a:ext cx="153" cy="147"/>
          </p:xfrm>
          <a:graphic>
            <a:graphicData uri="http://schemas.openxmlformats.org/presentationml/2006/ole">
              <p:oleObj spid="_x0000_s623650" name="公式" r:id="rId35" imgW="139700" imgH="139700" progId="Equation.3">
                <p:embed/>
              </p:oleObj>
            </a:graphicData>
          </a:graphic>
        </p:graphicFrame>
        <p:graphicFrame>
          <p:nvGraphicFramePr>
            <p:cNvPr id="100361" name="Object 41"/>
            <p:cNvGraphicFramePr>
              <a:graphicFrameLocks noChangeAspect="1"/>
            </p:cNvGraphicFramePr>
            <p:nvPr/>
          </p:nvGraphicFramePr>
          <p:xfrm>
            <a:off x="5191" y="2054"/>
            <a:ext cx="153" cy="81"/>
          </p:xfrm>
          <a:graphic>
            <a:graphicData uri="http://schemas.openxmlformats.org/presentationml/2006/ole">
              <p:oleObj spid="_x0000_s623651" name="公式" r:id="rId36" imgW="139518" imgH="76101" progId="Equation.3">
                <p:embed/>
              </p:oleObj>
            </a:graphicData>
          </a:graphic>
        </p:graphicFrame>
        <p:graphicFrame>
          <p:nvGraphicFramePr>
            <p:cNvPr id="100362" name="Object 43"/>
            <p:cNvGraphicFramePr>
              <a:graphicFrameLocks noChangeAspect="1"/>
            </p:cNvGraphicFramePr>
            <p:nvPr/>
          </p:nvGraphicFramePr>
          <p:xfrm>
            <a:off x="4315" y="1475"/>
            <a:ext cx="216" cy="253"/>
          </p:xfrm>
          <a:graphic>
            <a:graphicData uri="http://schemas.openxmlformats.org/presentationml/2006/ole">
              <p:oleObj spid="_x0000_s623652" name="公式" r:id="rId37" imgW="190500" imgH="228600" progId="Equation.3">
                <p:embed/>
              </p:oleObj>
            </a:graphicData>
          </a:graphic>
        </p:graphicFrame>
        <p:graphicFrame>
          <p:nvGraphicFramePr>
            <p:cNvPr id="100363" name="Object 44"/>
            <p:cNvGraphicFramePr>
              <a:graphicFrameLocks noChangeAspect="1"/>
            </p:cNvGraphicFramePr>
            <p:nvPr/>
          </p:nvGraphicFramePr>
          <p:xfrm>
            <a:off x="4133" y="1347"/>
            <a:ext cx="144" cy="197"/>
          </p:xfrm>
          <a:graphic>
            <a:graphicData uri="http://schemas.openxmlformats.org/presentationml/2006/ole">
              <p:oleObj spid="_x0000_s623653" name="公式" r:id="rId38" imgW="126725" imgH="177415" progId="Equation.3">
                <p:embed/>
              </p:oleObj>
            </a:graphicData>
          </a:graphic>
        </p:graphicFrame>
        <p:graphicFrame>
          <p:nvGraphicFramePr>
            <p:cNvPr id="100364" name="Object 45"/>
            <p:cNvGraphicFramePr>
              <a:graphicFrameLocks noChangeAspect="1"/>
            </p:cNvGraphicFramePr>
            <p:nvPr/>
          </p:nvGraphicFramePr>
          <p:xfrm>
            <a:off x="3792" y="964"/>
            <a:ext cx="129" cy="155"/>
          </p:xfrm>
          <a:graphic>
            <a:graphicData uri="http://schemas.openxmlformats.org/presentationml/2006/ole">
              <p:oleObj spid="_x0000_s623654" name="公式" r:id="rId39" imgW="114201" imgH="139579" progId="Equation.3">
                <p:embed/>
              </p:oleObj>
            </a:graphicData>
          </a:graphic>
        </p:graphicFrame>
        <p:graphicFrame>
          <p:nvGraphicFramePr>
            <p:cNvPr id="100365" name="Object 46"/>
            <p:cNvGraphicFramePr>
              <a:graphicFrameLocks noChangeAspect="1"/>
            </p:cNvGraphicFramePr>
            <p:nvPr/>
          </p:nvGraphicFramePr>
          <p:xfrm>
            <a:off x="4299" y="964"/>
            <a:ext cx="130" cy="155"/>
          </p:xfrm>
          <a:graphic>
            <a:graphicData uri="http://schemas.openxmlformats.org/presentationml/2006/ole">
              <p:oleObj spid="_x0000_s623655" name="公式" r:id="rId40" imgW="114201" imgH="139579" progId="Equation.3">
                <p:embed/>
              </p:oleObj>
            </a:graphicData>
          </a:graphic>
        </p:graphicFrame>
        <p:sp>
          <p:nvSpPr>
            <p:cNvPr id="100414" name="Oval 47"/>
            <p:cNvSpPr>
              <a:spLocks noChangeArrowheads="1"/>
            </p:cNvSpPr>
            <p:nvPr/>
          </p:nvSpPr>
          <p:spPr bwMode="auto">
            <a:xfrm>
              <a:off x="3516" y="108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15" name="Line 48"/>
            <p:cNvSpPr>
              <a:spLocks noChangeShapeType="1"/>
            </p:cNvSpPr>
            <p:nvPr/>
          </p:nvSpPr>
          <p:spPr bwMode="auto">
            <a:xfrm>
              <a:off x="4302" y="1119"/>
              <a:ext cx="806" cy="0"/>
            </a:xfrm>
            <a:prstGeom prst="line">
              <a:avLst/>
            </a:prstGeom>
            <a:noFill/>
            <a:ln w="12700">
              <a:solidFill>
                <a:schemeClr val="tx1"/>
              </a:solidFill>
              <a:round/>
              <a:headEnd/>
              <a:tailEnd/>
            </a:ln>
          </p:spPr>
          <p:txBody>
            <a:bodyPr/>
            <a:lstStyle/>
            <a:p>
              <a:endParaRPr lang="zh-CN" altLang="en-US"/>
            </a:p>
          </p:txBody>
        </p:sp>
        <p:sp>
          <p:nvSpPr>
            <p:cNvPr id="100416" name="Line 49"/>
            <p:cNvSpPr>
              <a:spLocks noChangeShapeType="1"/>
            </p:cNvSpPr>
            <p:nvPr/>
          </p:nvSpPr>
          <p:spPr bwMode="auto">
            <a:xfrm>
              <a:off x="5108" y="1119"/>
              <a:ext cx="0" cy="990"/>
            </a:xfrm>
            <a:prstGeom prst="line">
              <a:avLst/>
            </a:prstGeom>
            <a:noFill/>
            <a:ln w="12700">
              <a:solidFill>
                <a:schemeClr val="tx1"/>
              </a:solidFill>
              <a:round/>
              <a:headEnd/>
              <a:tailEnd/>
            </a:ln>
          </p:spPr>
          <p:txBody>
            <a:bodyPr/>
            <a:lstStyle/>
            <a:p>
              <a:endParaRPr lang="zh-CN" altLang="en-US"/>
            </a:p>
          </p:txBody>
        </p:sp>
        <p:sp>
          <p:nvSpPr>
            <p:cNvPr id="100417" name="Rectangle 51"/>
            <p:cNvSpPr>
              <a:spLocks noChangeArrowheads="1"/>
            </p:cNvSpPr>
            <p:nvPr/>
          </p:nvSpPr>
          <p:spPr bwMode="auto">
            <a:xfrm>
              <a:off x="5059"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18" name="Oval 52"/>
            <p:cNvSpPr>
              <a:spLocks noChangeArrowheads="1"/>
            </p:cNvSpPr>
            <p:nvPr/>
          </p:nvSpPr>
          <p:spPr bwMode="auto">
            <a:xfrm>
              <a:off x="457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4" name="Group 12"/>
            <p:cNvGrpSpPr>
              <a:grpSpLocks/>
            </p:cNvGrpSpPr>
            <p:nvPr/>
          </p:nvGrpSpPr>
          <p:grpSpPr bwMode="auto">
            <a:xfrm rot="-5400000">
              <a:off x="4003" y="1048"/>
              <a:ext cx="218" cy="366"/>
              <a:chOff x="2589" y="2584"/>
              <a:chExt cx="218" cy="366"/>
            </a:xfrm>
          </p:grpSpPr>
          <p:sp>
            <p:nvSpPr>
              <p:cNvPr id="100424"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0425" name="Line 14"/>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0426" name="Line 15"/>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0420" name="Line 54"/>
            <p:cNvSpPr>
              <a:spLocks noChangeShapeType="1"/>
            </p:cNvSpPr>
            <p:nvPr/>
          </p:nvSpPr>
          <p:spPr bwMode="auto">
            <a:xfrm flipV="1">
              <a:off x="4608" y="1119"/>
              <a:ext cx="0" cy="990"/>
            </a:xfrm>
            <a:prstGeom prst="line">
              <a:avLst/>
            </a:prstGeom>
            <a:noFill/>
            <a:ln w="12700">
              <a:solidFill>
                <a:schemeClr val="tx1"/>
              </a:solidFill>
              <a:round/>
              <a:headEnd/>
              <a:tailEnd/>
            </a:ln>
          </p:spPr>
          <p:txBody>
            <a:bodyPr/>
            <a:lstStyle/>
            <a:p>
              <a:endParaRPr lang="zh-CN" altLang="en-US"/>
            </a:p>
          </p:txBody>
        </p:sp>
        <p:sp>
          <p:nvSpPr>
            <p:cNvPr id="100421" name="Rectangle 42"/>
            <p:cNvSpPr>
              <a:spLocks noChangeArrowheads="1"/>
            </p:cNvSpPr>
            <p:nvPr/>
          </p:nvSpPr>
          <p:spPr bwMode="auto">
            <a:xfrm>
              <a:off x="4556"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22" name="Line 55"/>
            <p:cNvSpPr>
              <a:spLocks noChangeShapeType="1"/>
            </p:cNvSpPr>
            <p:nvPr/>
          </p:nvSpPr>
          <p:spPr bwMode="auto">
            <a:xfrm flipH="1">
              <a:off x="366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0366" name="Object 56"/>
            <p:cNvGraphicFramePr>
              <a:graphicFrameLocks noChangeAspect="1"/>
            </p:cNvGraphicFramePr>
            <p:nvPr/>
          </p:nvGraphicFramePr>
          <p:xfrm>
            <a:off x="3721" y="1144"/>
            <a:ext cx="158" cy="253"/>
          </p:xfrm>
          <a:graphic>
            <a:graphicData uri="http://schemas.openxmlformats.org/presentationml/2006/ole">
              <p:oleObj spid="_x0000_s623656" name="公式" r:id="rId41" imgW="139700" imgH="228600" progId="Equation.3">
                <p:embed/>
              </p:oleObj>
            </a:graphicData>
          </a:graphic>
        </p:graphicFrame>
        <p:sp>
          <p:nvSpPr>
            <p:cNvPr id="100423" name="Line 57"/>
            <p:cNvSpPr>
              <a:spLocks noChangeShapeType="1"/>
            </p:cNvSpPr>
            <p:nvPr/>
          </p:nvSpPr>
          <p:spPr bwMode="auto">
            <a:xfrm flipH="1">
              <a:off x="432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0367" name="Object 58"/>
            <p:cNvGraphicFramePr>
              <a:graphicFrameLocks noChangeAspect="1"/>
            </p:cNvGraphicFramePr>
            <p:nvPr/>
          </p:nvGraphicFramePr>
          <p:xfrm>
            <a:off x="4381" y="1144"/>
            <a:ext cx="158" cy="253"/>
          </p:xfrm>
          <a:graphic>
            <a:graphicData uri="http://schemas.openxmlformats.org/presentationml/2006/ole">
              <p:oleObj spid="_x0000_s623657" name="公式" r:id="rId42" imgW="139700" imgH="228600" progId="Equation.3">
                <p:embed/>
              </p:oleObj>
            </a:graphicData>
          </a:graphic>
        </p:graphicFrame>
      </p:grpSp>
      <p:sp>
        <p:nvSpPr>
          <p:cNvPr id="157" name="Text Box 33"/>
          <p:cNvSpPr txBox="1">
            <a:spLocks noChangeArrowheads="1"/>
          </p:cNvSpPr>
          <p:nvPr/>
        </p:nvSpPr>
        <p:spPr bwMode="auto">
          <a:xfrm>
            <a:off x="5286375" y="5776913"/>
            <a:ext cx="2838450" cy="368300"/>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交流通路</a:t>
            </a:r>
          </a:p>
        </p:txBody>
      </p:sp>
      <p:sp>
        <p:nvSpPr>
          <p:cNvPr id="100398" name="日期占位符 1"/>
          <p:cNvSpPr>
            <a:spLocks noGrp="1"/>
          </p:cNvSpPr>
          <p:nvPr>
            <p:ph type="dt" sz="quarter" idx="10"/>
          </p:nvPr>
        </p:nvSpPr>
        <p:spPr>
          <a:xfrm>
            <a:off x="457200" y="6524625"/>
            <a:ext cx="2133600" cy="476250"/>
          </a:xfrm>
          <a:noFill/>
        </p:spPr>
        <p:txBody>
          <a:bodyPr/>
          <a:lstStyle/>
          <a:p>
            <a:fld id="{59ABD56E-FB82-4F03-BFEF-4D3F2E0381EB}" type="datetime1">
              <a:rPr lang="zh-CN" altLang="en-US" smtClean="0">
                <a:latin typeface="Arial" pitchFamily="34" charset="0"/>
              </a:rPr>
              <a:pPr/>
              <a:t>2019-10-16</a:t>
            </a:fld>
            <a:endParaRPr lang="en-US" altLang="zh-CN" smtClean="0">
              <a:latin typeface="Arial" pitchFamily="34" charset="0"/>
            </a:endParaRPr>
          </a:p>
        </p:txBody>
      </p:sp>
      <p:sp>
        <p:nvSpPr>
          <p:cNvPr id="100399"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0400" name="灯片编号占位符 3"/>
          <p:cNvSpPr>
            <a:spLocks noGrp="1"/>
          </p:cNvSpPr>
          <p:nvPr>
            <p:ph type="sldNum" sz="quarter" idx="12"/>
          </p:nvPr>
        </p:nvSpPr>
        <p:spPr>
          <a:xfrm>
            <a:off x="6553200" y="6524625"/>
            <a:ext cx="2133600" cy="476250"/>
          </a:xfrm>
          <a:noFill/>
        </p:spPr>
        <p:txBody>
          <a:bodyPr/>
          <a:lstStyle/>
          <a:p>
            <a:fld id="{33F8E38E-39A2-4B2E-8190-A4B5C6088F40}" type="slidenum">
              <a:rPr lang="en-US" altLang="zh-CN" smtClean="0">
                <a:latin typeface="Arial" pitchFamily="34" charset="0"/>
              </a:rPr>
              <a:pPr/>
              <a:t>117</a:t>
            </a:fld>
            <a:endParaRPr lang="en-US" altLang="zh-CN"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6"/>
          <p:cNvGrpSpPr>
            <a:grpSpLocks/>
          </p:cNvGrpSpPr>
          <p:nvPr/>
        </p:nvGrpSpPr>
        <p:grpSpPr bwMode="auto">
          <a:xfrm>
            <a:off x="4294188" y="-23813"/>
            <a:ext cx="4643437" cy="3963988"/>
            <a:chOff x="1407" y="757"/>
            <a:chExt cx="3099" cy="2722"/>
          </a:xfrm>
        </p:grpSpPr>
        <p:graphicFrame>
          <p:nvGraphicFramePr>
            <p:cNvPr id="101384" name="Object 34"/>
            <p:cNvGraphicFramePr>
              <a:graphicFrameLocks noChangeAspect="1"/>
            </p:cNvGraphicFramePr>
            <p:nvPr/>
          </p:nvGraphicFramePr>
          <p:xfrm>
            <a:off x="3871" y="757"/>
            <a:ext cx="330" cy="285"/>
          </p:xfrm>
          <a:graphic>
            <a:graphicData uri="http://schemas.openxmlformats.org/presentationml/2006/ole">
              <p:oleObj spid="_x0000_s624642" name="公式" r:id="rId3" imgW="253890" imgH="228501" progId="Equation.3">
                <p:embed/>
              </p:oleObj>
            </a:graphicData>
          </a:graphic>
        </p:graphicFrame>
        <p:sp>
          <p:nvSpPr>
            <p:cNvPr id="10143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143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143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1385" name="Object 8"/>
            <p:cNvGraphicFramePr>
              <a:graphicFrameLocks noChangeAspect="1"/>
            </p:cNvGraphicFramePr>
            <p:nvPr/>
          </p:nvGraphicFramePr>
          <p:xfrm>
            <a:off x="4263" y="2148"/>
            <a:ext cx="243" cy="239"/>
          </p:xfrm>
          <a:graphic>
            <a:graphicData uri="http://schemas.openxmlformats.org/presentationml/2006/ole">
              <p:oleObj spid="_x0000_s624643" name="公式" r:id="rId4" imgW="215619" imgH="215619" progId="Equation.3">
                <p:embed/>
              </p:oleObj>
            </a:graphicData>
          </a:graphic>
        </p:graphicFrame>
        <p:sp>
          <p:nvSpPr>
            <p:cNvPr id="10143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143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143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3" name="Group 12"/>
            <p:cNvGrpSpPr>
              <a:grpSpLocks/>
            </p:cNvGrpSpPr>
            <p:nvPr/>
          </p:nvGrpSpPr>
          <p:grpSpPr bwMode="auto">
            <a:xfrm>
              <a:off x="3067" y="1594"/>
              <a:ext cx="218" cy="366"/>
              <a:chOff x="2589" y="2584"/>
              <a:chExt cx="218" cy="366"/>
            </a:xfrm>
          </p:grpSpPr>
          <p:sp>
            <p:nvSpPr>
              <p:cNvPr id="10147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148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148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143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143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144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144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144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144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6" name="Object 23"/>
            <p:cNvGraphicFramePr>
              <a:graphicFrameLocks noChangeAspect="1"/>
            </p:cNvGraphicFramePr>
            <p:nvPr/>
          </p:nvGraphicFramePr>
          <p:xfrm>
            <a:off x="1770" y="1169"/>
            <a:ext cx="272" cy="253"/>
          </p:xfrm>
          <a:graphic>
            <a:graphicData uri="http://schemas.openxmlformats.org/presentationml/2006/ole">
              <p:oleObj spid="_x0000_s624644" name="公式" r:id="rId5" imgW="241300" imgH="228600" progId="Equation.3">
                <p:embed/>
              </p:oleObj>
            </a:graphicData>
          </a:graphic>
        </p:graphicFrame>
        <p:sp>
          <p:nvSpPr>
            <p:cNvPr id="10144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144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144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144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4" name="Group 26"/>
            <p:cNvGrpSpPr>
              <a:grpSpLocks/>
            </p:cNvGrpSpPr>
            <p:nvPr/>
          </p:nvGrpSpPr>
          <p:grpSpPr bwMode="auto">
            <a:xfrm>
              <a:off x="2125" y="2541"/>
              <a:ext cx="524" cy="443"/>
              <a:chOff x="865" y="2535"/>
              <a:chExt cx="524" cy="443"/>
            </a:xfrm>
          </p:grpSpPr>
          <p:graphicFrame>
            <p:nvGraphicFramePr>
              <p:cNvPr id="101403" name="Object 27"/>
              <p:cNvGraphicFramePr>
                <a:graphicFrameLocks noChangeAspect="1"/>
              </p:cNvGraphicFramePr>
              <p:nvPr/>
            </p:nvGraphicFramePr>
            <p:xfrm>
              <a:off x="1021" y="2535"/>
              <a:ext cx="157" cy="158"/>
            </p:xfrm>
            <a:graphic>
              <a:graphicData uri="http://schemas.openxmlformats.org/presentationml/2006/ole">
                <p:oleObj spid="_x0000_s624645" name="公式" r:id="rId6" imgW="139700" imgH="139700" progId="Equation.3">
                  <p:embed/>
                </p:oleObj>
              </a:graphicData>
            </a:graphic>
          </p:graphicFrame>
          <p:graphicFrame>
            <p:nvGraphicFramePr>
              <p:cNvPr id="101404" name="Object 28"/>
              <p:cNvGraphicFramePr>
                <a:graphicFrameLocks noChangeAspect="1"/>
              </p:cNvGraphicFramePr>
              <p:nvPr/>
            </p:nvGraphicFramePr>
            <p:xfrm>
              <a:off x="1008" y="2889"/>
              <a:ext cx="158" cy="89"/>
            </p:xfrm>
            <a:graphic>
              <a:graphicData uri="http://schemas.openxmlformats.org/presentationml/2006/ole">
                <p:oleObj spid="_x0000_s624646" name="公式" r:id="rId7" imgW="139518" imgH="76101" progId="Equation.3">
                  <p:embed/>
                </p:oleObj>
              </a:graphicData>
            </a:graphic>
          </p:graphicFrame>
          <p:graphicFrame>
            <p:nvGraphicFramePr>
              <p:cNvPr id="101405" name="Object 29"/>
              <p:cNvGraphicFramePr>
                <a:graphicFrameLocks noChangeAspect="1"/>
              </p:cNvGraphicFramePr>
              <p:nvPr/>
            </p:nvGraphicFramePr>
            <p:xfrm>
              <a:off x="865" y="2636"/>
              <a:ext cx="172" cy="253"/>
            </p:xfrm>
            <a:graphic>
              <a:graphicData uri="http://schemas.openxmlformats.org/presentationml/2006/ole">
                <p:oleObj spid="_x0000_s624647" name="公式" r:id="rId8" imgW="152334" imgH="228501" progId="Equation.3">
                  <p:embed/>
                </p:oleObj>
              </a:graphicData>
            </a:graphic>
          </p:graphicFrame>
          <p:grpSp>
            <p:nvGrpSpPr>
              <p:cNvPr id="5" name="Group 30"/>
              <p:cNvGrpSpPr>
                <a:grpSpLocks/>
              </p:cNvGrpSpPr>
              <p:nvPr/>
            </p:nvGrpSpPr>
            <p:grpSpPr bwMode="auto">
              <a:xfrm>
                <a:off x="1120" y="2648"/>
                <a:ext cx="269" cy="268"/>
                <a:chOff x="144" y="3216"/>
                <a:chExt cx="240" cy="240"/>
              </a:xfrm>
            </p:grpSpPr>
            <p:sp>
              <p:nvSpPr>
                <p:cNvPr id="10147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147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6" name="Group 35"/>
            <p:cNvGrpSpPr>
              <a:grpSpLocks/>
            </p:cNvGrpSpPr>
            <p:nvPr/>
          </p:nvGrpSpPr>
          <p:grpSpPr bwMode="auto">
            <a:xfrm>
              <a:off x="2241" y="2287"/>
              <a:ext cx="335" cy="279"/>
              <a:chOff x="2855" y="1195"/>
              <a:chExt cx="335" cy="279"/>
            </a:xfrm>
          </p:grpSpPr>
          <p:sp>
            <p:nvSpPr>
              <p:cNvPr id="10147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402" name="Object 37"/>
              <p:cNvGraphicFramePr>
                <a:graphicFrameLocks noChangeAspect="1"/>
              </p:cNvGraphicFramePr>
              <p:nvPr/>
            </p:nvGraphicFramePr>
            <p:xfrm>
              <a:off x="2855" y="1195"/>
              <a:ext cx="215" cy="253"/>
            </p:xfrm>
            <a:graphic>
              <a:graphicData uri="http://schemas.openxmlformats.org/presentationml/2006/ole">
                <p:oleObj spid="_x0000_s624648" name="公式" r:id="rId9" imgW="190500" imgH="228600" progId="Equation.3">
                  <p:embed/>
                </p:oleObj>
              </a:graphicData>
            </a:graphic>
          </p:graphicFrame>
        </p:grpSp>
        <p:graphicFrame>
          <p:nvGraphicFramePr>
            <p:cNvPr id="101387" name="Object 38"/>
            <p:cNvGraphicFramePr>
              <a:graphicFrameLocks noChangeAspect="1"/>
            </p:cNvGraphicFramePr>
            <p:nvPr/>
          </p:nvGraphicFramePr>
          <p:xfrm>
            <a:off x="2668" y="2234"/>
            <a:ext cx="178" cy="171"/>
          </p:xfrm>
          <a:graphic>
            <a:graphicData uri="http://schemas.openxmlformats.org/presentationml/2006/ole">
              <p:oleObj spid="_x0000_s624649" name="公式" r:id="rId10" imgW="139700" imgH="139700" progId="Equation.3">
                <p:embed/>
              </p:oleObj>
            </a:graphicData>
          </a:graphic>
        </p:graphicFrame>
        <p:graphicFrame>
          <p:nvGraphicFramePr>
            <p:cNvPr id="101388" name="Object 39"/>
            <p:cNvGraphicFramePr>
              <a:graphicFrameLocks noChangeAspect="1"/>
            </p:cNvGraphicFramePr>
            <p:nvPr/>
          </p:nvGraphicFramePr>
          <p:xfrm>
            <a:off x="2668" y="2889"/>
            <a:ext cx="153" cy="81"/>
          </p:xfrm>
          <a:graphic>
            <a:graphicData uri="http://schemas.openxmlformats.org/presentationml/2006/ole">
              <p:oleObj spid="_x0000_s624650" name="公式" r:id="rId11" imgW="139518" imgH="76101" progId="Equation.3">
                <p:embed/>
              </p:oleObj>
            </a:graphicData>
          </a:graphic>
        </p:graphicFrame>
        <p:graphicFrame>
          <p:nvGraphicFramePr>
            <p:cNvPr id="101389" name="Object 40"/>
            <p:cNvGraphicFramePr>
              <a:graphicFrameLocks noChangeAspect="1"/>
            </p:cNvGraphicFramePr>
            <p:nvPr/>
          </p:nvGraphicFramePr>
          <p:xfrm>
            <a:off x="2658" y="2473"/>
            <a:ext cx="198" cy="269"/>
          </p:xfrm>
          <a:graphic>
            <a:graphicData uri="http://schemas.openxmlformats.org/presentationml/2006/ole">
              <p:oleObj spid="_x0000_s624651" name="公式" r:id="rId12" imgW="152268" imgH="215713" progId="Equation.3">
                <p:embed/>
              </p:oleObj>
            </a:graphicData>
          </a:graphic>
        </p:graphicFrame>
        <p:grpSp>
          <p:nvGrpSpPr>
            <p:cNvPr id="7" name="Group 41"/>
            <p:cNvGrpSpPr>
              <a:grpSpLocks/>
            </p:cNvGrpSpPr>
            <p:nvPr/>
          </p:nvGrpSpPr>
          <p:grpSpPr bwMode="auto">
            <a:xfrm>
              <a:off x="2982" y="2116"/>
              <a:ext cx="109" cy="225"/>
              <a:chOff x="2616" y="2928"/>
              <a:chExt cx="120" cy="240"/>
            </a:xfrm>
          </p:grpSpPr>
          <p:sp>
            <p:nvSpPr>
              <p:cNvPr id="101473" name="Line 4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4" name="Line 4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1390" name="Object 44"/>
            <p:cNvGraphicFramePr>
              <a:graphicFrameLocks noChangeAspect="1"/>
            </p:cNvGraphicFramePr>
            <p:nvPr/>
          </p:nvGraphicFramePr>
          <p:xfrm>
            <a:off x="2677" y="1957"/>
            <a:ext cx="284" cy="278"/>
          </p:xfrm>
          <a:graphic>
            <a:graphicData uri="http://schemas.openxmlformats.org/presentationml/2006/ole">
              <p:oleObj spid="_x0000_s624652" name="公式" r:id="rId13" imgW="241300" imgH="228600" progId="Equation.3">
                <p:embed/>
              </p:oleObj>
            </a:graphicData>
          </a:graphic>
        </p:graphicFrame>
        <p:sp>
          <p:nvSpPr>
            <p:cNvPr id="10145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1391" name="Object 46"/>
            <p:cNvGraphicFramePr>
              <a:graphicFrameLocks noChangeAspect="1"/>
            </p:cNvGraphicFramePr>
            <p:nvPr/>
          </p:nvGraphicFramePr>
          <p:xfrm>
            <a:off x="3109" y="2056"/>
            <a:ext cx="178" cy="171"/>
          </p:xfrm>
          <a:graphic>
            <a:graphicData uri="http://schemas.openxmlformats.org/presentationml/2006/ole">
              <p:oleObj spid="_x0000_s624653" name="公式" r:id="rId14" imgW="139700" imgH="139700" progId="Equation.3">
                <p:embed/>
              </p:oleObj>
            </a:graphicData>
          </a:graphic>
        </p:graphicFrame>
        <p:sp>
          <p:nvSpPr>
            <p:cNvPr id="10145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5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5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2" name="Object 50"/>
            <p:cNvGraphicFramePr>
              <a:graphicFrameLocks noChangeAspect="1"/>
            </p:cNvGraphicFramePr>
            <p:nvPr/>
          </p:nvGraphicFramePr>
          <p:xfrm>
            <a:off x="2988" y="934"/>
            <a:ext cx="215" cy="253"/>
          </p:xfrm>
          <a:graphic>
            <a:graphicData uri="http://schemas.openxmlformats.org/presentationml/2006/ole">
              <p:oleObj spid="_x0000_s624654" name="公式" r:id="rId15" imgW="190500" imgH="228600" progId="Equation.3">
                <p:embed/>
              </p:oleObj>
            </a:graphicData>
          </a:graphic>
        </p:graphicFrame>
        <p:sp>
          <p:nvSpPr>
            <p:cNvPr id="10145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 name="Group 52"/>
            <p:cNvGrpSpPr>
              <a:grpSpLocks/>
            </p:cNvGrpSpPr>
            <p:nvPr/>
          </p:nvGrpSpPr>
          <p:grpSpPr bwMode="auto">
            <a:xfrm>
              <a:off x="3635" y="1350"/>
              <a:ext cx="109" cy="225"/>
              <a:chOff x="2616" y="2928"/>
              <a:chExt cx="120" cy="240"/>
            </a:xfrm>
          </p:grpSpPr>
          <p:sp>
            <p:nvSpPr>
              <p:cNvPr id="101471" name="Line 5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2" name="Line 5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145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145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1393" name="Object 57"/>
            <p:cNvGraphicFramePr>
              <a:graphicFrameLocks noChangeAspect="1"/>
            </p:cNvGraphicFramePr>
            <p:nvPr/>
          </p:nvGraphicFramePr>
          <p:xfrm>
            <a:off x="3533" y="1114"/>
            <a:ext cx="299" cy="278"/>
          </p:xfrm>
          <a:graphic>
            <a:graphicData uri="http://schemas.openxmlformats.org/presentationml/2006/ole">
              <p:oleObj spid="_x0000_s624655" name="公式" r:id="rId16" imgW="253890" imgH="228501" progId="Equation.3">
                <p:embed/>
              </p:oleObj>
            </a:graphicData>
          </a:graphic>
        </p:graphicFrame>
        <p:graphicFrame>
          <p:nvGraphicFramePr>
            <p:cNvPr id="101394" name="Object 58"/>
            <p:cNvGraphicFramePr>
              <a:graphicFrameLocks noChangeAspect="1"/>
            </p:cNvGraphicFramePr>
            <p:nvPr/>
          </p:nvGraphicFramePr>
          <p:xfrm>
            <a:off x="3464" y="1297"/>
            <a:ext cx="178" cy="171"/>
          </p:xfrm>
          <a:graphic>
            <a:graphicData uri="http://schemas.openxmlformats.org/presentationml/2006/ole">
              <p:oleObj spid="_x0000_s624656" name="公式" r:id="rId17" imgW="139700" imgH="139700" progId="Equation.3">
                <p:embed/>
              </p:oleObj>
            </a:graphicData>
          </a:graphic>
        </p:graphicFrame>
        <p:graphicFrame>
          <p:nvGraphicFramePr>
            <p:cNvPr id="101395" name="Object 59"/>
            <p:cNvGraphicFramePr>
              <a:graphicFrameLocks noChangeAspect="1"/>
            </p:cNvGraphicFramePr>
            <p:nvPr/>
          </p:nvGraphicFramePr>
          <p:xfrm>
            <a:off x="3808" y="2129"/>
            <a:ext cx="215" cy="285"/>
          </p:xfrm>
          <a:graphic>
            <a:graphicData uri="http://schemas.openxmlformats.org/presentationml/2006/ole">
              <p:oleObj spid="_x0000_s624657" name="公式" r:id="rId18" imgW="165028" imgH="228501" progId="Equation.3">
                <p:embed/>
              </p:oleObj>
            </a:graphicData>
          </a:graphic>
        </p:graphicFrame>
        <p:graphicFrame>
          <p:nvGraphicFramePr>
            <p:cNvPr id="101396" name="Object 60"/>
            <p:cNvGraphicFramePr>
              <a:graphicFrameLocks noChangeAspect="1"/>
            </p:cNvGraphicFramePr>
            <p:nvPr/>
          </p:nvGraphicFramePr>
          <p:xfrm>
            <a:off x="3845" y="1468"/>
            <a:ext cx="153" cy="147"/>
          </p:xfrm>
          <a:graphic>
            <a:graphicData uri="http://schemas.openxmlformats.org/presentationml/2006/ole">
              <p:oleObj spid="_x0000_s624658" name="公式" r:id="rId19" imgW="139700" imgH="139700" progId="Equation.3">
                <p:embed/>
              </p:oleObj>
            </a:graphicData>
          </a:graphic>
        </p:graphicFrame>
        <p:graphicFrame>
          <p:nvGraphicFramePr>
            <p:cNvPr id="101397" name="Object 61"/>
            <p:cNvGraphicFramePr>
              <a:graphicFrameLocks noChangeAspect="1"/>
            </p:cNvGraphicFramePr>
            <p:nvPr/>
          </p:nvGraphicFramePr>
          <p:xfrm>
            <a:off x="3820" y="2916"/>
            <a:ext cx="153" cy="81"/>
          </p:xfrm>
          <a:graphic>
            <a:graphicData uri="http://schemas.openxmlformats.org/presentationml/2006/ole">
              <p:oleObj spid="_x0000_s624659" name="公式" r:id="rId20" imgW="139518" imgH="76101" progId="Equation.3">
                <p:embed/>
              </p:oleObj>
            </a:graphicData>
          </a:graphic>
        </p:graphicFrame>
        <p:sp>
          <p:nvSpPr>
            <p:cNvPr id="10145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146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146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8" name="Object 65"/>
            <p:cNvGraphicFramePr>
              <a:graphicFrameLocks noChangeAspect="1"/>
            </p:cNvGraphicFramePr>
            <p:nvPr/>
          </p:nvGraphicFramePr>
          <p:xfrm>
            <a:off x="1737" y="2251"/>
            <a:ext cx="287" cy="253"/>
          </p:xfrm>
          <a:graphic>
            <a:graphicData uri="http://schemas.openxmlformats.org/presentationml/2006/ole">
              <p:oleObj spid="_x0000_s624660" name="公式" r:id="rId21" imgW="253890" imgH="228501" progId="Equation.3">
                <p:embed/>
              </p:oleObj>
            </a:graphicData>
          </a:graphic>
        </p:graphicFrame>
        <p:sp>
          <p:nvSpPr>
            <p:cNvPr id="10146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9" name="Object 68"/>
            <p:cNvGraphicFramePr>
              <a:graphicFrameLocks noChangeAspect="1"/>
            </p:cNvGraphicFramePr>
            <p:nvPr/>
          </p:nvGraphicFramePr>
          <p:xfrm>
            <a:off x="2987" y="2392"/>
            <a:ext cx="216" cy="253"/>
          </p:xfrm>
          <a:graphic>
            <a:graphicData uri="http://schemas.openxmlformats.org/presentationml/2006/ole">
              <p:oleObj spid="_x0000_s624661" name="公式" r:id="rId22" imgW="190500" imgH="228600" progId="Equation.3">
                <p:embed/>
              </p:oleObj>
            </a:graphicData>
          </a:graphic>
        </p:graphicFrame>
        <p:grpSp>
          <p:nvGrpSpPr>
            <p:cNvPr id="9" name="Group 70"/>
            <p:cNvGrpSpPr>
              <a:grpSpLocks/>
            </p:cNvGrpSpPr>
            <p:nvPr/>
          </p:nvGrpSpPr>
          <p:grpSpPr bwMode="auto">
            <a:xfrm rot="5400000">
              <a:off x="1579" y="2229"/>
              <a:ext cx="109" cy="225"/>
              <a:chOff x="2616" y="2928"/>
              <a:chExt cx="120" cy="240"/>
            </a:xfrm>
          </p:grpSpPr>
          <p:sp>
            <p:nvSpPr>
              <p:cNvPr id="101469" name="Line 7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0" name="Line 7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1400" name="Object 73"/>
            <p:cNvGraphicFramePr>
              <a:graphicFrameLocks noChangeAspect="1"/>
            </p:cNvGraphicFramePr>
            <p:nvPr/>
          </p:nvGraphicFramePr>
          <p:xfrm>
            <a:off x="1407" y="2390"/>
            <a:ext cx="239" cy="278"/>
          </p:xfrm>
          <a:graphic>
            <a:graphicData uri="http://schemas.openxmlformats.org/presentationml/2006/ole">
              <p:oleObj spid="_x0000_s624662" name="公式" r:id="rId23" imgW="203112" imgH="228501" progId="Equation.3">
                <p:embed/>
              </p:oleObj>
            </a:graphicData>
          </a:graphic>
        </p:graphicFrame>
        <p:graphicFrame>
          <p:nvGraphicFramePr>
            <p:cNvPr id="101401" name="Object 74"/>
            <p:cNvGraphicFramePr>
              <a:graphicFrameLocks noChangeAspect="1"/>
            </p:cNvGraphicFramePr>
            <p:nvPr/>
          </p:nvGraphicFramePr>
          <p:xfrm>
            <a:off x="1483" y="2116"/>
            <a:ext cx="178" cy="171"/>
          </p:xfrm>
          <a:graphic>
            <a:graphicData uri="http://schemas.openxmlformats.org/presentationml/2006/ole">
              <p:oleObj spid="_x0000_s624663" name="公式" r:id="rId24" imgW="139700" imgH="139700" progId="Equation.3">
                <p:embed/>
              </p:oleObj>
            </a:graphicData>
          </a:graphic>
        </p:graphicFrame>
        <p:sp>
          <p:nvSpPr>
            <p:cNvPr id="10146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146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sp>
        <p:nvSpPr>
          <p:cNvPr id="101407" name="Text Box 88"/>
          <p:cNvSpPr txBox="1">
            <a:spLocks noChangeArrowheads="1"/>
          </p:cNvSpPr>
          <p:nvPr/>
        </p:nvSpPr>
        <p:spPr bwMode="auto">
          <a:xfrm>
            <a:off x="285750" y="1349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静态分析</a:t>
            </a:r>
            <a:endParaRPr lang="zh-CN" altLang="en-US" sz="2800" baseline="-25000"/>
          </a:p>
        </p:txBody>
      </p:sp>
      <p:graphicFrame>
        <p:nvGraphicFramePr>
          <p:cNvPr id="100461" name="Object 109"/>
          <p:cNvGraphicFramePr>
            <a:graphicFrameLocks noChangeAspect="1"/>
          </p:cNvGraphicFramePr>
          <p:nvPr/>
        </p:nvGraphicFramePr>
        <p:xfrm>
          <a:off x="5365750" y="3954463"/>
          <a:ext cx="3221038" cy="2728912"/>
        </p:xfrm>
        <a:graphic>
          <a:graphicData uri="http://schemas.openxmlformats.org/presentationml/2006/ole">
            <p:oleObj spid="_x0000_s624664" name="Equation" r:id="rId25" imgW="1562100" imgH="1397000" progId="Equation.DSMT4">
              <p:embed/>
            </p:oleObj>
          </a:graphicData>
        </a:graphic>
      </p:graphicFrame>
      <p:grpSp>
        <p:nvGrpSpPr>
          <p:cNvPr id="10" name="Group 89"/>
          <p:cNvGrpSpPr>
            <a:grpSpLocks/>
          </p:cNvGrpSpPr>
          <p:nvPr/>
        </p:nvGrpSpPr>
        <p:grpSpPr bwMode="auto">
          <a:xfrm>
            <a:off x="444500" y="928688"/>
            <a:ext cx="3101975" cy="3252787"/>
            <a:chOff x="3491" y="2185"/>
            <a:chExt cx="1954" cy="2049"/>
          </a:xfrm>
        </p:grpSpPr>
        <p:sp>
          <p:nvSpPr>
            <p:cNvPr id="101410" name="Line 90"/>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101411" name="Oval 91"/>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12" name="Line 92"/>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101413" name="Line 93"/>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101414" name="Line 94"/>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11" name="Group 95"/>
            <p:cNvGrpSpPr>
              <a:grpSpLocks/>
            </p:cNvGrpSpPr>
            <p:nvPr/>
          </p:nvGrpSpPr>
          <p:grpSpPr bwMode="auto">
            <a:xfrm>
              <a:off x="4311" y="3125"/>
              <a:ext cx="218" cy="366"/>
              <a:chOff x="2589" y="2584"/>
              <a:chExt cx="218" cy="366"/>
            </a:xfrm>
          </p:grpSpPr>
          <p:sp>
            <p:nvSpPr>
              <p:cNvPr id="101428" name="Line 9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1429" name="Line 9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1430" name="Line 9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1416" name="Line 99"/>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101417" name="Line 100"/>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101418" name="Line 101"/>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101419" name="Line 102"/>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101420" name="Rectangle 103"/>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79" name="Object 104"/>
            <p:cNvGraphicFramePr>
              <a:graphicFrameLocks noChangeAspect="1"/>
            </p:cNvGraphicFramePr>
            <p:nvPr/>
          </p:nvGraphicFramePr>
          <p:xfrm>
            <a:off x="3497" y="2700"/>
            <a:ext cx="272" cy="253"/>
          </p:xfrm>
          <a:graphic>
            <a:graphicData uri="http://schemas.openxmlformats.org/presentationml/2006/ole">
              <p:oleObj spid="_x0000_s624665" name="公式" r:id="rId26" imgW="241300" imgH="228600" progId="Equation.3">
                <p:embed/>
              </p:oleObj>
            </a:graphicData>
          </a:graphic>
        </p:graphicFrame>
        <p:graphicFrame>
          <p:nvGraphicFramePr>
            <p:cNvPr id="101380" name="Object 105"/>
            <p:cNvGraphicFramePr>
              <a:graphicFrameLocks noChangeAspect="1"/>
            </p:cNvGraphicFramePr>
            <p:nvPr/>
          </p:nvGraphicFramePr>
          <p:xfrm>
            <a:off x="5115" y="2185"/>
            <a:ext cx="330" cy="285"/>
          </p:xfrm>
          <a:graphic>
            <a:graphicData uri="http://schemas.openxmlformats.org/presentationml/2006/ole">
              <p:oleObj spid="_x0000_s624666" name="公式" r:id="rId27" imgW="253890" imgH="228501" progId="Equation.3">
                <p:embed/>
              </p:oleObj>
            </a:graphicData>
          </a:graphic>
        </p:graphicFrame>
        <p:sp>
          <p:nvSpPr>
            <p:cNvPr id="101421" name="Oval 106"/>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22" name="Oval 107"/>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23" name="Rectangle 108"/>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1" name="Object 109"/>
            <p:cNvGraphicFramePr>
              <a:graphicFrameLocks noChangeAspect="1"/>
            </p:cNvGraphicFramePr>
            <p:nvPr/>
          </p:nvGraphicFramePr>
          <p:xfrm>
            <a:off x="4614" y="2566"/>
            <a:ext cx="215" cy="253"/>
          </p:xfrm>
          <a:graphic>
            <a:graphicData uri="http://schemas.openxmlformats.org/presentationml/2006/ole">
              <p:oleObj spid="_x0000_s624667" name="公式" r:id="rId28" imgW="190500" imgH="228600" progId="Equation.3">
                <p:embed/>
              </p:oleObj>
            </a:graphicData>
          </a:graphic>
        </p:graphicFrame>
        <p:sp>
          <p:nvSpPr>
            <p:cNvPr id="101424" name="Oval 110"/>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1425" name="Line 111"/>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101426" name="Rectangle 112"/>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2" name="Object 113"/>
            <p:cNvGraphicFramePr>
              <a:graphicFrameLocks noChangeAspect="1"/>
            </p:cNvGraphicFramePr>
            <p:nvPr/>
          </p:nvGraphicFramePr>
          <p:xfrm>
            <a:off x="3491" y="3575"/>
            <a:ext cx="287" cy="253"/>
          </p:xfrm>
          <a:graphic>
            <a:graphicData uri="http://schemas.openxmlformats.org/presentationml/2006/ole">
              <p:oleObj spid="_x0000_s624668" name="公式" r:id="rId29" imgW="253890" imgH="228501" progId="Equation.3">
                <p:embed/>
              </p:oleObj>
            </a:graphicData>
          </a:graphic>
        </p:graphicFrame>
        <p:sp>
          <p:nvSpPr>
            <p:cNvPr id="101427" name="Rectangle 114"/>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3" name="Object 115"/>
            <p:cNvGraphicFramePr>
              <a:graphicFrameLocks noChangeAspect="1"/>
            </p:cNvGraphicFramePr>
            <p:nvPr/>
          </p:nvGraphicFramePr>
          <p:xfrm>
            <a:off x="4613" y="3665"/>
            <a:ext cx="216" cy="253"/>
          </p:xfrm>
          <a:graphic>
            <a:graphicData uri="http://schemas.openxmlformats.org/presentationml/2006/ole">
              <p:oleObj spid="_x0000_s624669" name="公式" r:id="rId30" imgW="190500" imgH="228600" progId="Equation.3">
                <p:embed/>
              </p:oleObj>
            </a:graphicData>
          </a:graphic>
        </p:graphicFrame>
      </p:grpSp>
      <p:sp>
        <p:nvSpPr>
          <p:cNvPr id="181" name="Rectangle 53"/>
          <p:cNvSpPr>
            <a:spLocks noChangeArrowheads="1"/>
          </p:cNvSpPr>
          <p:nvPr/>
        </p:nvSpPr>
        <p:spPr bwMode="auto">
          <a:xfrm>
            <a:off x="325438" y="4659313"/>
            <a:ext cx="4484687" cy="833437"/>
          </a:xfrm>
          <a:prstGeom prst="rect">
            <a:avLst/>
          </a:prstGeom>
          <a:noFill/>
          <a:ln w="38100">
            <a:noFill/>
            <a:miter lim="800000"/>
            <a:headEnd/>
            <a:tailEnd/>
          </a:ln>
        </p:spPr>
        <p:txBody>
          <a:bodyPr lIns="90000" tIns="46800" rIns="90000" bIns="46800">
            <a:spAutoFit/>
          </a:bodyPr>
          <a:lstStyle/>
          <a:p>
            <a:r>
              <a:rPr lang="zh-CN" altLang="en-US" sz="2400"/>
              <a:t>直流通路与基极分压式射极偏置电路相同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100461"/>
                                        </p:tgtEl>
                                        <p:attrNameLst>
                                          <p:attrName>style.visibility</p:attrName>
                                        </p:attrNameLst>
                                      </p:cBhvr>
                                      <p:to>
                                        <p:strVal val="visible"/>
                                      </p:to>
                                    </p:set>
                                    <p:animEffect transition="in" filter="barn(inHorizontal)">
                                      <p:cBhvr>
                                        <p:cTn id="16" dur="500"/>
                                        <p:tgtEl>
                                          <p:spTgt spid="100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5" name="日期占位符 1"/>
          <p:cNvSpPr>
            <a:spLocks noGrp="1"/>
          </p:cNvSpPr>
          <p:nvPr>
            <p:ph type="dt" sz="quarter" idx="10"/>
          </p:nvPr>
        </p:nvSpPr>
        <p:spPr>
          <a:xfrm>
            <a:off x="457200" y="6524625"/>
            <a:ext cx="2133600" cy="476250"/>
          </a:xfrm>
          <a:noFill/>
        </p:spPr>
        <p:txBody>
          <a:bodyPr/>
          <a:lstStyle/>
          <a:p>
            <a:fld id="{BDC65E86-7248-4F07-926E-EA33E4D898BE}" type="datetime1">
              <a:rPr lang="zh-CN" altLang="en-US" smtClean="0">
                <a:latin typeface="Arial" pitchFamily="34" charset="0"/>
              </a:rPr>
              <a:pPr/>
              <a:t>2019-10-16</a:t>
            </a:fld>
            <a:endParaRPr lang="en-US" altLang="zh-CN" smtClean="0">
              <a:latin typeface="Arial" pitchFamily="34" charset="0"/>
            </a:endParaRPr>
          </a:p>
        </p:txBody>
      </p:sp>
      <p:sp>
        <p:nvSpPr>
          <p:cNvPr id="10246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2467" name="灯片编号占位符 3"/>
          <p:cNvSpPr>
            <a:spLocks noGrp="1"/>
          </p:cNvSpPr>
          <p:nvPr>
            <p:ph type="sldNum" sz="quarter" idx="12"/>
          </p:nvPr>
        </p:nvSpPr>
        <p:spPr>
          <a:xfrm>
            <a:off x="6553200" y="6524625"/>
            <a:ext cx="2133600" cy="476250"/>
          </a:xfrm>
          <a:noFill/>
        </p:spPr>
        <p:txBody>
          <a:bodyPr/>
          <a:lstStyle/>
          <a:p>
            <a:fld id="{B7D13571-C833-4217-A2EE-1DEBE7E6A9AF}" type="slidenum">
              <a:rPr lang="en-US" altLang="zh-CN" smtClean="0">
                <a:latin typeface="Arial" pitchFamily="34" charset="0"/>
              </a:rPr>
              <a:pPr/>
              <a:t>119</a:t>
            </a:fld>
            <a:endParaRPr lang="en-US" altLang="zh-CN" smtClean="0">
              <a:latin typeface="Arial" pitchFamily="34" charset="0"/>
            </a:endParaRPr>
          </a:p>
        </p:txBody>
      </p:sp>
      <p:sp>
        <p:nvSpPr>
          <p:cNvPr id="102468" name="Text Box 4"/>
          <p:cNvSpPr txBox="1">
            <a:spLocks noChangeArrowheads="1"/>
          </p:cNvSpPr>
          <p:nvPr/>
        </p:nvSpPr>
        <p:spPr bwMode="auto">
          <a:xfrm>
            <a:off x="95250" y="1222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动态分析</a:t>
            </a:r>
            <a:endParaRPr lang="zh-CN" altLang="en-US" sz="2800" baseline="-25000"/>
          </a:p>
        </p:txBody>
      </p:sp>
      <p:grpSp>
        <p:nvGrpSpPr>
          <p:cNvPr id="2" name="Group 59"/>
          <p:cNvGrpSpPr>
            <a:grpSpLocks/>
          </p:cNvGrpSpPr>
          <p:nvPr/>
        </p:nvGrpSpPr>
        <p:grpSpPr bwMode="auto">
          <a:xfrm>
            <a:off x="4252913" y="644525"/>
            <a:ext cx="4643437" cy="2060575"/>
            <a:chOff x="2482" y="964"/>
            <a:chExt cx="2925" cy="1298"/>
          </a:xfrm>
        </p:grpSpPr>
        <p:sp>
          <p:nvSpPr>
            <p:cNvPr id="102562" name="Line 6"/>
            <p:cNvSpPr>
              <a:spLocks noChangeShapeType="1"/>
            </p:cNvSpPr>
            <p:nvPr/>
          </p:nvSpPr>
          <p:spPr bwMode="auto">
            <a:xfrm>
              <a:off x="4118" y="2110"/>
              <a:ext cx="0" cy="152"/>
            </a:xfrm>
            <a:prstGeom prst="line">
              <a:avLst/>
            </a:prstGeom>
            <a:noFill/>
            <a:ln w="12700">
              <a:solidFill>
                <a:schemeClr val="tx1"/>
              </a:solidFill>
              <a:round/>
              <a:headEnd/>
              <a:tailEnd/>
            </a:ln>
          </p:spPr>
          <p:txBody>
            <a:bodyPr/>
            <a:lstStyle/>
            <a:p>
              <a:endParaRPr lang="zh-CN" altLang="en-US"/>
            </a:p>
          </p:txBody>
        </p:sp>
        <p:sp>
          <p:nvSpPr>
            <p:cNvPr id="102563" name="Oval 7"/>
            <p:cNvSpPr>
              <a:spLocks noChangeArrowheads="1"/>
            </p:cNvSpPr>
            <p:nvPr/>
          </p:nvSpPr>
          <p:spPr bwMode="auto">
            <a:xfrm>
              <a:off x="4084"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47" name="Object 8"/>
            <p:cNvGraphicFramePr>
              <a:graphicFrameLocks noChangeAspect="1"/>
            </p:cNvGraphicFramePr>
            <p:nvPr/>
          </p:nvGraphicFramePr>
          <p:xfrm>
            <a:off x="4821" y="1499"/>
            <a:ext cx="243" cy="239"/>
          </p:xfrm>
          <a:graphic>
            <a:graphicData uri="http://schemas.openxmlformats.org/presentationml/2006/ole">
              <p:oleObj spid="_x0000_s625666" name="公式" r:id="rId3" imgW="215619" imgH="215619" progId="Equation.3">
                <p:embed/>
              </p:oleObj>
            </a:graphicData>
          </a:graphic>
        </p:graphicFrame>
        <p:sp>
          <p:nvSpPr>
            <p:cNvPr id="102564" name="Line 9"/>
            <p:cNvSpPr>
              <a:spLocks noChangeShapeType="1"/>
            </p:cNvSpPr>
            <p:nvPr/>
          </p:nvSpPr>
          <p:spPr bwMode="auto">
            <a:xfrm>
              <a:off x="4043" y="2262"/>
              <a:ext cx="152" cy="0"/>
            </a:xfrm>
            <a:prstGeom prst="line">
              <a:avLst/>
            </a:prstGeom>
            <a:noFill/>
            <a:ln w="38100">
              <a:solidFill>
                <a:schemeClr val="tx1"/>
              </a:solidFill>
              <a:round/>
              <a:headEnd/>
              <a:tailEnd/>
            </a:ln>
          </p:spPr>
          <p:txBody>
            <a:bodyPr/>
            <a:lstStyle/>
            <a:p>
              <a:endParaRPr lang="zh-CN" altLang="en-US"/>
            </a:p>
          </p:txBody>
        </p:sp>
        <p:sp>
          <p:nvSpPr>
            <p:cNvPr id="102565" name="Line 10"/>
            <p:cNvSpPr>
              <a:spLocks noChangeShapeType="1"/>
            </p:cNvSpPr>
            <p:nvPr/>
          </p:nvSpPr>
          <p:spPr bwMode="auto">
            <a:xfrm flipH="1">
              <a:off x="2880" y="1124"/>
              <a:ext cx="1068" cy="0"/>
            </a:xfrm>
            <a:prstGeom prst="line">
              <a:avLst/>
            </a:prstGeom>
            <a:noFill/>
            <a:ln w="12700">
              <a:solidFill>
                <a:schemeClr val="tx1"/>
              </a:solidFill>
              <a:round/>
              <a:headEnd/>
              <a:tailEnd/>
            </a:ln>
          </p:spPr>
          <p:txBody>
            <a:bodyPr/>
            <a:lstStyle/>
            <a:p>
              <a:endParaRPr lang="zh-CN" altLang="en-US"/>
            </a:p>
          </p:txBody>
        </p:sp>
        <p:sp>
          <p:nvSpPr>
            <p:cNvPr id="102566" name="Line 16"/>
            <p:cNvSpPr>
              <a:spLocks noChangeShapeType="1"/>
            </p:cNvSpPr>
            <p:nvPr/>
          </p:nvSpPr>
          <p:spPr bwMode="auto">
            <a:xfrm>
              <a:off x="2873" y="2112"/>
              <a:ext cx="2235" cy="0"/>
            </a:xfrm>
            <a:prstGeom prst="line">
              <a:avLst/>
            </a:prstGeom>
            <a:noFill/>
            <a:ln w="12700">
              <a:solidFill>
                <a:schemeClr val="tx1"/>
              </a:solidFill>
              <a:round/>
              <a:headEnd/>
              <a:tailEnd/>
            </a:ln>
          </p:spPr>
          <p:txBody>
            <a:bodyPr/>
            <a:lstStyle/>
            <a:p>
              <a:endParaRPr lang="zh-CN" altLang="en-US"/>
            </a:p>
          </p:txBody>
        </p:sp>
        <p:sp>
          <p:nvSpPr>
            <p:cNvPr id="102567" name="Line 17"/>
            <p:cNvSpPr>
              <a:spLocks noChangeShapeType="1"/>
            </p:cNvSpPr>
            <p:nvPr/>
          </p:nvSpPr>
          <p:spPr bwMode="auto">
            <a:xfrm flipV="1">
              <a:off x="4124" y="1347"/>
              <a:ext cx="0" cy="771"/>
            </a:xfrm>
            <a:prstGeom prst="line">
              <a:avLst/>
            </a:prstGeom>
            <a:noFill/>
            <a:ln w="12700">
              <a:solidFill>
                <a:schemeClr val="tx1"/>
              </a:solidFill>
              <a:round/>
              <a:headEnd/>
              <a:tailEnd/>
            </a:ln>
          </p:spPr>
          <p:txBody>
            <a:bodyPr/>
            <a:lstStyle/>
            <a:p>
              <a:endParaRPr lang="zh-CN" altLang="en-US"/>
            </a:p>
          </p:txBody>
        </p:sp>
        <p:sp>
          <p:nvSpPr>
            <p:cNvPr id="102568" name="Line 19"/>
            <p:cNvSpPr>
              <a:spLocks noChangeShapeType="1"/>
            </p:cNvSpPr>
            <p:nvPr/>
          </p:nvSpPr>
          <p:spPr bwMode="auto">
            <a:xfrm flipV="1">
              <a:off x="3547" y="1119"/>
              <a:ext cx="0" cy="980"/>
            </a:xfrm>
            <a:prstGeom prst="line">
              <a:avLst/>
            </a:prstGeom>
            <a:noFill/>
            <a:ln w="12700">
              <a:solidFill>
                <a:schemeClr val="tx1"/>
              </a:solidFill>
              <a:round/>
              <a:headEnd/>
              <a:tailEnd/>
            </a:ln>
          </p:spPr>
          <p:txBody>
            <a:bodyPr/>
            <a:lstStyle/>
            <a:p>
              <a:endParaRPr lang="zh-CN" altLang="en-US"/>
            </a:p>
          </p:txBody>
        </p:sp>
        <p:sp>
          <p:nvSpPr>
            <p:cNvPr id="102569" name="Line 20"/>
            <p:cNvSpPr>
              <a:spLocks noChangeShapeType="1"/>
            </p:cNvSpPr>
            <p:nvPr/>
          </p:nvSpPr>
          <p:spPr bwMode="auto">
            <a:xfrm>
              <a:off x="2875" y="1131"/>
              <a:ext cx="0" cy="982"/>
            </a:xfrm>
            <a:prstGeom prst="line">
              <a:avLst/>
            </a:prstGeom>
            <a:noFill/>
            <a:ln w="12700">
              <a:solidFill>
                <a:schemeClr val="tx1"/>
              </a:solidFill>
              <a:round/>
              <a:headEnd/>
              <a:tailEnd/>
            </a:ln>
          </p:spPr>
          <p:txBody>
            <a:bodyPr/>
            <a:lstStyle/>
            <a:p>
              <a:endParaRPr lang="zh-CN" altLang="en-US"/>
            </a:p>
          </p:txBody>
        </p:sp>
        <p:sp>
          <p:nvSpPr>
            <p:cNvPr id="102570" name="Rectangle 21"/>
            <p:cNvSpPr>
              <a:spLocks noChangeArrowheads="1"/>
            </p:cNvSpPr>
            <p:nvPr/>
          </p:nvSpPr>
          <p:spPr bwMode="auto">
            <a:xfrm>
              <a:off x="3490" y="14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8" name="Object 22"/>
            <p:cNvGraphicFramePr>
              <a:graphicFrameLocks noChangeAspect="1"/>
            </p:cNvGraphicFramePr>
            <p:nvPr/>
          </p:nvGraphicFramePr>
          <p:xfrm>
            <a:off x="3624" y="1474"/>
            <a:ext cx="215" cy="253"/>
          </p:xfrm>
          <a:graphic>
            <a:graphicData uri="http://schemas.openxmlformats.org/presentationml/2006/ole">
              <p:oleObj spid="_x0000_s625667" name="公式" r:id="rId4" imgW="190500" imgH="228600" progId="Equation.3">
                <p:embed/>
              </p:oleObj>
            </a:graphicData>
          </a:graphic>
        </p:graphicFrame>
        <p:grpSp>
          <p:nvGrpSpPr>
            <p:cNvPr id="3" name="Group 23"/>
            <p:cNvGrpSpPr>
              <a:grpSpLocks/>
            </p:cNvGrpSpPr>
            <p:nvPr/>
          </p:nvGrpSpPr>
          <p:grpSpPr bwMode="auto">
            <a:xfrm>
              <a:off x="2482" y="1594"/>
              <a:ext cx="524" cy="443"/>
              <a:chOff x="865" y="2535"/>
              <a:chExt cx="524" cy="443"/>
            </a:xfrm>
          </p:grpSpPr>
          <p:graphicFrame>
            <p:nvGraphicFramePr>
              <p:cNvPr id="102462" name="Object 24"/>
              <p:cNvGraphicFramePr>
                <a:graphicFrameLocks noChangeAspect="1"/>
              </p:cNvGraphicFramePr>
              <p:nvPr/>
            </p:nvGraphicFramePr>
            <p:xfrm>
              <a:off x="1021" y="2535"/>
              <a:ext cx="157" cy="158"/>
            </p:xfrm>
            <a:graphic>
              <a:graphicData uri="http://schemas.openxmlformats.org/presentationml/2006/ole">
                <p:oleObj spid="_x0000_s625668" name="公式" r:id="rId5" imgW="139700" imgH="139700" progId="Equation.3">
                  <p:embed/>
                </p:oleObj>
              </a:graphicData>
            </a:graphic>
          </p:graphicFrame>
          <p:graphicFrame>
            <p:nvGraphicFramePr>
              <p:cNvPr id="102463" name="Object 25"/>
              <p:cNvGraphicFramePr>
                <a:graphicFrameLocks noChangeAspect="1"/>
              </p:cNvGraphicFramePr>
              <p:nvPr/>
            </p:nvGraphicFramePr>
            <p:xfrm>
              <a:off x="1008" y="2889"/>
              <a:ext cx="158" cy="89"/>
            </p:xfrm>
            <a:graphic>
              <a:graphicData uri="http://schemas.openxmlformats.org/presentationml/2006/ole">
                <p:oleObj spid="_x0000_s625669" name="公式" r:id="rId6" imgW="139518" imgH="76101" progId="Equation.3">
                  <p:embed/>
                </p:oleObj>
              </a:graphicData>
            </a:graphic>
          </p:graphicFrame>
          <p:graphicFrame>
            <p:nvGraphicFramePr>
              <p:cNvPr id="102464" name="Object 26"/>
              <p:cNvGraphicFramePr>
                <a:graphicFrameLocks noChangeAspect="1"/>
              </p:cNvGraphicFramePr>
              <p:nvPr/>
            </p:nvGraphicFramePr>
            <p:xfrm>
              <a:off x="865" y="2636"/>
              <a:ext cx="172" cy="253"/>
            </p:xfrm>
            <a:graphic>
              <a:graphicData uri="http://schemas.openxmlformats.org/presentationml/2006/ole">
                <p:oleObj spid="_x0000_s625670" name="公式" r:id="rId7" imgW="152334" imgH="228501" progId="Equation.3">
                  <p:embed/>
                </p:oleObj>
              </a:graphicData>
            </a:graphic>
          </p:graphicFrame>
          <p:grpSp>
            <p:nvGrpSpPr>
              <p:cNvPr id="4" name="Group 27"/>
              <p:cNvGrpSpPr>
                <a:grpSpLocks/>
              </p:cNvGrpSpPr>
              <p:nvPr/>
            </p:nvGrpSpPr>
            <p:grpSpPr bwMode="auto">
              <a:xfrm>
                <a:off x="1120" y="2648"/>
                <a:ext cx="269" cy="268"/>
                <a:chOff x="144" y="3216"/>
                <a:chExt cx="240" cy="240"/>
              </a:xfrm>
            </p:grpSpPr>
            <p:sp>
              <p:nvSpPr>
                <p:cNvPr id="102590" name="Oval 2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91" name="Line 2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5" name="Group 30"/>
            <p:cNvGrpSpPr>
              <a:grpSpLocks/>
            </p:cNvGrpSpPr>
            <p:nvPr/>
          </p:nvGrpSpPr>
          <p:grpSpPr bwMode="auto">
            <a:xfrm>
              <a:off x="2598" y="1250"/>
              <a:ext cx="335" cy="279"/>
              <a:chOff x="2855" y="1195"/>
              <a:chExt cx="335" cy="279"/>
            </a:xfrm>
          </p:grpSpPr>
          <p:sp>
            <p:nvSpPr>
              <p:cNvPr id="102588" name="Rectangle 31"/>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61" name="Object 32"/>
              <p:cNvGraphicFramePr>
                <a:graphicFrameLocks noChangeAspect="1"/>
              </p:cNvGraphicFramePr>
              <p:nvPr/>
            </p:nvGraphicFramePr>
            <p:xfrm>
              <a:off x="2855" y="1195"/>
              <a:ext cx="215" cy="253"/>
            </p:xfrm>
            <a:graphic>
              <a:graphicData uri="http://schemas.openxmlformats.org/presentationml/2006/ole">
                <p:oleObj spid="_x0000_s625671" name="公式" r:id="rId8" imgW="190500" imgH="228600" progId="Equation.3">
                  <p:embed/>
                </p:oleObj>
              </a:graphicData>
            </a:graphic>
          </p:graphicFrame>
        </p:grpSp>
        <p:graphicFrame>
          <p:nvGraphicFramePr>
            <p:cNvPr id="102449" name="Object 33"/>
            <p:cNvGraphicFramePr>
              <a:graphicFrameLocks noChangeAspect="1"/>
            </p:cNvGraphicFramePr>
            <p:nvPr/>
          </p:nvGraphicFramePr>
          <p:xfrm>
            <a:off x="3200" y="1124"/>
            <a:ext cx="178" cy="171"/>
          </p:xfrm>
          <a:graphic>
            <a:graphicData uri="http://schemas.openxmlformats.org/presentationml/2006/ole">
              <p:oleObj spid="_x0000_s625672" name="公式" r:id="rId9" imgW="139700" imgH="139700" progId="Equation.3">
                <p:embed/>
              </p:oleObj>
            </a:graphicData>
          </a:graphic>
        </p:graphicFrame>
        <p:graphicFrame>
          <p:nvGraphicFramePr>
            <p:cNvPr id="102450" name="Object 34"/>
            <p:cNvGraphicFramePr>
              <a:graphicFrameLocks noChangeAspect="1"/>
            </p:cNvGraphicFramePr>
            <p:nvPr/>
          </p:nvGraphicFramePr>
          <p:xfrm>
            <a:off x="3200" y="1978"/>
            <a:ext cx="153" cy="81"/>
          </p:xfrm>
          <a:graphic>
            <a:graphicData uri="http://schemas.openxmlformats.org/presentationml/2006/ole">
              <p:oleObj spid="_x0000_s625673" name="公式" r:id="rId10" imgW="139518" imgH="76101" progId="Equation.3">
                <p:embed/>
              </p:oleObj>
            </a:graphicData>
          </a:graphic>
        </p:graphicFrame>
        <p:graphicFrame>
          <p:nvGraphicFramePr>
            <p:cNvPr id="102451" name="Object 35"/>
            <p:cNvGraphicFramePr>
              <a:graphicFrameLocks noChangeAspect="1"/>
            </p:cNvGraphicFramePr>
            <p:nvPr/>
          </p:nvGraphicFramePr>
          <p:xfrm>
            <a:off x="3190" y="1459"/>
            <a:ext cx="198" cy="269"/>
          </p:xfrm>
          <a:graphic>
            <a:graphicData uri="http://schemas.openxmlformats.org/presentationml/2006/ole">
              <p:oleObj spid="_x0000_s625674" name="公式" r:id="rId11" imgW="152268" imgH="215713" progId="Equation.3">
                <p:embed/>
              </p:oleObj>
            </a:graphicData>
          </a:graphic>
        </p:graphicFrame>
        <p:sp>
          <p:nvSpPr>
            <p:cNvPr id="102573" name="Oval 37"/>
            <p:cNvSpPr>
              <a:spLocks noChangeArrowheads="1"/>
            </p:cNvSpPr>
            <p:nvPr/>
          </p:nvSpPr>
          <p:spPr bwMode="auto">
            <a:xfrm>
              <a:off x="351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74" name="Oval 38"/>
            <p:cNvSpPr>
              <a:spLocks noChangeArrowheads="1"/>
            </p:cNvSpPr>
            <p:nvPr/>
          </p:nvSpPr>
          <p:spPr bwMode="auto">
            <a:xfrm>
              <a:off x="4581" y="1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52" name="Object 39"/>
            <p:cNvGraphicFramePr>
              <a:graphicFrameLocks noChangeAspect="1"/>
            </p:cNvGraphicFramePr>
            <p:nvPr/>
          </p:nvGraphicFramePr>
          <p:xfrm>
            <a:off x="5192" y="1469"/>
            <a:ext cx="215" cy="285"/>
          </p:xfrm>
          <a:graphic>
            <a:graphicData uri="http://schemas.openxmlformats.org/presentationml/2006/ole">
              <p:oleObj spid="_x0000_s625675" name="公式" r:id="rId12" imgW="165028" imgH="228501" progId="Equation.3">
                <p:embed/>
              </p:oleObj>
            </a:graphicData>
          </a:graphic>
        </p:graphicFrame>
        <p:graphicFrame>
          <p:nvGraphicFramePr>
            <p:cNvPr id="102453" name="Object 40"/>
            <p:cNvGraphicFramePr>
              <a:graphicFrameLocks noChangeAspect="1"/>
            </p:cNvGraphicFramePr>
            <p:nvPr/>
          </p:nvGraphicFramePr>
          <p:xfrm>
            <a:off x="5191" y="1119"/>
            <a:ext cx="153" cy="147"/>
          </p:xfrm>
          <a:graphic>
            <a:graphicData uri="http://schemas.openxmlformats.org/presentationml/2006/ole">
              <p:oleObj spid="_x0000_s625676" name="公式" r:id="rId13" imgW="139700" imgH="139700" progId="Equation.3">
                <p:embed/>
              </p:oleObj>
            </a:graphicData>
          </a:graphic>
        </p:graphicFrame>
        <p:graphicFrame>
          <p:nvGraphicFramePr>
            <p:cNvPr id="102454" name="Object 41"/>
            <p:cNvGraphicFramePr>
              <a:graphicFrameLocks noChangeAspect="1"/>
            </p:cNvGraphicFramePr>
            <p:nvPr/>
          </p:nvGraphicFramePr>
          <p:xfrm>
            <a:off x="5191" y="2054"/>
            <a:ext cx="153" cy="81"/>
          </p:xfrm>
          <a:graphic>
            <a:graphicData uri="http://schemas.openxmlformats.org/presentationml/2006/ole">
              <p:oleObj spid="_x0000_s625677" name="公式" r:id="rId14" imgW="139518" imgH="76101" progId="Equation.3">
                <p:embed/>
              </p:oleObj>
            </a:graphicData>
          </a:graphic>
        </p:graphicFrame>
        <p:graphicFrame>
          <p:nvGraphicFramePr>
            <p:cNvPr id="102455" name="Object 43"/>
            <p:cNvGraphicFramePr>
              <a:graphicFrameLocks noChangeAspect="1"/>
            </p:cNvGraphicFramePr>
            <p:nvPr/>
          </p:nvGraphicFramePr>
          <p:xfrm>
            <a:off x="4315" y="1475"/>
            <a:ext cx="216" cy="253"/>
          </p:xfrm>
          <a:graphic>
            <a:graphicData uri="http://schemas.openxmlformats.org/presentationml/2006/ole">
              <p:oleObj spid="_x0000_s625678" name="公式" r:id="rId15" imgW="190500" imgH="228600" progId="Equation.3">
                <p:embed/>
              </p:oleObj>
            </a:graphicData>
          </a:graphic>
        </p:graphicFrame>
        <p:graphicFrame>
          <p:nvGraphicFramePr>
            <p:cNvPr id="102456" name="Object 44"/>
            <p:cNvGraphicFramePr>
              <a:graphicFrameLocks noChangeAspect="1"/>
            </p:cNvGraphicFramePr>
            <p:nvPr/>
          </p:nvGraphicFramePr>
          <p:xfrm>
            <a:off x="4133" y="1347"/>
            <a:ext cx="144" cy="197"/>
          </p:xfrm>
          <a:graphic>
            <a:graphicData uri="http://schemas.openxmlformats.org/presentationml/2006/ole">
              <p:oleObj spid="_x0000_s625679" name="公式" r:id="rId16" imgW="126725" imgH="177415" progId="Equation.3">
                <p:embed/>
              </p:oleObj>
            </a:graphicData>
          </a:graphic>
        </p:graphicFrame>
        <p:graphicFrame>
          <p:nvGraphicFramePr>
            <p:cNvPr id="102457" name="Object 45"/>
            <p:cNvGraphicFramePr>
              <a:graphicFrameLocks noChangeAspect="1"/>
            </p:cNvGraphicFramePr>
            <p:nvPr/>
          </p:nvGraphicFramePr>
          <p:xfrm>
            <a:off x="3792" y="964"/>
            <a:ext cx="129" cy="155"/>
          </p:xfrm>
          <a:graphic>
            <a:graphicData uri="http://schemas.openxmlformats.org/presentationml/2006/ole">
              <p:oleObj spid="_x0000_s625680" name="公式" r:id="rId17" imgW="114201" imgH="139579" progId="Equation.3">
                <p:embed/>
              </p:oleObj>
            </a:graphicData>
          </a:graphic>
        </p:graphicFrame>
        <p:graphicFrame>
          <p:nvGraphicFramePr>
            <p:cNvPr id="102458" name="Object 46"/>
            <p:cNvGraphicFramePr>
              <a:graphicFrameLocks noChangeAspect="1"/>
            </p:cNvGraphicFramePr>
            <p:nvPr/>
          </p:nvGraphicFramePr>
          <p:xfrm>
            <a:off x="4299" y="964"/>
            <a:ext cx="130" cy="155"/>
          </p:xfrm>
          <a:graphic>
            <a:graphicData uri="http://schemas.openxmlformats.org/presentationml/2006/ole">
              <p:oleObj spid="_x0000_s625681" name="公式" r:id="rId18" imgW="114201" imgH="139579" progId="Equation.3">
                <p:embed/>
              </p:oleObj>
            </a:graphicData>
          </a:graphic>
        </p:graphicFrame>
        <p:sp>
          <p:nvSpPr>
            <p:cNvPr id="102575" name="Oval 47"/>
            <p:cNvSpPr>
              <a:spLocks noChangeArrowheads="1"/>
            </p:cNvSpPr>
            <p:nvPr/>
          </p:nvSpPr>
          <p:spPr bwMode="auto">
            <a:xfrm>
              <a:off x="3516" y="108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76" name="Line 48"/>
            <p:cNvSpPr>
              <a:spLocks noChangeShapeType="1"/>
            </p:cNvSpPr>
            <p:nvPr/>
          </p:nvSpPr>
          <p:spPr bwMode="auto">
            <a:xfrm>
              <a:off x="4302" y="1119"/>
              <a:ext cx="806" cy="0"/>
            </a:xfrm>
            <a:prstGeom prst="line">
              <a:avLst/>
            </a:prstGeom>
            <a:noFill/>
            <a:ln w="12700">
              <a:solidFill>
                <a:schemeClr val="tx1"/>
              </a:solidFill>
              <a:round/>
              <a:headEnd/>
              <a:tailEnd/>
            </a:ln>
          </p:spPr>
          <p:txBody>
            <a:bodyPr/>
            <a:lstStyle/>
            <a:p>
              <a:endParaRPr lang="zh-CN" altLang="en-US"/>
            </a:p>
          </p:txBody>
        </p:sp>
        <p:sp>
          <p:nvSpPr>
            <p:cNvPr id="102577" name="Line 49"/>
            <p:cNvSpPr>
              <a:spLocks noChangeShapeType="1"/>
            </p:cNvSpPr>
            <p:nvPr/>
          </p:nvSpPr>
          <p:spPr bwMode="auto">
            <a:xfrm>
              <a:off x="5108" y="1119"/>
              <a:ext cx="0" cy="990"/>
            </a:xfrm>
            <a:prstGeom prst="line">
              <a:avLst/>
            </a:prstGeom>
            <a:noFill/>
            <a:ln w="12700">
              <a:solidFill>
                <a:schemeClr val="tx1"/>
              </a:solidFill>
              <a:round/>
              <a:headEnd/>
              <a:tailEnd/>
            </a:ln>
          </p:spPr>
          <p:txBody>
            <a:bodyPr/>
            <a:lstStyle/>
            <a:p>
              <a:endParaRPr lang="zh-CN" altLang="en-US"/>
            </a:p>
          </p:txBody>
        </p:sp>
        <p:sp>
          <p:nvSpPr>
            <p:cNvPr id="102578" name="Rectangle 51"/>
            <p:cNvSpPr>
              <a:spLocks noChangeArrowheads="1"/>
            </p:cNvSpPr>
            <p:nvPr/>
          </p:nvSpPr>
          <p:spPr bwMode="auto">
            <a:xfrm>
              <a:off x="5059"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79" name="Oval 52"/>
            <p:cNvSpPr>
              <a:spLocks noChangeArrowheads="1"/>
            </p:cNvSpPr>
            <p:nvPr/>
          </p:nvSpPr>
          <p:spPr bwMode="auto">
            <a:xfrm>
              <a:off x="457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6" name="Group 12"/>
            <p:cNvGrpSpPr>
              <a:grpSpLocks/>
            </p:cNvGrpSpPr>
            <p:nvPr/>
          </p:nvGrpSpPr>
          <p:grpSpPr bwMode="auto">
            <a:xfrm rot="-5400000">
              <a:off x="4001" y="1046"/>
              <a:ext cx="218" cy="366"/>
              <a:chOff x="2589" y="2584"/>
              <a:chExt cx="218" cy="366"/>
            </a:xfrm>
          </p:grpSpPr>
          <p:sp>
            <p:nvSpPr>
              <p:cNvPr id="102585"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2586" name="Line 14"/>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2587" name="Line 15"/>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2581" name="Line 54"/>
            <p:cNvSpPr>
              <a:spLocks noChangeShapeType="1"/>
            </p:cNvSpPr>
            <p:nvPr/>
          </p:nvSpPr>
          <p:spPr bwMode="auto">
            <a:xfrm flipV="1">
              <a:off x="4608" y="1119"/>
              <a:ext cx="0" cy="990"/>
            </a:xfrm>
            <a:prstGeom prst="line">
              <a:avLst/>
            </a:prstGeom>
            <a:noFill/>
            <a:ln w="12700">
              <a:solidFill>
                <a:schemeClr val="tx1"/>
              </a:solidFill>
              <a:round/>
              <a:headEnd/>
              <a:tailEnd/>
            </a:ln>
          </p:spPr>
          <p:txBody>
            <a:bodyPr/>
            <a:lstStyle/>
            <a:p>
              <a:endParaRPr lang="zh-CN" altLang="en-US"/>
            </a:p>
          </p:txBody>
        </p:sp>
        <p:sp>
          <p:nvSpPr>
            <p:cNvPr id="102582" name="Rectangle 42"/>
            <p:cNvSpPr>
              <a:spLocks noChangeArrowheads="1"/>
            </p:cNvSpPr>
            <p:nvPr/>
          </p:nvSpPr>
          <p:spPr bwMode="auto">
            <a:xfrm>
              <a:off x="4556"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83" name="Line 55"/>
            <p:cNvSpPr>
              <a:spLocks noChangeShapeType="1"/>
            </p:cNvSpPr>
            <p:nvPr/>
          </p:nvSpPr>
          <p:spPr bwMode="auto">
            <a:xfrm flipH="1">
              <a:off x="366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59" name="Object 56"/>
            <p:cNvGraphicFramePr>
              <a:graphicFrameLocks noChangeAspect="1"/>
            </p:cNvGraphicFramePr>
            <p:nvPr/>
          </p:nvGraphicFramePr>
          <p:xfrm>
            <a:off x="3721" y="1144"/>
            <a:ext cx="158" cy="253"/>
          </p:xfrm>
          <a:graphic>
            <a:graphicData uri="http://schemas.openxmlformats.org/presentationml/2006/ole">
              <p:oleObj spid="_x0000_s625682" name="公式" r:id="rId19" imgW="139700" imgH="228600" progId="Equation.3">
                <p:embed/>
              </p:oleObj>
            </a:graphicData>
          </a:graphic>
        </p:graphicFrame>
        <p:sp>
          <p:nvSpPr>
            <p:cNvPr id="102584" name="Line 57"/>
            <p:cNvSpPr>
              <a:spLocks noChangeShapeType="1"/>
            </p:cNvSpPr>
            <p:nvPr/>
          </p:nvSpPr>
          <p:spPr bwMode="auto">
            <a:xfrm flipH="1">
              <a:off x="432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60" name="Object 58"/>
            <p:cNvGraphicFramePr>
              <a:graphicFrameLocks noChangeAspect="1"/>
            </p:cNvGraphicFramePr>
            <p:nvPr/>
          </p:nvGraphicFramePr>
          <p:xfrm>
            <a:off x="4381" y="1144"/>
            <a:ext cx="158" cy="253"/>
          </p:xfrm>
          <a:graphic>
            <a:graphicData uri="http://schemas.openxmlformats.org/presentationml/2006/ole">
              <p:oleObj spid="_x0000_s625683" name="公式" r:id="rId20" imgW="139700" imgH="228600" progId="Equation.3">
                <p:embed/>
              </p:oleObj>
            </a:graphicData>
          </a:graphic>
        </p:graphicFrame>
      </p:grpSp>
      <p:grpSp>
        <p:nvGrpSpPr>
          <p:cNvPr id="7" name="Group 86"/>
          <p:cNvGrpSpPr>
            <a:grpSpLocks/>
          </p:cNvGrpSpPr>
          <p:nvPr/>
        </p:nvGrpSpPr>
        <p:grpSpPr bwMode="auto">
          <a:xfrm>
            <a:off x="-31750" y="1166813"/>
            <a:ext cx="4167188" cy="3690937"/>
            <a:chOff x="1407" y="757"/>
            <a:chExt cx="3099" cy="2722"/>
          </a:xfrm>
        </p:grpSpPr>
        <p:graphicFrame>
          <p:nvGraphicFramePr>
            <p:cNvPr id="102425" name="Object 34"/>
            <p:cNvGraphicFramePr>
              <a:graphicFrameLocks noChangeAspect="1"/>
            </p:cNvGraphicFramePr>
            <p:nvPr/>
          </p:nvGraphicFramePr>
          <p:xfrm>
            <a:off x="3871" y="757"/>
            <a:ext cx="330" cy="285"/>
          </p:xfrm>
          <a:graphic>
            <a:graphicData uri="http://schemas.openxmlformats.org/presentationml/2006/ole">
              <p:oleObj spid="_x0000_s625684" name="公式" r:id="rId21" imgW="253890" imgH="228501" progId="Equation.3">
                <p:embed/>
              </p:oleObj>
            </a:graphicData>
          </a:graphic>
        </p:graphicFrame>
        <p:sp>
          <p:nvSpPr>
            <p:cNvPr id="10251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251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251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26" name="Object 8"/>
            <p:cNvGraphicFramePr>
              <a:graphicFrameLocks noChangeAspect="1"/>
            </p:cNvGraphicFramePr>
            <p:nvPr/>
          </p:nvGraphicFramePr>
          <p:xfrm>
            <a:off x="4263" y="2148"/>
            <a:ext cx="243" cy="239"/>
          </p:xfrm>
          <a:graphic>
            <a:graphicData uri="http://schemas.openxmlformats.org/presentationml/2006/ole">
              <p:oleObj spid="_x0000_s625685" name="公式" r:id="rId22" imgW="215619" imgH="215619" progId="Equation.3">
                <p:embed/>
              </p:oleObj>
            </a:graphicData>
          </a:graphic>
        </p:graphicFrame>
        <p:sp>
          <p:nvSpPr>
            <p:cNvPr id="10251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251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251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8" name="Group 12"/>
            <p:cNvGrpSpPr>
              <a:grpSpLocks/>
            </p:cNvGrpSpPr>
            <p:nvPr/>
          </p:nvGrpSpPr>
          <p:grpSpPr bwMode="auto">
            <a:xfrm>
              <a:off x="3067" y="1594"/>
              <a:ext cx="218" cy="366"/>
              <a:chOff x="2589" y="2584"/>
              <a:chExt cx="218" cy="366"/>
            </a:xfrm>
          </p:grpSpPr>
          <p:sp>
            <p:nvSpPr>
              <p:cNvPr id="10255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256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256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251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251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252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252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252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252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27" name="Object 23"/>
            <p:cNvGraphicFramePr>
              <a:graphicFrameLocks noChangeAspect="1"/>
            </p:cNvGraphicFramePr>
            <p:nvPr/>
          </p:nvGraphicFramePr>
          <p:xfrm>
            <a:off x="1770" y="1169"/>
            <a:ext cx="272" cy="253"/>
          </p:xfrm>
          <a:graphic>
            <a:graphicData uri="http://schemas.openxmlformats.org/presentationml/2006/ole">
              <p:oleObj spid="_x0000_s625686" name="公式" r:id="rId23" imgW="241300" imgH="228600" progId="Equation.3">
                <p:embed/>
              </p:oleObj>
            </a:graphicData>
          </a:graphic>
        </p:graphicFrame>
        <p:sp>
          <p:nvSpPr>
            <p:cNvPr id="10252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2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252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252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9" name="Group 26"/>
            <p:cNvGrpSpPr>
              <a:grpSpLocks/>
            </p:cNvGrpSpPr>
            <p:nvPr/>
          </p:nvGrpSpPr>
          <p:grpSpPr bwMode="auto">
            <a:xfrm>
              <a:off x="2125" y="2541"/>
              <a:ext cx="524" cy="443"/>
              <a:chOff x="865" y="2535"/>
              <a:chExt cx="524" cy="443"/>
            </a:xfrm>
          </p:grpSpPr>
          <p:graphicFrame>
            <p:nvGraphicFramePr>
              <p:cNvPr id="102444" name="Object 27"/>
              <p:cNvGraphicFramePr>
                <a:graphicFrameLocks noChangeAspect="1"/>
              </p:cNvGraphicFramePr>
              <p:nvPr/>
            </p:nvGraphicFramePr>
            <p:xfrm>
              <a:off x="1021" y="2535"/>
              <a:ext cx="157" cy="158"/>
            </p:xfrm>
            <a:graphic>
              <a:graphicData uri="http://schemas.openxmlformats.org/presentationml/2006/ole">
                <p:oleObj spid="_x0000_s625687" name="公式" r:id="rId24" imgW="139700" imgH="139700" progId="Equation.3">
                  <p:embed/>
                </p:oleObj>
              </a:graphicData>
            </a:graphic>
          </p:graphicFrame>
          <p:graphicFrame>
            <p:nvGraphicFramePr>
              <p:cNvPr id="102445" name="Object 28"/>
              <p:cNvGraphicFramePr>
                <a:graphicFrameLocks noChangeAspect="1"/>
              </p:cNvGraphicFramePr>
              <p:nvPr/>
            </p:nvGraphicFramePr>
            <p:xfrm>
              <a:off x="1008" y="2889"/>
              <a:ext cx="158" cy="89"/>
            </p:xfrm>
            <a:graphic>
              <a:graphicData uri="http://schemas.openxmlformats.org/presentationml/2006/ole">
                <p:oleObj spid="_x0000_s625688" name="公式" r:id="rId25" imgW="139518" imgH="76101" progId="Equation.3">
                  <p:embed/>
                </p:oleObj>
              </a:graphicData>
            </a:graphic>
          </p:graphicFrame>
          <p:graphicFrame>
            <p:nvGraphicFramePr>
              <p:cNvPr id="102446" name="Object 29"/>
              <p:cNvGraphicFramePr>
                <a:graphicFrameLocks noChangeAspect="1"/>
              </p:cNvGraphicFramePr>
              <p:nvPr/>
            </p:nvGraphicFramePr>
            <p:xfrm>
              <a:off x="865" y="2636"/>
              <a:ext cx="172" cy="253"/>
            </p:xfrm>
            <a:graphic>
              <a:graphicData uri="http://schemas.openxmlformats.org/presentationml/2006/ole">
                <p:oleObj spid="_x0000_s625689" name="公式" r:id="rId26" imgW="152334" imgH="228501" progId="Equation.3">
                  <p:embed/>
                </p:oleObj>
              </a:graphicData>
            </a:graphic>
          </p:graphicFrame>
          <p:grpSp>
            <p:nvGrpSpPr>
              <p:cNvPr id="10" name="Group 30"/>
              <p:cNvGrpSpPr>
                <a:grpSpLocks/>
              </p:cNvGrpSpPr>
              <p:nvPr/>
            </p:nvGrpSpPr>
            <p:grpSpPr bwMode="auto">
              <a:xfrm>
                <a:off x="1120" y="2648"/>
                <a:ext cx="269" cy="268"/>
                <a:chOff x="144" y="3216"/>
                <a:chExt cx="240" cy="240"/>
              </a:xfrm>
            </p:grpSpPr>
            <p:sp>
              <p:nvSpPr>
                <p:cNvPr id="10255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5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1" name="Group 35"/>
            <p:cNvGrpSpPr>
              <a:grpSpLocks/>
            </p:cNvGrpSpPr>
            <p:nvPr/>
          </p:nvGrpSpPr>
          <p:grpSpPr bwMode="auto">
            <a:xfrm>
              <a:off x="2241" y="2287"/>
              <a:ext cx="335" cy="279"/>
              <a:chOff x="2855" y="1195"/>
              <a:chExt cx="335" cy="279"/>
            </a:xfrm>
          </p:grpSpPr>
          <p:sp>
            <p:nvSpPr>
              <p:cNvPr id="10255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3" name="Object 37"/>
              <p:cNvGraphicFramePr>
                <a:graphicFrameLocks noChangeAspect="1"/>
              </p:cNvGraphicFramePr>
              <p:nvPr/>
            </p:nvGraphicFramePr>
            <p:xfrm>
              <a:off x="2855" y="1195"/>
              <a:ext cx="215" cy="253"/>
            </p:xfrm>
            <a:graphic>
              <a:graphicData uri="http://schemas.openxmlformats.org/presentationml/2006/ole">
                <p:oleObj spid="_x0000_s625690" name="公式" r:id="rId27" imgW="190500" imgH="228600" progId="Equation.3">
                  <p:embed/>
                </p:oleObj>
              </a:graphicData>
            </a:graphic>
          </p:graphicFrame>
        </p:grpSp>
        <p:graphicFrame>
          <p:nvGraphicFramePr>
            <p:cNvPr id="102428" name="Object 38"/>
            <p:cNvGraphicFramePr>
              <a:graphicFrameLocks noChangeAspect="1"/>
            </p:cNvGraphicFramePr>
            <p:nvPr/>
          </p:nvGraphicFramePr>
          <p:xfrm>
            <a:off x="2668" y="2234"/>
            <a:ext cx="178" cy="171"/>
          </p:xfrm>
          <a:graphic>
            <a:graphicData uri="http://schemas.openxmlformats.org/presentationml/2006/ole">
              <p:oleObj spid="_x0000_s625691" name="公式" r:id="rId28" imgW="139700" imgH="139700" progId="Equation.3">
                <p:embed/>
              </p:oleObj>
            </a:graphicData>
          </a:graphic>
        </p:graphicFrame>
        <p:graphicFrame>
          <p:nvGraphicFramePr>
            <p:cNvPr id="102429" name="Object 39"/>
            <p:cNvGraphicFramePr>
              <a:graphicFrameLocks noChangeAspect="1"/>
            </p:cNvGraphicFramePr>
            <p:nvPr/>
          </p:nvGraphicFramePr>
          <p:xfrm>
            <a:off x="2668" y="2889"/>
            <a:ext cx="153" cy="81"/>
          </p:xfrm>
          <a:graphic>
            <a:graphicData uri="http://schemas.openxmlformats.org/presentationml/2006/ole">
              <p:oleObj spid="_x0000_s625692" name="公式" r:id="rId29" imgW="139518" imgH="76101" progId="Equation.3">
                <p:embed/>
              </p:oleObj>
            </a:graphicData>
          </a:graphic>
        </p:graphicFrame>
        <p:graphicFrame>
          <p:nvGraphicFramePr>
            <p:cNvPr id="102430" name="Object 40"/>
            <p:cNvGraphicFramePr>
              <a:graphicFrameLocks noChangeAspect="1"/>
            </p:cNvGraphicFramePr>
            <p:nvPr/>
          </p:nvGraphicFramePr>
          <p:xfrm>
            <a:off x="2658" y="2473"/>
            <a:ext cx="198" cy="269"/>
          </p:xfrm>
          <a:graphic>
            <a:graphicData uri="http://schemas.openxmlformats.org/presentationml/2006/ole">
              <p:oleObj spid="_x0000_s625693" name="公式" r:id="rId30" imgW="152268" imgH="215713" progId="Equation.3">
                <p:embed/>
              </p:oleObj>
            </a:graphicData>
          </a:graphic>
        </p:graphicFrame>
        <p:grpSp>
          <p:nvGrpSpPr>
            <p:cNvPr id="12" name="Group 41"/>
            <p:cNvGrpSpPr>
              <a:grpSpLocks/>
            </p:cNvGrpSpPr>
            <p:nvPr/>
          </p:nvGrpSpPr>
          <p:grpSpPr bwMode="auto">
            <a:xfrm>
              <a:off x="2970" y="2116"/>
              <a:ext cx="120" cy="225"/>
              <a:chOff x="2364" y="2928"/>
              <a:chExt cx="120" cy="240"/>
            </a:xfrm>
          </p:grpSpPr>
          <p:sp>
            <p:nvSpPr>
              <p:cNvPr id="102553" name="Line 42"/>
              <p:cNvSpPr>
                <a:spLocks noChangeShapeType="1"/>
              </p:cNvSpPr>
              <p:nvPr/>
            </p:nvSpPr>
            <p:spPr bwMode="auto">
              <a:xfrm>
                <a:off x="2484" y="2928"/>
                <a:ext cx="0" cy="240"/>
              </a:xfrm>
              <a:prstGeom prst="line">
                <a:avLst/>
              </a:prstGeom>
              <a:noFill/>
              <a:ln w="38100">
                <a:solidFill>
                  <a:srgbClr val="008000"/>
                </a:solidFill>
                <a:round/>
                <a:headEnd/>
                <a:tailEnd/>
              </a:ln>
            </p:spPr>
            <p:txBody>
              <a:bodyPr/>
              <a:lstStyle/>
              <a:p>
                <a:endParaRPr lang="zh-CN" altLang="en-US"/>
              </a:p>
            </p:txBody>
          </p:sp>
          <p:sp>
            <p:nvSpPr>
              <p:cNvPr id="102554" name="Line 43"/>
              <p:cNvSpPr>
                <a:spLocks noChangeShapeType="1"/>
              </p:cNvSpPr>
              <p:nvPr/>
            </p:nvSpPr>
            <p:spPr bwMode="auto">
              <a:xfrm>
                <a:off x="2364"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2431" name="Object 44"/>
            <p:cNvGraphicFramePr>
              <a:graphicFrameLocks noChangeAspect="1"/>
            </p:cNvGraphicFramePr>
            <p:nvPr/>
          </p:nvGraphicFramePr>
          <p:xfrm>
            <a:off x="2677" y="1957"/>
            <a:ext cx="284" cy="278"/>
          </p:xfrm>
          <a:graphic>
            <a:graphicData uri="http://schemas.openxmlformats.org/presentationml/2006/ole">
              <p:oleObj spid="_x0000_s625694" name="公式" r:id="rId31" imgW="241300" imgH="228600" progId="Equation.3">
                <p:embed/>
              </p:oleObj>
            </a:graphicData>
          </a:graphic>
        </p:graphicFrame>
        <p:sp>
          <p:nvSpPr>
            <p:cNvPr id="10253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2432" name="Object 46"/>
            <p:cNvGraphicFramePr>
              <a:graphicFrameLocks noChangeAspect="1"/>
            </p:cNvGraphicFramePr>
            <p:nvPr/>
          </p:nvGraphicFramePr>
          <p:xfrm>
            <a:off x="3109" y="2056"/>
            <a:ext cx="178" cy="171"/>
          </p:xfrm>
          <a:graphic>
            <a:graphicData uri="http://schemas.openxmlformats.org/presentationml/2006/ole">
              <p:oleObj spid="_x0000_s625695" name="公式" r:id="rId32" imgW="139700" imgH="139700" progId="Equation.3">
                <p:embed/>
              </p:oleObj>
            </a:graphicData>
          </a:graphic>
        </p:graphicFrame>
        <p:sp>
          <p:nvSpPr>
            <p:cNvPr id="10253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3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3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33" name="Object 50"/>
            <p:cNvGraphicFramePr>
              <a:graphicFrameLocks noChangeAspect="1"/>
            </p:cNvGraphicFramePr>
            <p:nvPr/>
          </p:nvGraphicFramePr>
          <p:xfrm>
            <a:off x="2988" y="934"/>
            <a:ext cx="215" cy="253"/>
          </p:xfrm>
          <a:graphic>
            <a:graphicData uri="http://schemas.openxmlformats.org/presentationml/2006/ole">
              <p:oleObj spid="_x0000_s625696" name="公式" r:id="rId33" imgW="190500" imgH="228600" progId="Equation.3">
                <p:embed/>
              </p:oleObj>
            </a:graphicData>
          </a:graphic>
        </p:graphicFrame>
        <p:sp>
          <p:nvSpPr>
            <p:cNvPr id="10253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3" name="Group 52"/>
            <p:cNvGrpSpPr>
              <a:grpSpLocks/>
            </p:cNvGrpSpPr>
            <p:nvPr/>
          </p:nvGrpSpPr>
          <p:grpSpPr bwMode="auto">
            <a:xfrm>
              <a:off x="3628" y="1350"/>
              <a:ext cx="120" cy="225"/>
              <a:chOff x="2369" y="2928"/>
              <a:chExt cx="120" cy="240"/>
            </a:xfrm>
          </p:grpSpPr>
          <p:sp>
            <p:nvSpPr>
              <p:cNvPr id="102551" name="Line 53"/>
              <p:cNvSpPr>
                <a:spLocks noChangeShapeType="1"/>
              </p:cNvSpPr>
              <p:nvPr/>
            </p:nvSpPr>
            <p:spPr bwMode="auto">
              <a:xfrm>
                <a:off x="2489" y="2928"/>
                <a:ext cx="0" cy="240"/>
              </a:xfrm>
              <a:prstGeom prst="line">
                <a:avLst/>
              </a:prstGeom>
              <a:noFill/>
              <a:ln w="38100">
                <a:solidFill>
                  <a:srgbClr val="008000"/>
                </a:solidFill>
                <a:round/>
                <a:headEnd/>
                <a:tailEnd/>
              </a:ln>
            </p:spPr>
            <p:txBody>
              <a:bodyPr/>
              <a:lstStyle/>
              <a:p>
                <a:endParaRPr lang="zh-CN" altLang="en-US"/>
              </a:p>
            </p:txBody>
          </p:sp>
          <p:sp>
            <p:nvSpPr>
              <p:cNvPr id="102552" name="Line 54"/>
              <p:cNvSpPr>
                <a:spLocks noChangeShapeType="1"/>
              </p:cNvSpPr>
              <p:nvPr/>
            </p:nvSpPr>
            <p:spPr bwMode="auto">
              <a:xfrm>
                <a:off x="2369" y="2928"/>
                <a:ext cx="0" cy="240"/>
              </a:xfrm>
              <a:prstGeom prst="line">
                <a:avLst/>
              </a:prstGeom>
              <a:noFill/>
              <a:ln w="38100">
                <a:solidFill>
                  <a:srgbClr val="008000"/>
                </a:solidFill>
                <a:round/>
                <a:headEnd/>
                <a:tailEnd/>
              </a:ln>
            </p:spPr>
            <p:txBody>
              <a:bodyPr/>
              <a:lstStyle/>
              <a:p>
                <a:endParaRPr lang="zh-CN" altLang="en-US"/>
              </a:p>
            </p:txBody>
          </p:sp>
        </p:grpSp>
        <p:sp>
          <p:nvSpPr>
            <p:cNvPr id="10253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253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2434" name="Object 57"/>
            <p:cNvGraphicFramePr>
              <a:graphicFrameLocks noChangeAspect="1"/>
            </p:cNvGraphicFramePr>
            <p:nvPr/>
          </p:nvGraphicFramePr>
          <p:xfrm>
            <a:off x="3533" y="1114"/>
            <a:ext cx="299" cy="278"/>
          </p:xfrm>
          <a:graphic>
            <a:graphicData uri="http://schemas.openxmlformats.org/presentationml/2006/ole">
              <p:oleObj spid="_x0000_s625697" name="公式" r:id="rId34" imgW="253890" imgH="228501" progId="Equation.3">
                <p:embed/>
              </p:oleObj>
            </a:graphicData>
          </a:graphic>
        </p:graphicFrame>
        <p:graphicFrame>
          <p:nvGraphicFramePr>
            <p:cNvPr id="102435" name="Object 58"/>
            <p:cNvGraphicFramePr>
              <a:graphicFrameLocks noChangeAspect="1"/>
            </p:cNvGraphicFramePr>
            <p:nvPr/>
          </p:nvGraphicFramePr>
          <p:xfrm>
            <a:off x="3464" y="1297"/>
            <a:ext cx="178" cy="171"/>
          </p:xfrm>
          <a:graphic>
            <a:graphicData uri="http://schemas.openxmlformats.org/presentationml/2006/ole">
              <p:oleObj spid="_x0000_s625698" name="公式" r:id="rId35" imgW="139700" imgH="139700" progId="Equation.3">
                <p:embed/>
              </p:oleObj>
            </a:graphicData>
          </a:graphic>
        </p:graphicFrame>
        <p:graphicFrame>
          <p:nvGraphicFramePr>
            <p:cNvPr id="102436" name="Object 59"/>
            <p:cNvGraphicFramePr>
              <a:graphicFrameLocks noChangeAspect="1"/>
            </p:cNvGraphicFramePr>
            <p:nvPr/>
          </p:nvGraphicFramePr>
          <p:xfrm>
            <a:off x="3808" y="2129"/>
            <a:ext cx="215" cy="285"/>
          </p:xfrm>
          <a:graphic>
            <a:graphicData uri="http://schemas.openxmlformats.org/presentationml/2006/ole">
              <p:oleObj spid="_x0000_s625699" name="公式" r:id="rId36" imgW="165028" imgH="228501" progId="Equation.3">
                <p:embed/>
              </p:oleObj>
            </a:graphicData>
          </a:graphic>
        </p:graphicFrame>
        <p:graphicFrame>
          <p:nvGraphicFramePr>
            <p:cNvPr id="102437" name="Object 60"/>
            <p:cNvGraphicFramePr>
              <a:graphicFrameLocks noChangeAspect="1"/>
            </p:cNvGraphicFramePr>
            <p:nvPr/>
          </p:nvGraphicFramePr>
          <p:xfrm>
            <a:off x="3845" y="1468"/>
            <a:ext cx="153" cy="147"/>
          </p:xfrm>
          <a:graphic>
            <a:graphicData uri="http://schemas.openxmlformats.org/presentationml/2006/ole">
              <p:oleObj spid="_x0000_s625700" name="公式" r:id="rId37" imgW="139700" imgH="139700" progId="Equation.3">
                <p:embed/>
              </p:oleObj>
            </a:graphicData>
          </a:graphic>
        </p:graphicFrame>
        <p:graphicFrame>
          <p:nvGraphicFramePr>
            <p:cNvPr id="102438" name="Object 61"/>
            <p:cNvGraphicFramePr>
              <a:graphicFrameLocks noChangeAspect="1"/>
            </p:cNvGraphicFramePr>
            <p:nvPr/>
          </p:nvGraphicFramePr>
          <p:xfrm>
            <a:off x="3820" y="2916"/>
            <a:ext cx="153" cy="81"/>
          </p:xfrm>
          <a:graphic>
            <a:graphicData uri="http://schemas.openxmlformats.org/presentationml/2006/ole">
              <p:oleObj spid="_x0000_s625701" name="公式" r:id="rId38" imgW="139518" imgH="76101" progId="Equation.3">
                <p:embed/>
              </p:oleObj>
            </a:graphicData>
          </a:graphic>
        </p:graphicFrame>
        <p:sp>
          <p:nvSpPr>
            <p:cNvPr id="10253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54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254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39" name="Object 65"/>
            <p:cNvGraphicFramePr>
              <a:graphicFrameLocks noChangeAspect="1"/>
            </p:cNvGraphicFramePr>
            <p:nvPr/>
          </p:nvGraphicFramePr>
          <p:xfrm>
            <a:off x="1737" y="2251"/>
            <a:ext cx="287" cy="253"/>
          </p:xfrm>
          <a:graphic>
            <a:graphicData uri="http://schemas.openxmlformats.org/presentationml/2006/ole">
              <p:oleObj spid="_x0000_s625702" name="公式" r:id="rId39" imgW="253890" imgH="228501" progId="Equation.3">
                <p:embed/>
              </p:oleObj>
            </a:graphicData>
          </a:graphic>
        </p:graphicFrame>
        <p:sp>
          <p:nvSpPr>
            <p:cNvPr id="10254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0" name="Object 68"/>
            <p:cNvGraphicFramePr>
              <a:graphicFrameLocks noChangeAspect="1"/>
            </p:cNvGraphicFramePr>
            <p:nvPr/>
          </p:nvGraphicFramePr>
          <p:xfrm>
            <a:off x="2987" y="2392"/>
            <a:ext cx="216" cy="253"/>
          </p:xfrm>
          <a:graphic>
            <a:graphicData uri="http://schemas.openxmlformats.org/presentationml/2006/ole">
              <p:oleObj spid="_x0000_s625703" name="公式" r:id="rId40" imgW="190500" imgH="228600" progId="Equation.3">
                <p:embed/>
              </p:oleObj>
            </a:graphicData>
          </a:graphic>
        </p:graphicFrame>
        <p:grpSp>
          <p:nvGrpSpPr>
            <p:cNvPr id="14" name="Group 70"/>
            <p:cNvGrpSpPr>
              <a:grpSpLocks/>
            </p:cNvGrpSpPr>
            <p:nvPr/>
          </p:nvGrpSpPr>
          <p:grpSpPr bwMode="auto">
            <a:xfrm rot="5400000">
              <a:off x="1574" y="2244"/>
              <a:ext cx="120" cy="225"/>
              <a:chOff x="2382" y="2930"/>
              <a:chExt cx="120" cy="240"/>
            </a:xfrm>
          </p:grpSpPr>
          <p:sp>
            <p:nvSpPr>
              <p:cNvPr id="102549" name="Line 71"/>
              <p:cNvSpPr>
                <a:spLocks noChangeShapeType="1"/>
              </p:cNvSpPr>
              <p:nvPr/>
            </p:nvSpPr>
            <p:spPr bwMode="auto">
              <a:xfrm>
                <a:off x="2502" y="2930"/>
                <a:ext cx="0" cy="240"/>
              </a:xfrm>
              <a:prstGeom prst="line">
                <a:avLst/>
              </a:prstGeom>
              <a:noFill/>
              <a:ln w="38100">
                <a:solidFill>
                  <a:srgbClr val="008000"/>
                </a:solidFill>
                <a:round/>
                <a:headEnd/>
                <a:tailEnd/>
              </a:ln>
            </p:spPr>
            <p:txBody>
              <a:bodyPr/>
              <a:lstStyle/>
              <a:p>
                <a:endParaRPr lang="zh-CN" altLang="en-US"/>
              </a:p>
            </p:txBody>
          </p:sp>
          <p:sp>
            <p:nvSpPr>
              <p:cNvPr id="102550" name="Line 72"/>
              <p:cNvSpPr>
                <a:spLocks noChangeShapeType="1"/>
              </p:cNvSpPr>
              <p:nvPr/>
            </p:nvSpPr>
            <p:spPr bwMode="auto">
              <a:xfrm>
                <a:off x="2382" y="2930"/>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2441" name="Object 73"/>
            <p:cNvGraphicFramePr>
              <a:graphicFrameLocks noChangeAspect="1"/>
            </p:cNvGraphicFramePr>
            <p:nvPr/>
          </p:nvGraphicFramePr>
          <p:xfrm>
            <a:off x="1407" y="2390"/>
            <a:ext cx="239" cy="278"/>
          </p:xfrm>
          <a:graphic>
            <a:graphicData uri="http://schemas.openxmlformats.org/presentationml/2006/ole">
              <p:oleObj spid="_x0000_s625704" name="公式" r:id="rId41" imgW="203112" imgH="228501" progId="Equation.3">
                <p:embed/>
              </p:oleObj>
            </a:graphicData>
          </a:graphic>
        </p:graphicFrame>
        <p:graphicFrame>
          <p:nvGraphicFramePr>
            <p:cNvPr id="102442" name="Object 74"/>
            <p:cNvGraphicFramePr>
              <a:graphicFrameLocks noChangeAspect="1"/>
            </p:cNvGraphicFramePr>
            <p:nvPr/>
          </p:nvGraphicFramePr>
          <p:xfrm>
            <a:off x="1483" y="2116"/>
            <a:ext cx="178" cy="171"/>
          </p:xfrm>
          <a:graphic>
            <a:graphicData uri="http://schemas.openxmlformats.org/presentationml/2006/ole">
              <p:oleObj spid="_x0000_s625705" name="公式" r:id="rId42" imgW="139700" imgH="139700" progId="Equation.3">
                <p:embed/>
              </p:oleObj>
            </a:graphicData>
          </a:graphic>
        </p:graphicFrame>
        <p:sp>
          <p:nvSpPr>
            <p:cNvPr id="10254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254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sp>
        <p:nvSpPr>
          <p:cNvPr id="282" name="Text Box 33"/>
          <p:cNvSpPr txBox="1">
            <a:spLocks noChangeArrowheads="1"/>
          </p:cNvSpPr>
          <p:nvPr/>
        </p:nvSpPr>
        <p:spPr bwMode="auto">
          <a:xfrm>
            <a:off x="5326063" y="2794000"/>
            <a:ext cx="2838450" cy="368300"/>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交流通路</a:t>
            </a:r>
          </a:p>
        </p:txBody>
      </p:sp>
      <p:grpSp>
        <p:nvGrpSpPr>
          <p:cNvPr id="15" name="组合 283"/>
          <p:cNvGrpSpPr>
            <a:grpSpLocks/>
          </p:cNvGrpSpPr>
          <p:nvPr/>
        </p:nvGrpSpPr>
        <p:grpSpPr bwMode="auto">
          <a:xfrm>
            <a:off x="4254500" y="3306763"/>
            <a:ext cx="4643438" cy="3189287"/>
            <a:chOff x="4254555" y="3306797"/>
            <a:chExt cx="4643437" cy="3189071"/>
          </a:xfrm>
        </p:grpSpPr>
        <p:sp>
          <p:nvSpPr>
            <p:cNvPr id="102473" name="Line 109"/>
            <p:cNvSpPr>
              <a:spLocks noChangeShapeType="1"/>
            </p:cNvSpPr>
            <p:nvPr/>
          </p:nvSpPr>
          <p:spPr bwMode="auto">
            <a:xfrm>
              <a:off x="5730930" y="4032284"/>
              <a:ext cx="0" cy="3619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782" name="Object 110"/>
            <p:cNvGraphicFramePr>
              <a:graphicFrameLocks noChangeAspect="1"/>
            </p:cNvGraphicFramePr>
            <p:nvPr/>
          </p:nvGraphicFramePr>
          <p:xfrm>
            <a:off x="5730930" y="4030697"/>
            <a:ext cx="363537" cy="423862"/>
          </p:xfrm>
          <a:graphic>
            <a:graphicData uri="http://schemas.openxmlformats.org/presentationml/2006/ole">
              <p:oleObj spid="_x0000_s625706" name="公式" r:id="rId43" imgW="203112" imgH="241195" progId="Equation.3">
                <p:embed/>
              </p:oleObj>
            </a:graphicData>
          </a:graphic>
        </p:graphicFrame>
        <p:grpSp>
          <p:nvGrpSpPr>
            <p:cNvPr id="16" name="Group 173"/>
            <p:cNvGrpSpPr>
              <a:grpSpLocks/>
            </p:cNvGrpSpPr>
            <p:nvPr/>
          </p:nvGrpSpPr>
          <p:grpSpPr bwMode="auto">
            <a:xfrm>
              <a:off x="4254555" y="3306797"/>
              <a:ext cx="4643437" cy="2579687"/>
              <a:chOff x="2483" y="1805"/>
              <a:chExt cx="2925" cy="1625"/>
            </a:xfrm>
          </p:grpSpPr>
          <p:sp>
            <p:nvSpPr>
              <p:cNvPr id="102477" name="Line 61"/>
              <p:cNvSpPr>
                <a:spLocks noChangeShapeType="1"/>
              </p:cNvSpPr>
              <p:nvPr/>
            </p:nvSpPr>
            <p:spPr bwMode="auto">
              <a:xfrm>
                <a:off x="4119" y="3202"/>
                <a:ext cx="0" cy="152"/>
              </a:xfrm>
              <a:prstGeom prst="line">
                <a:avLst/>
              </a:prstGeom>
              <a:noFill/>
              <a:ln w="12700">
                <a:solidFill>
                  <a:schemeClr val="tx1"/>
                </a:solidFill>
                <a:round/>
                <a:headEnd/>
                <a:tailEnd/>
              </a:ln>
            </p:spPr>
            <p:txBody>
              <a:bodyPr/>
              <a:lstStyle/>
              <a:p>
                <a:endParaRPr lang="zh-CN" altLang="en-US"/>
              </a:p>
            </p:txBody>
          </p:sp>
          <p:sp>
            <p:nvSpPr>
              <p:cNvPr id="102478" name="Oval 62"/>
              <p:cNvSpPr>
                <a:spLocks noChangeArrowheads="1"/>
              </p:cNvSpPr>
              <p:nvPr/>
            </p:nvSpPr>
            <p:spPr bwMode="auto">
              <a:xfrm>
                <a:off x="4085"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04" name="Object 63"/>
              <p:cNvGraphicFramePr>
                <a:graphicFrameLocks noChangeAspect="1"/>
              </p:cNvGraphicFramePr>
              <p:nvPr/>
            </p:nvGraphicFramePr>
            <p:xfrm>
              <a:off x="4822" y="2591"/>
              <a:ext cx="243" cy="239"/>
            </p:xfrm>
            <a:graphic>
              <a:graphicData uri="http://schemas.openxmlformats.org/presentationml/2006/ole">
                <p:oleObj spid="_x0000_s625707" name="公式" r:id="rId44" imgW="215619" imgH="215619" progId="Equation.3">
                  <p:embed/>
                </p:oleObj>
              </a:graphicData>
            </a:graphic>
          </p:graphicFrame>
          <p:sp>
            <p:nvSpPr>
              <p:cNvPr id="102479" name="Line 64"/>
              <p:cNvSpPr>
                <a:spLocks noChangeShapeType="1"/>
              </p:cNvSpPr>
              <p:nvPr/>
            </p:nvSpPr>
            <p:spPr bwMode="auto">
              <a:xfrm>
                <a:off x="4044" y="3354"/>
                <a:ext cx="152" cy="0"/>
              </a:xfrm>
              <a:prstGeom prst="line">
                <a:avLst/>
              </a:prstGeom>
              <a:noFill/>
              <a:ln w="38100">
                <a:solidFill>
                  <a:schemeClr val="tx1"/>
                </a:solidFill>
                <a:round/>
                <a:headEnd/>
                <a:tailEnd/>
              </a:ln>
            </p:spPr>
            <p:txBody>
              <a:bodyPr/>
              <a:lstStyle/>
              <a:p>
                <a:endParaRPr lang="zh-CN" altLang="en-US"/>
              </a:p>
            </p:txBody>
          </p:sp>
          <p:sp>
            <p:nvSpPr>
              <p:cNvPr id="102480" name="Line 65"/>
              <p:cNvSpPr>
                <a:spLocks noChangeShapeType="1"/>
              </p:cNvSpPr>
              <p:nvPr/>
            </p:nvSpPr>
            <p:spPr bwMode="auto">
              <a:xfrm flipH="1">
                <a:off x="2881" y="2216"/>
                <a:ext cx="1068" cy="0"/>
              </a:xfrm>
              <a:prstGeom prst="line">
                <a:avLst/>
              </a:prstGeom>
              <a:noFill/>
              <a:ln w="12700">
                <a:solidFill>
                  <a:schemeClr val="tx1"/>
                </a:solidFill>
                <a:round/>
                <a:headEnd/>
                <a:tailEnd/>
              </a:ln>
            </p:spPr>
            <p:txBody>
              <a:bodyPr/>
              <a:lstStyle/>
              <a:p>
                <a:endParaRPr lang="zh-CN" altLang="en-US"/>
              </a:p>
            </p:txBody>
          </p:sp>
          <p:sp>
            <p:nvSpPr>
              <p:cNvPr id="102481" name="Line 66"/>
              <p:cNvSpPr>
                <a:spLocks noChangeShapeType="1"/>
              </p:cNvSpPr>
              <p:nvPr/>
            </p:nvSpPr>
            <p:spPr bwMode="auto">
              <a:xfrm>
                <a:off x="2874" y="3204"/>
                <a:ext cx="2235" cy="0"/>
              </a:xfrm>
              <a:prstGeom prst="line">
                <a:avLst/>
              </a:prstGeom>
              <a:noFill/>
              <a:ln w="12700">
                <a:solidFill>
                  <a:schemeClr val="tx1"/>
                </a:solidFill>
                <a:round/>
                <a:headEnd/>
                <a:tailEnd/>
              </a:ln>
            </p:spPr>
            <p:txBody>
              <a:bodyPr/>
              <a:lstStyle/>
              <a:p>
                <a:endParaRPr lang="zh-CN" altLang="en-US"/>
              </a:p>
            </p:txBody>
          </p:sp>
          <p:sp>
            <p:nvSpPr>
              <p:cNvPr id="102482" name="Line 68"/>
              <p:cNvSpPr>
                <a:spLocks noChangeShapeType="1"/>
              </p:cNvSpPr>
              <p:nvPr/>
            </p:nvSpPr>
            <p:spPr bwMode="auto">
              <a:xfrm flipV="1">
                <a:off x="3364" y="2211"/>
                <a:ext cx="0" cy="980"/>
              </a:xfrm>
              <a:prstGeom prst="line">
                <a:avLst/>
              </a:prstGeom>
              <a:noFill/>
              <a:ln w="12700">
                <a:solidFill>
                  <a:schemeClr val="tx1"/>
                </a:solidFill>
                <a:round/>
                <a:headEnd/>
                <a:tailEnd/>
              </a:ln>
            </p:spPr>
            <p:txBody>
              <a:bodyPr/>
              <a:lstStyle/>
              <a:p>
                <a:endParaRPr lang="zh-CN" altLang="en-US"/>
              </a:p>
            </p:txBody>
          </p:sp>
          <p:sp>
            <p:nvSpPr>
              <p:cNvPr id="102483" name="Line 69"/>
              <p:cNvSpPr>
                <a:spLocks noChangeShapeType="1"/>
              </p:cNvSpPr>
              <p:nvPr/>
            </p:nvSpPr>
            <p:spPr bwMode="auto">
              <a:xfrm>
                <a:off x="2876" y="2223"/>
                <a:ext cx="0" cy="982"/>
              </a:xfrm>
              <a:prstGeom prst="line">
                <a:avLst/>
              </a:prstGeom>
              <a:noFill/>
              <a:ln w="12700">
                <a:solidFill>
                  <a:schemeClr val="tx1"/>
                </a:solidFill>
                <a:round/>
                <a:headEnd/>
                <a:tailEnd/>
              </a:ln>
            </p:spPr>
            <p:txBody>
              <a:bodyPr/>
              <a:lstStyle/>
              <a:p>
                <a:endParaRPr lang="zh-CN" altLang="en-US"/>
              </a:p>
            </p:txBody>
          </p:sp>
          <p:sp>
            <p:nvSpPr>
              <p:cNvPr id="102484" name="Rectangle 70"/>
              <p:cNvSpPr>
                <a:spLocks noChangeArrowheads="1"/>
              </p:cNvSpPr>
              <p:nvPr/>
            </p:nvSpPr>
            <p:spPr bwMode="auto">
              <a:xfrm>
                <a:off x="3307" y="25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05" name="Object 71"/>
              <p:cNvGraphicFramePr>
                <a:graphicFrameLocks noChangeAspect="1"/>
              </p:cNvGraphicFramePr>
              <p:nvPr/>
            </p:nvGraphicFramePr>
            <p:xfrm>
              <a:off x="3427" y="2566"/>
              <a:ext cx="215" cy="253"/>
            </p:xfrm>
            <a:graphic>
              <a:graphicData uri="http://schemas.openxmlformats.org/presentationml/2006/ole">
                <p:oleObj spid="_x0000_s625708" name="公式" r:id="rId45" imgW="190500" imgH="228600" progId="Equation.3">
                  <p:embed/>
                </p:oleObj>
              </a:graphicData>
            </a:graphic>
          </p:graphicFrame>
          <p:grpSp>
            <p:nvGrpSpPr>
              <p:cNvPr id="17" name="Group 72"/>
              <p:cNvGrpSpPr>
                <a:grpSpLocks/>
              </p:cNvGrpSpPr>
              <p:nvPr/>
            </p:nvGrpSpPr>
            <p:grpSpPr bwMode="auto">
              <a:xfrm>
                <a:off x="2483" y="2686"/>
                <a:ext cx="524" cy="443"/>
                <a:chOff x="865" y="2535"/>
                <a:chExt cx="524" cy="443"/>
              </a:xfrm>
            </p:grpSpPr>
            <p:graphicFrame>
              <p:nvGraphicFramePr>
                <p:cNvPr id="102422" name="Object 73"/>
                <p:cNvGraphicFramePr>
                  <a:graphicFrameLocks noChangeAspect="1"/>
                </p:cNvGraphicFramePr>
                <p:nvPr/>
              </p:nvGraphicFramePr>
              <p:xfrm>
                <a:off x="1021" y="2535"/>
                <a:ext cx="157" cy="158"/>
              </p:xfrm>
              <a:graphic>
                <a:graphicData uri="http://schemas.openxmlformats.org/presentationml/2006/ole">
                  <p:oleObj spid="_x0000_s625709" name="公式" r:id="rId46" imgW="139700" imgH="139700" progId="Equation.3">
                    <p:embed/>
                  </p:oleObj>
                </a:graphicData>
              </a:graphic>
            </p:graphicFrame>
            <p:graphicFrame>
              <p:nvGraphicFramePr>
                <p:cNvPr id="102423" name="Object 74"/>
                <p:cNvGraphicFramePr>
                  <a:graphicFrameLocks noChangeAspect="1"/>
                </p:cNvGraphicFramePr>
                <p:nvPr/>
              </p:nvGraphicFramePr>
              <p:xfrm>
                <a:off x="1008" y="2889"/>
                <a:ext cx="158" cy="89"/>
              </p:xfrm>
              <a:graphic>
                <a:graphicData uri="http://schemas.openxmlformats.org/presentationml/2006/ole">
                  <p:oleObj spid="_x0000_s625710" name="公式" r:id="rId47" imgW="139518" imgH="76101" progId="Equation.3">
                    <p:embed/>
                  </p:oleObj>
                </a:graphicData>
              </a:graphic>
            </p:graphicFrame>
            <p:graphicFrame>
              <p:nvGraphicFramePr>
                <p:cNvPr id="102424" name="Object 75"/>
                <p:cNvGraphicFramePr>
                  <a:graphicFrameLocks noChangeAspect="1"/>
                </p:cNvGraphicFramePr>
                <p:nvPr/>
              </p:nvGraphicFramePr>
              <p:xfrm>
                <a:off x="865" y="2636"/>
                <a:ext cx="172" cy="253"/>
              </p:xfrm>
              <a:graphic>
                <a:graphicData uri="http://schemas.openxmlformats.org/presentationml/2006/ole">
                  <p:oleObj spid="_x0000_s625711" name="公式" r:id="rId48" imgW="152334" imgH="228501" progId="Equation.3">
                    <p:embed/>
                  </p:oleObj>
                </a:graphicData>
              </a:graphic>
            </p:graphicFrame>
            <p:grpSp>
              <p:nvGrpSpPr>
                <p:cNvPr id="18" name="Group 76"/>
                <p:cNvGrpSpPr>
                  <a:grpSpLocks/>
                </p:cNvGrpSpPr>
                <p:nvPr/>
              </p:nvGrpSpPr>
              <p:grpSpPr bwMode="auto">
                <a:xfrm>
                  <a:off x="1120" y="2648"/>
                  <a:ext cx="269" cy="268"/>
                  <a:chOff x="144" y="3216"/>
                  <a:chExt cx="240" cy="240"/>
                </a:xfrm>
              </p:grpSpPr>
              <p:sp>
                <p:nvSpPr>
                  <p:cNvPr id="102509" name="Oval 7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10" name="Line 7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9" name="Group 79"/>
              <p:cNvGrpSpPr>
                <a:grpSpLocks/>
              </p:cNvGrpSpPr>
              <p:nvPr/>
            </p:nvGrpSpPr>
            <p:grpSpPr bwMode="auto">
              <a:xfrm>
                <a:off x="2599" y="2342"/>
                <a:ext cx="335" cy="279"/>
                <a:chOff x="2855" y="1195"/>
                <a:chExt cx="335" cy="279"/>
              </a:xfrm>
            </p:grpSpPr>
            <p:sp>
              <p:nvSpPr>
                <p:cNvPr id="102507" name="Rectangle 8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21" name="Object 81"/>
                <p:cNvGraphicFramePr>
                  <a:graphicFrameLocks noChangeAspect="1"/>
                </p:cNvGraphicFramePr>
                <p:nvPr/>
              </p:nvGraphicFramePr>
              <p:xfrm>
                <a:off x="2855" y="1195"/>
                <a:ext cx="215" cy="253"/>
              </p:xfrm>
              <a:graphic>
                <a:graphicData uri="http://schemas.openxmlformats.org/presentationml/2006/ole">
                  <p:oleObj spid="_x0000_s625712" name="公式" r:id="rId49" imgW="190500" imgH="228600" progId="Equation.3">
                    <p:embed/>
                  </p:oleObj>
                </a:graphicData>
              </a:graphic>
            </p:graphicFrame>
          </p:grpSp>
          <p:graphicFrame>
            <p:nvGraphicFramePr>
              <p:cNvPr id="102406" name="Object 82"/>
              <p:cNvGraphicFramePr>
                <a:graphicFrameLocks noChangeAspect="1"/>
              </p:cNvGraphicFramePr>
              <p:nvPr/>
            </p:nvGraphicFramePr>
            <p:xfrm>
              <a:off x="3017" y="2216"/>
              <a:ext cx="178" cy="171"/>
            </p:xfrm>
            <a:graphic>
              <a:graphicData uri="http://schemas.openxmlformats.org/presentationml/2006/ole">
                <p:oleObj spid="_x0000_s625713" name="公式" r:id="rId50" imgW="139700" imgH="139700" progId="Equation.3">
                  <p:embed/>
                </p:oleObj>
              </a:graphicData>
            </a:graphic>
          </p:graphicFrame>
          <p:graphicFrame>
            <p:nvGraphicFramePr>
              <p:cNvPr id="102407" name="Object 83"/>
              <p:cNvGraphicFramePr>
                <a:graphicFrameLocks noChangeAspect="1"/>
              </p:cNvGraphicFramePr>
              <p:nvPr/>
            </p:nvGraphicFramePr>
            <p:xfrm>
              <a:off x="3017" y="3070"/>
              <a:ext cx="153" cy="81"/>
            </p:xfrm>
            <a:graphic>
              <a:graphicData uri="http://schemas.openxmlformats.org/presentationml/2006/ole">
                <p:oleObj spid="_x0000_s625714" name="公式" r:id="rId51" imgW="139518" imgH="76101" progId="Equation.3">
                  <p:embed/>
                </p:oleObj>
              </a:graphicData>
            </a:graphic>
          </p:graphicFrame>
          <p:graphicFrame>
            <p:nvGraphicFramePr>
              <p:cNvPr id="102408" name="Object 84"/>
              <p:cNvGraphicFramePr>
                <a:graphicFrameLocks noChangeAspect="1"/>
              </p:cNvGraphicFramePr>
              <p:nvPr/>
            </p:nvGraphicFramePr>
            <p:xfrm>
              <a:off x="3007" y="2551"/>
              <a:ext cx="198" cy="269"/>
            </p:xfrm>
            <a:graphic>
              <a:graphicData uri="http://schemas.openxmlformats.org/presentationml/2006/ole">
                <p:oleObj spid="_x0000_s625715" name="公式" r:id="rId52" imgW="152268" imgH="215713" progId="Equation.3">
                  <p:embed/>
                </p:oleObj>
              </a:graphicData>
            </a:graphic>
          </p:graphicFrame>
          <p:sp>
            <p:nvSpPr>
              <p:cNvPr id="102487" name="Oval 85"/>
              <p:cNvSpPr>
                <a:spLocks noChangeArrowheads="1"/>
              </p:cNvSpPr>
              <p:nvPr/>
            </p:nvSpPr>
            <p:spPr bwMode="auto">
              <a:xfrm>
                <a:off x="3329"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88" name="Oval 86"/>
              <p:cNvSpPr>
                <a:spLocks noChangeArrowheads="1"/>
              </p:cNvSpPr>
              <p:nvPr/>
            </p:nvSpPr>
            <p:spPr bwMode="auto">
              <a:xfrm>
                <a:off x="4582" y="21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09" name="Object 87"/>
              <p:cNvGraphicFramePr>
                <a:graphicFrameLocks noChangeAspect="1"/>
              </p:cNvGraphicFramePr>
              <p:nvPr/>
            </p:nvGraphicFramePr>
            <p:xfrm>
              <a:off x="5193" y="2561"/>
              <a:ext cx="215" cy="285"/>
            </p:xfrm>
            <a:graphic>
              <a:graphicData uri="http://schemas.openxmlformats.org/presentationml/2006/ole">
                <p:oleObj spid="_x0000_s625716" name="公式" r:id="rId53" imgW="165028" imgH="228501" progId="Equation.3">
                  <p:embed/>
                </p:oleObj>
              </a:graphicData>
            </a:graphic>
          </p:graphicFrame>
          <p:graphicFrame>
            <p:nvGraphicFramePr>
              <p:cNvPr id="102410" name="Object 88"/>
              <p:cNvGraphicFramePr>
                <a:graphicFrameLocks noChangeAspect="1"/>
              </p:cNvGraphicFramePr>
              <p:nvPr/>
            </p:nvGraphicFramePr>
            <p:xfrm>
              <a:off x="5192" y="2211"/>
              <a:ext cx="153" cy="147"/>
            </p:xfrm>
            <a:graphic>
              <a:graphicData uri="http://schemas.openxmlformats.org/presentationml/2006/ole">
                <p:oleObj spid="_x0000_s625717" name="公式" r:id="rId54" imgW="139700" imgH="139700" progId="Equation.3">
                  <p:embed/>
                </p:oleObj>
              </a:graphicData>
            </a:graphic>
          </p:graphicFrame>
          <p:graphicFrame>
            <p:nvGraphicFramePr>
              <p:cNvPr id="102411" name="Object 89"/>
              <p:cNvGraphicFramePr>
                <a:graphicFrameLocks noChangeAspect="1"/>
              </p:cNvGraphicFramePr>
              <p:nvPr/>
            </p:nvGraphicFramePr>
            <p:xfrm>
              <a:off x="5192" y="3146"/>
              <a:ext cx="153" cy="81"/>
            </p:xfrm>
            <a:graphic>
              <a:graphicData uri="http://schemas.openxmlformats.org/presentationml/2006/ole">
                <p:oleObj spid="_x0000_s625718" name="公式" r:id="rId55" imgW="139518" imgH="76101" progId="Equation.3">
                  <p:embed/>
                </p:oleObj>
              </a:graphicData>
            </a:graphic>
          </p:graphicFrame>
          <p:graphicFrame>
            <p:nvGraphicFramePr>
              <p:cNvPr id="102412" name="Object 90"/>
              <p:cNvGraphicFramePr>
                <a:graphicFrameLocks noChangeAspect="1"/>
              </p:cNvGraphicFramePr>
              <p:nvPr/>
            </p:nvGraphicFramePr>
            <p:xfrm>
              <a:off x="4316" y="2567"/>
              <a:ext cx="216" cy="253"/>
            </p:xfrm>
            <a:graphic>
              <a:graphicData uri="http://schemas.openxmlformats.org/presentationml/2006/ole">
                <p:oleObj spid="_x0000_s625719" name="公式" r:id="rId56" imgW="190500" imgH="228600" progId="Equation.3">
                  <p:embed/>
                </p:oleObj>
              </a:graphicData>
            </a:graphic>
          </p:graphicFrame>
          <p:graphicFrame>
            <p:nvGraphicFramePr>
              <p:cNvPr id="102413" name="Object 91"/>
              <p:cNvGraphicFramePr>
                <a:graphicFrameLocks noChangeAspect="1"/>
              </p:cNvGraphicFramePr>
              <p:nvPr/>
            </p:nvGraphicFramePr>
            <p:xfrm>
              <a:off x="3701" y="3233"/>
              <a:ext cx="144" cy="197"/>
            </p:xfrm>
            <a:graphic>
              <a:graphicData uri="http://schemas.openxmlformats.org/presentationml/2006/ole">
                <p:oleObj spid="_x0000_s625720" name="公式" r:id="rId57" imgW="126725" imgH="177415" progId="Equation.3">
                  <p:embed/>
                </p:oleObj>
              </a:graphicData>
            </a:graphic>
          </p:graphicFrame>
          <p:graphicFrame>
            <p:nvGraphicFramePr>
              <p:cNvPr id="102414" name="Object 92"/>
              <p:cNvGraphicFramePr>
                <a:graphicFrameLocks noChangeAspect="1"/>
              </p:cNvGraphicFramePr>
              <p:nvPr/>
            </p:nvGraphicFramePr>
            <p:xfrm>
              <a:off x="3793" y="2056"/>
              <a:ext cx="129" cy="155"/>
            </p:xfrm>
            <a:graphic>
              <a:graphicData uri="http://schemas.openxmlformats.org/presentationml/2006/ole">
                <p:oleObj spid="_x0000_s625721" name="公式" r:id="rId58" imgW="114201" imgH="139579" progId="Equation.3">
                  <p:embed/>
                </p:oleObj>
              </a:graphicData>
            </a:graphic>
          </p:graphicFrame>
          <p:graphicFrame>
            <p:nvGraphicFramePr>
              <p:cNvPr id="102415" name="Object 93"/>
              <p:cNvGraphicFramePr>
                <a:graphicFrameLocks noChangeAspect="1"/>
              </p:cNvGraphicFramePr>
              <p:nvPr/>
            </p:nvGraphicFramePr>
            <p:xfrm>
              <a:off x="4455" y="2259"/>
              <a:ext cx="130" cy="155"/>
            </p:xfrm>
            <a:graphic>
              <a:graphicData uri="http://schemas.openxmlformats.org/presentationml/2006/ole">
                <p:oleObj spid="_x0000_s625722" name="公式" r:id="rId59" imgW="114201" imgH="139579" progId="Equation.3">
                  <p:embed/>
                </p:oleObj>
              </a:graphicData>
            </a:graphic>
          </p:graphicFrame>
          <p:sp>
            <p:nvSpPr>
              <p:cNvPr id="102489" name="Oval 94"/>
              <p:cNvSpPr>
                <a:spLocks noChangeArrowheads="1"/>
              </p:cNvSpPr>
              <p:nvPr/>
            </p:nvSpPr>
            <p:spPr bwMode="auto">
              <a:xfrm>
                <a:off x="3333" y="21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90" name="Line 95"/>
              <p:cNvSpPr>
                <a:spLocks noChangeShapeType="1"/>
              </p:cNvSpPr>
              <p:nvPr/>
            </p:nvSpPr>
            <p:spPr bwMode="auto">
              <a:xfrm>
                <a:off x="4328" y="2211"/>
                <a:ext cx="781" cy="0"/>
              </a:xfrm>
              <a:prstGeom prst="line">
                <a:avLst/>
              </a:prstGeom>
              <a:noFill/>
              <a:ln w="12700">
                <a:solidFill>
                  <a:schemeClr val="tx1"/>
                </a:solidFill>
                <a:round/>
                <a:headEnd/>
                <a:tailEnd/>
              </a:ln>
            </p:spPr>
            <p:txBody>
              <a:bodyPr/>
              <a:lstStyle/>
              <a:p>
                <a:endParaRPr lang="zh-CN" altLang="en-US"/>
              </a:p>
            </p:txBody>
          </p:sp>
          <p:sp>
            <p:nvSpPr>
              <p:cNvPr id="102491" name="Line 96"/>
              <p:cNvSpPr>
                <a:spLocks noChangeShapeType="1"/>
              </p:cNvSpPr>
              <p:nvPr/>
            </p:nvSpPr>
            <p:spPr bwMode="auto">
              <a:xfrm>
                <a:off x="5109" y="2211"/>
                <a:ext cx="0" cy="990"/>
              </a:xfrm>
              <a:prstGeom prst="line">
                <a:avLst/>
              </a:prstGeom>
              <a:noFill/>
              <a:ln w="12700">
                <a:solidFill>
                  <a:schemeClr val="tx1"/>
                </a:solidFill>
                <a:round/>
                <a:headEnd/>
                <a:tailEnd/>
              </a:ln>
            </p:spPr>
            <p:txBody>
              <a:bodyPr/>
              <a:lstStyle/>
              <a:p>
                <a:endParaRPr lang="zh-CN" altLang="en-US"/>
              </a:p>
            </p:txBody>
          </p:sp>
          <p:sp>
            <p:nvSpPr>
              <p:cNvPr id="102492" name="Rectangle 97"/>
              <p:cNvSpPr>
                <a:spLocks noChangeArrowheads="1"/>
              </p:cNvSpPr>
              <p:nvPr/>
            </p:nvSpPr>
            <p:spPr bwMode="auto">
              <a:xfrm>
                <a:off x="5060"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493" name="Oval 98"/>
              <p:cNvSpPr>
                <a:spLocks noChangeArrowheads="1"/>
              </p:cNvSpPr>
              <p:nvPr/>
            </p:nvSpPr>
            <p:spPr bwMode="auto">
              <a:xfrm>
                <a:off x="4573"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94" name="Line 103"/>
              <p:cNvSpPr>
                <a:spLocks noChangeShapeType="1"/>
              </p:cNvSpPr>
              <p:nvPr/>
            </p:nvSpPr>
            <p:spPr bwMode="auto">
              <a:xfrm flipV="1">
                <a:off x="4609" y="2211"/>
                <a:ext cx="0" cy="990"/>
              </a:xfrm>
              <a:prstGeom prst="line">
                <a:avLst/>
              </a:prstGeom>
              <a:noFill/>
              <a:ln w="12700">
                <a:solidFill>
                  <a:schemeClr val="tx1"/>
                </a:solidFill>
                <a:round/>
                <a:headEnd/>
                <a:tailEnd/>
              </a:ln>
            </p:spPr>
            <p:txBody>
              <a:bodyPr/>
              <a:lstStyle/>
              <a:p>
                <a:endParaRPr lang="zh-CN" altLang="en-US"/>
              </a:p>
            </p:txBody>
          </p:sp>
          <p:sp>
            <p:nvSpPr>
              <p:cNvPr id="102495" name="Rectangle 104"/>
              <p:cNvSpPr>
                <a:spLocks noChangeArrowheads="1"/>
              </p:cNvSpPr>
              <p:nvPr/>
            </p:nvSpPr>
            <p:spPr bwMode="auto">
              <a:xfrm>
                <a:off x="4557"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496" name="Line 105"/>
              <p:cNvSpPr>
                <a:spLocks noChangeShapeType="1"/>
              </p:cNvSpPr>
              <p:nvPr/>
            </p:nvSpPr>
            <p:spPr bwMode="auto">
              <a:xfrm flipH="1">
                <a:off x="3464"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16" name="Object 106"/>
              <p:cNvGraphicFramePr>
                <a:graphicFrameLocks noChangeAspect="1"/>
              </p:cNvGraphicFramePr>
              <p:nvPr/>
            </p:nvGraphicFramePr>
            <p:xfrm>
              <a:off x="3515" y="1882"/>
              <a:ext cx="158" cy="253"/>
            </p:xfrm>
            <a:graphic>
              <a:graphicData uri="http://schemas.openxmlformats.org/presentationml/2006/ole">
                <p:oleObj spid="_x0000_s625723" name="公式" r:id="rId60" imgW="139700" imgH="228600" progId="Equation.3">
                  <p:embed/>
                </p:oleObj>
              </a:graphicData>
            </a:graphic>
          </p:graphicFrame>
          <p:sp>
            <p:nvSpPr>
              <p:cNvPr id="102497" name="Line 107"/>
              <p:cNvSpPr>
                <a:spLocks noChangeShapeType="1"/>
              </p:cNvSpPr>
              <p:nvPr/>
            </p:nvSpPr>
            <p:spPr bwMode="auto">
              <a:xfrm flipH="1">
                <a:off x="4328"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17" name="Object 108"/>
              <p:cNvGraphicFramePr>
                <a:graphicFrameLocks noChangeAspect="1"/>
              </p:cNvGraphicFramePr>
              <p:nvPr/>
            </p:nvGraphicFramePr>
            <p:xfrm>
              <a:off x="4373" y="1882"/>
              <a:ext cx="158" cy="253"/>
            </p:xfrm>
            <a:graphic>
              <a:graphicData uri="http://schemas.openxmlformats.org/presentationml/2006/ole">
                <p:oleObj spid="_x0000_s625724" name="公式" r:id="rId61" imgW="139700" imgH="228600" progId="Equation.3">
                  <p:embed/>
                </p:oleObj>
              </a:graphicData>
            </a:graphic>
          </p:graphicFrame>
          <p:sp>
            <p:nvSpPr>
              <p:cNvPr id="102498" name="Line 111"/>
              <p:cNvSpPr>
                <a:spLocks noChangeShapeType="1"/>
              </p:cNvSpPr>
              <p:nvPr/>
            </p:nvSpPr>
            <p:spPr bwMode="auto">
              <a:xfrm flipV="1">
                <a:off x="3745" y="2212"/>
                <a:ext cx="0" cy="980"/>
              </a:xfrm>
              <a:prstGeom prst="line">
                <a:avLst/>
              </a:prstGeom>
              <a:noFill/>
              <a:ln w="12700">
                <a:solidFill>
                  <a:schemeClr val="tx1"/>
                </a:solidFill>
                <a:round/>
                <a:headEnd/>
                <a:tailEnd/>
              </a:ln>
            </p:spPr>
            <p:txBody>
              <a:bodyPr/>
              <a:lstStyle/>
              <a:p>
                <a:endParaRPr lang="zh-CN" altLang="en-US"/>
              </a:p>
            </p:txBody>
          </p:sp>
          <p:sp>
            <p:nvSpPr>
              <p:cNvPr id="102499" name="Rectangle 112"/>
              <p:cNvSpPr>
                <a:spLocks noChangeArrowheads="1"/>
              </p:cNvSpPr>
              <p:nvPr/>
            </p:nvSpPr>
            <p:spPr bwMode="auto">
              <a:xfrm>
                <a:off x="3688" y="256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00" name="Oval 113"/>
              <p:cNvSpPr>
                <a:spLocks noChangeArrowheads="1"/>
              </p:cNvSpPr>
              <p:nvPr/>
            </p:nvSpPr>
            <p:spPr bwMode="auto">
              <a:xfrm>
                <a:off x="3710" y="31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01" name="Oval 114"/>
              <p:cNvSpPr>
                <a:spLocks noChangeArrowheads="1"/>
              </p:cNvSpPr>
              <p:nvPr/>
            </p:nvSpPr>
            <p:spPr bwMode="auto">
              <a:xfrm>
                <a:off x="3714" y="21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02" name="Line 115"/>
              <p:cNvSpPr>
                <a:spLocks noChangeShapeType="1"/>
              </p:cNvSpPr>
              <p:nvPr/>
            </p:nvSpPr>
            <p:spPr bwMode="auto">
              <a:xfrm rot="10800000">
                <a:off x="3820" y="2897"/>
                <a:ext cx="0" cy="228"/>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02418" name="Object 116"/>
              <p:cNvGraphicFramePr>
                <a:graphicFrameLocks noChangeAspect="1"/>
              </p:cNvGraphicFramePr>
              <p:nvPr/>
            </p:nvGraphicFramePr>
            <p:xfrm>
              <a:off x="3840" y="2898"/>
              <a:ext cx="158" cy="253"/>
            </p:xfrm>
            <a:graphic>
              <a:graphicData uri="http://schemas.openxmlformats.org/presentationml/2006/ole">
                <p:oleObj spid="_x0000_s625725" name="公式" r:id="rId62" imgW="139700" imgH="228600" progId="Equation.3">
                  <p:embed/>
                </p:oleObj>
              </a:graphicData>
            </a:graphic>
          </p:graphicFrame>
          <p:graphicFrame>
            <p:nvGraphicFramePr>
              <p:cNvPr id="102419" name="Object 117"/>
              <p:cNvGraphicFramePr>
                <a:graphicFrameLocks noChangeAspect="1"/>
              </p:cNvGraphicFramePr>
              <p:nvPr/>
            </p:nvGraphicFramePr>
            <p:xfrm>
              <a:off x="3794" y="2567"/>
              <a:ext cx="215" cy="253"/>
            </p:xfrm>
            <a:graphic>
              <a:graphicData uri="http://schemas.openxmlformats.org/presentationml/2006/ole">
                <p:oleObj spid="_x0000_s625726" name="公式" r:id="rId63" imgW="190500" imgH="228600" progId="Equation.3">
                  <p:embed/>
                </p:oleObj>
              </a:graphicData>
            </a:graphic>
          </p:graphicFrame>
          <p:grpSp>
            <p:nvGrpSpPr>
              <p:cNvPr id="20" name="Group 137"/>
              <p:cNvGrpSpPr>
                <a:grpSpLocks/>
              </p:cNvGrpSpPr>
              <p:nvPr/>
            </p:nvGrpSpPr>
            <p:grpSpPr bwMode="auto">
              <a:xfrm rot="5400000">
                <a:off x="3997" y="2033"/>
                <a:ext cx="305" cy="356"/>
                <a:chOff x="2068" y="1449"/>
                <a:chExt cx="305" cy="356"/>
              </a:xfrm>
            </p:grpSpPr>
            <p:sp>
              <p:nvSpPr>
                <p:cNvPr id="102505" name="AutoShape 13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102506" name="Line 13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102504" name="Line 140"/>
              <p:cNvSpPr>
                <a:spLocks noChangeShapeType="1"/>
              </p:cNvSpPr>
              <p:nvPr/>
            </p:nvSpPr>
            <p:spPr bwMode="auto">
              <a:xfrm rot="10800000">
                <a:off x="3947" y="2033"/>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102420" name="Object 141"/>
              <p:cNvGraphicFramePr>
                <a:graphicFrameLocks noChangeAspect="1"/>
              </p:cNvGraphicFramePr>
              <p:nvPr/>
            </p:nvGraphicFramePr>
            <p:xfrm>
              <a:off x="4023" y="1805"/>
              <a:ext cx="273" cy="253"/>
            </p:xfrm>
            <a:graphic>
              <a:graphicData uri="http://schemas.openxmlformats.org/presentationml/2006/ole">
                <p:oleObj spid="_x0000_s625727" name="公式" r:id="rId64" imgW="241300" imgH="228600" progId="Equation.3">
                  <p:embed/>
                </p:oleObj>
              </a:graphicData>
            </a:graphic>
          </p:graphicFrame>
        </p:grpSp>
        <p:sp>
          <p:nvSpPr>
            <p:cNvPr id="102475" name="Line 184"/>
            <p:cNvSpPr>
              <a:spLocks noChangeShapeType="1"/>
            </p:cNvSpPr>
            <p:nvPr/>
          </p:nvSpPr>
          <p:spPr bwMode="auto">
            <a:xfrm rot="-5400000">
              <a:off x="5167368" y="3668746"/>
              <a:ext cx="0" cy="403225"/>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857" name="Object 185"/>
            <p:cNvGraphicFramePr>
              <a:graphicFrameLocks noChangeAspect="1"/>
            </p:cNvGraphicFramePr>
            <p:nvPr/>
          </p:nvGraphicFramePr>
          <p:xfrm>
            <a:off x="5034017" y="3449672"/>
            <a:ext cx="227013" cy="379412"/>
          </p:xfrm>
          <a:graphic>
            <a:graphicData uri="http://schemas.openxmlformats.org/presentationml/2006/ole">
              <p:oleObj spid="_x0000_s625728" name="公式" r:id="rId65" imgW="126780" imgH="215526" progId="Equation.3">
                <p:embed/>
              </p:oleObj>
            </a:graphicData>
          </a:graphic>
        </p:graphicFrame>
        <p:sp>
          <p:nvSpPr>
            <p:cNvPr id="102476" name="Text Box 33"/>
            <p:cNvSpPr txBox="1">
              <a:spLocks noChangeArrowheads="1"/>
            </p:cNvSpPr>
            <p:nvPr/>
          </p:nvSpPr>
          <p:spPr bwMode="auto">
            <a:xfrm>
              <a:off x="5405448" y="6127784"/>
              <a:ext cx="2837878" cy="368084"/>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小信号等效电路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63"/>
          <p:cNvSpPr>
            <a:spLocks noChangeArrowheads="1"/>
          </p:cNvSpPr>
          <p:nvPr/>
        </p:nvSpPr>
        <p:spPr bwMode="auto">
          <a:xfrm>
            <a:off x="228600" y="152400"/>
            <a:ext cx="7872413" cy="525463"/>
          </a:xfrm>
          <a:prstGeom prst="rect">
            <a:avLst/>
          </a:prstGeom>
          <a:noFill/>
          <a:ln w="9525">
            <a:noFill/>
            <a:miter lim="800000"/>
            <a:headEnd/>
            <a:tailEnd/>
          </a:ln>
        </p:spPr>
        <p:txBody>
          <a:bodyPr lIns="90000" tIns="46800" rIns="90000" bIns="46800">
            <a:spAutoFit/>
          </a:bodyPr>
          <a:lstStyle/>
          <a:p>
            <a:pPr>
              <a:defRPr/>
            </a:pPr>
            <a:r>
              <a:rPr lang="en-US" altLang="zh-CN" sz="2800" dirty="0">
                <a:solidFill>
                  <a:srgbClr val="FF3300"/>
                </a:solidFill>
                <a:latin typeface="Times New Roman" pitchFamily="18" charset="0"/>
                <a:ea typeface="+mn-ea"/>
                <a:cs typeface="Times New Roman" pitchFamily="18" charset="0"/>
              </a:rPr>
              <a:t>(3)  </a:t>
            </a:r>
            <a:r>
              <a:rPr lang="zh-CN" altLang="en-US" sz="2800" dirty="0">
                <a:solidFill>
                  <a:srgbClr val="FF3300"/>
                </a:solidFill>
                <a:latin typeface="Times New Roman" pitchFamily="18" charset="0"/>
                <a:ea typeface="+mn-ea"/>
                <a:cs typeface="Times New Roman" pitchFamily="18" charset="0"/>
              </a:rPr>
              <a:t>集电区收集载流子，形成集电极电流</a:t>
            </a:r>
            <a:r>
              <a:rPr lang="en-US" altLang="zh-CN" sz="2800" dirty="0">
                <a:solidFill>
                  <a:srgbClr val="FF3300"/>
                </a:solidFill>
                <a:latin typeface="Times New Roman" pitchFamily="18" charset="0"/>
                <a:ea typeface="+mn-ea"/>
                <a:cs typeface="Times New Roman" pitchFamily="18" charset="0"/>
              </a:rPr>
              <a:t>I</a:t>
            </a:r>
            <a:r>
              <a:rPr lang="en-US" altLang="zh-CN" sz="2800" baseline="-25000" dirty="0">
                <a:solidFill>
                  <a:srgbClr val="FF3300"/>
                </a:solidFill>
                <a:latin typeface="Times New Roman" pitchFamily="18" charset="0"/>
                <a:ea typeface="+mn-ea"/>
                <a:cs typeface="Times New Roman" pitchFamily="18" charset="0"/>
              </a:rPr>
              <a:t>C</a:t>
            </a:r>
          </a:p>
        </p:txBody>
      </p:sp>
      <p:sp>
        <p:nvSpPr>
          <p:cNvPr id="31808" name="Rectangle 64"/>
          <p:cNvSpPr>
            <a:spLocks noChangeArrowheads="1"/>
          </p:cNvSpPr>
          <p:nvPr/>
        </p:nvSpPr>
        <p:spPr bwMode="auto">
          <a:xfrm>
            <a:off x="3143250" y="1404938"/>
            <a:ext cx="5754688" cy="1978107"/>
          </a:xfrm>
          <a:prstGeom prst="rect">
            <a:avLst/>
          </a:prstGeom>
          <a:solidFill>
            <a:schemeClr val="bg1"/>
          </a:solidFill>
          <a:ln w="9525">
            <a:noFill/>
            <a:miter lim="800000"/>
            <a:headEnd/>
            <a:tailEnd/>
          </a:ln>
        </p:spPr>
        <p:txBody>
          <a:bodyPr lIns="90000" tIns="46800" rIns="90000" bIns="46800">
            <a:spAutoFit/>
          </a:bodyPr>
          <a:lstStyle/>
          <a:p>
            <a:pPr>
              <a:spcBef>
                <a:spcPct val="10000"/>
              </a:spcBef>
            </a:pPr>
            <a:r>
              <a:rPr lang="zh-CN" altLang="en-US" sz="2400" dirty="0">
                <a:solidFill>
                  <a:srgbClr val="FF0000"/>
                </a:solidFill>
                <a:latin typeface="宋体" pitchFamily="2" charset="-122"/>
              </a:rPr>
              <a:t>从发射区注入的电子</a:t>
            </a:r>
            <a:r>
              <a:rPr lang="zh-CN" altLang="en-US" sz="2400" dirty="0">
                <a:latin typeface="宋体" pitchFamily="2" charset="-122"/>
              </a:rPr>
              <a:t>在基区中为少子。集电结反向偏置，有利于少子的漂移运动。</a:t>
            </a:r>
          </a:p>
          <a:p>
            <a:pPr>
              <a:spcBef>
                <a:spcPct val="10000"/>
              </a:spcBef>
            </a:pPr>
            <a:r>
              <a:rPr lang="zh-CN" altLang="en-US" sz="2400" dirty="0">
                <a:latin typeface="宋体" pitchFamily="2" charset="-122"/>
              </a:rPr>
              <a:t>电子扩散到集电结时，很快漂移过集电结，被集电区收集，</a:t>
            </a:r>
            <a:r>
              <a:rPr lang="zh-CN" altLang="en-US" sz="2400" dirty="0" smtClean="0">
                <a:solidFill>
                  <a:srgbClr val="FF0000"/>
                </a:solidFill>
                <a:latin typeface="宋体" pitchFamily="2" charset="-122"/>
              </a:rPr>
              <a:t>形成</a:t>
            </a:r>
            <a:r>
              <a:rPr lang="zh-CN" altLang="en-US" sz="2400" dirty="0" smtClean="0">
                <a:latin typeface="Times New Roman" pitchFamily="18" charset="0"/>
                <a:cs typeface="Times New Roman" pitchFamily="18" charset="0"/>
              </a:rPr>
              <a:t>受发射结正向电压</a:t>
            </a:r>
            <a:r>
              <a:rPr lang="en-US" altLang="zh-CN" sz="2400" dirty="0" smtClean="0">
                <a:latin typeface="Times New Roman" pitchFamily="18" charset="0"/>
                <a:cs typeface="Times New Roman" pitchFamily="18" charset="0"/>
              </a:rPr>
              <a:t>V</a:t>
            </a:r>
            <a:r>
              <a:rPr lang="en-US" altLang="zh-CN" sz="2400" baseline="-25000" dirty="0" smtClean="0">
                <a:latin typeface="Times New Roman" pitchFamily="18" charset="0"/>
                <a:cs typeface="Times New Roman" pitchFamily="18" charset="0"/>
              </a:rPr>
              <a:t>BE</a:t>
            </a:r>
            <a:r>
              <a:rPr lang="zh-CN" altLang="en-US" sz="2400" dirty="0" smtClean="0">
                <a:latin typeface="Times New Roman" pitchFamily="18" charset="0"/>
                <a:cs typeface="Times New Roman" pitchFamily="18" charset="0"/>
              </a:rPr>
              <a:t>控制的</a:t>
            </a:r>
            <a:r>
              <a:rPr lang="zh-CN" altLang="en-US" sz="2400" dirty="0" smtClean="0">
                <a:solidFill>
                  <a:srgbClr val="FF0000"/>
                </a:solidFill>
                <a:latin typeface="宋体" pitchFamily="2" charset="-122"/>
              </a:rPr>
              <a:t>电流</a:t>
            </a:r>
            <a:r>
              <a:rPr lang="zh-CN" altLang="en-US" sz="2400" baseline="-25000" dirty="0" smtClean="0">
                <a:latin typeface="宋体" pitchFamily="2" charset="-122"/>
              </a:rPr>
              <a:t> </a:t>
            </a:r>
            <a:r>
              <a:rPr lang="en-US" altLang="zh-CN" sz="2400" dirty="0" smtClean="0">
                <a:latin typeface="宋体" pitchFamily="2" charset="-122"/>
              </a:rPr>
              <a:t>I</a:t>
            </a:r>
            <a:r>
              <a:rPr lang="en-US" altLang="zh-CN" sz="2400" baseline="-25000" dirty="0" smtClean="0">
                <a:latin typeface="宋体" pitchFamily="2" charset="-122"/>
              </a:rPr>
              <a:t>CN</a:t>
            </a:r>
            <a:r>
              <a:rPr lang="zh-CN" altLang="en-US" sz="2400" baseline="-25000" dirty="0" smtClean="0">
                <a:latin typeface="宋体" pitchFamily="2" charset="-122"/>
              </a:rPr>
              <a:t>。</a:t>
            </a:r>
            <a:endParaRPr lang="en-US" altLang="zh-CN" sz="2400" dirty="0">
              <a:latin typeface="宋体" pitchFamily="2" charset="-122"/>
            </a:endParaRPr>
          </a:p>
        </p:txBody>
      </p:sp>
      <p:sp>
        <p:nvSpPr>
          <p:cNvPr id="31812" name="Text Box 68"/>
          <p:cNvSpPr txBox="1">
            <a:spLocks noChangeArrowheads="1"/>
          </p:cNvSpPr>
          <p:nvPr/>
        </p:nvSpPr>
        <p:spPr bwMode="auto">
          <a:xfrm>
            <a:off x="3182920" y="3468688"/>
            <a:ext cx="5486400" cy="1941173"/>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zh-CN" altLang="en-US" sz="2400" dirty="0">
                <a:latin typeface="Times New Roman" pitchFamily="18" charset="0"/>
                <a:ea typeface="+mn-ea"/>
                <a:cs typeface="Times New Roman" pitchFamily="18" charset="0"/>
              </a:rPr>
              <a:t>集电结反偏，本征激发产生的少子（基区的电子和集电区的空穴）形成反向漂移电流，称为</a:t>
            </a:r>
            <a:r>
              <a:rPr lang="zh-CN" altLang="en-US" sz="2400" dirty="0">
                <a:solidFill>
                  <a:srgbClr val="FF0000"/>
                </a:solidFill>
                <a:latin typeface="Times New Roman" pitchFamily="18" charset="0"/>
                <a:ea typeface="+mn-ea"/>
                <a:cs typeface="Times New Roman" pitchFamily="18" charset="0"/>
              </a:rPr>
              <a:t>集电极</a:t>
            </a:r>
            <a:r>
              <a:rPr lang="en-US" altLang="zh-CN" sz="2400" dirty="0">
                <a:solidFill>
                  <a:srgbClr val="FF0000"/>
                </a:solidFill>
                <a:latin typeface="Times New Roman" pitchFamily="18" charset="0"/>
                <a:ea typeface="+mn-ea"/>
                <a:cs typeface="Times New Roman" pitchFamily="18" charset="0"/>
              </a:rPr>
              <a:t>—</a:t>
            </a:r>
            <a:r>
              <a:rPr lang="zh-CN" altLang="en-US" sz="2400" dirty="0">
                <a:solidFill>
                  <a:srgbClr val="FF0000"/>
                </a:solidFill>
                <a:latin typeface="Times New Roman" pitchFamily="18" charset="0"/>
                <a:ea typeface="+mn-ea"/>
                <a:cs typeface="Times New Roman" pitchFamily="18" charset="0"/>
              </a:rPr>
              <a:t>基极间的反向饱和电流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CBO</a:t>
            </a:r>
            <a:r>
              <a:rPr lang="zh-CN" altLang="en-US" sz="2400" dirty="0">
                <a:latin typeface="Times New Roman" pitchFamily="18" charset="0"/>
                <a:ea typeface="+mn-ea"/>
                <a:cs typeface="Times New Roman" pitchFamily="18" charset="0"/>
              </a:rPr>
              <a:t>，大小取决于少子的浓度，受温度影响很大</a:t>
            </a:r>
            <a:r>
              <a:rPr lang="zh-CN" altLang="en-US" sz="2400" dirty="0" smtClean="0">
                <a:latin typeface="Times New Roman" pitchFamily="18" charset="0"/>
                <a:ea typeface="+mn-ea"/>
                <a:cs typeface="Times New Roman" pitchFamily="18" charset="0"/>
              </a:rPr>
              <a:t>。</a:t>
            </a:r>
            <a:endParaRPr lang="zh-CN" altLang="en-US" sz="2400" dirty="0">
              <a:latin typeface="Times New Roman" pitchFamily="18" charset="0"/>
              <a:ea typeface="+mn-ea"/>
              <a:cs typeface="Times New Roman" pitchFamily="18" charset="0"/>
            </a:endParaRPr>
          </a:p>
        </p:txBody>
      </p:sp>
      <p:graphicFrame>
        <p:nvGraphicFramePr>
          <p:cNvPr id="31817" name="Object 2"/>
          <p:cNvGraphicFramePr>
            <a:graphicFrameLocks noChangeAspect="1"/>
          </p:cNvGraphicFramePr>
          <p:nvPr/>
        </p:nvGraphicFramePr>
        <p:xfrm>
          <a:off x="3579800" y="5572152"/>
          <a:ext cx="2738437" cy="615950"/>
        </p:xfrm>
        <a:graphic>
          <a:graphicData uri="http://schemas.openxmlformats.org/presentationml/2006/ole">
            <p:oleObj spid="_x0000_s278535" name="Equation" r:id="rId4" imgW="927100" imgH="228600" progId="Equation.DSMT4">
              <p:embed/>
            </p:oleObj>
          </a:graphicData>
        </a:graphic>
      </p:graphicFrame>
      <p:grpSp>
        <p:nvGrpSpPr>
          <p:cNvPr id="2" name="Group 124"/>
          <p:cNvGrpSpPr>
            <a:grpSpLocks/>
          </p:cNvGrpSpPr>
          <p:nvPr/>
        </p:nvGrpSpPr>
        <p:grpSpPr bwMode="auto">
          <a:xfrm>
            <a:off x="381000" y="1752600"/>
            <a:ext cx="2495550" cy="3076575"/>
            <a:chOff x="240" y="1104"/>
            <a:chExt cx="1572" cy="1938"/>
          </a:xfrm>
        </p:grpSpPr>
        <p:graphicFrame>
          <p:nvGraphicFramePr>
            <p:cNvPr id="5123" name="Object 32"/>
            <p:cNvGraphicFramePr>
              <a:graphicFrameLocks noChangeAspect="1"/>
            </p:cNvGraphicFramePr>
            <p:nvPr/>
          </p:nvGraphicFramePr>
          <p:xfrm>
            <a:off x="240" y="1104"/>
            <a:ext cx="1566" cy="1938"/>
          </p:xfrm>
          <a:graphic>
            <a:graphicData uri="http://schemas.openxmlformats.org/presentationml/2006/ole">
              <p:oleObj spid="_x0000_s278536" name="BMP 图像" r:id="rId5" imgW="2486372" imgH="3076190" progId="PBrush">
                <p:embed/>
              </p:oleObj>
            </a:graphicData>
          </a:graphic>
        </p:graphicFrame>
        <p:grpSp>
          <p:nvGrpSpPr>
            <p:cNvPr id="3" name="Group 113"/>
            <p:cNvGrpSpPr>
              <a:grpSpLocks/>
            </p:cNvGrpSpPr>
            <p:nvPr/>
          </p:nvGrpSpPr>
          <p:grpSpPr bwMode="auto">
            <a:xfrm>
              <a:off x="1236" y="1584"/>
              <a:ext cx="576" cy="720"/>
              <a:chOff x="1440" y="3168"/>
              <a:chExt cx="576" cy="720"/>
            </a:xfrm>
          </p:grpSpPr>
          <p:sp>
            <p:nvSpPr>
              <p:cNvPr id="5154" name="AutoShape 114"/>
              <p:cNvSpPr>
                <a:spLocks noChangeArrowheads="1"/>
              </p:cNvSpPr>
              <p:nvPr/>
            </p:nvSpPr>
            <p:spPr bwMode="auto">
              <a:xfrm>
                <a:off x="1440" y="3168"/>
                <a:ext cx="576" cy="720"/>
              </a:xfrm>
              <a:prstGeom prst="upArrow">
                <a:avLst>
                  <a:gd name="adj1" fmla="val 50000"/>
                  <a:gd name="adj2" fmla="val 3125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4" name="Group 115"/>
              <p:cNvGrpSpPr>
                <a:grpSpLocks/>
              </p:cNvGrpSpPr>
              <p:nvPr/>
            </p:nvGrpSpPr>
            <p:grpSpPr bwMode="auto">
              <a:xfrm>
                <a:off x="1596" y="3336"/>
                <a:ext cx="264" cy="504"/>
                <a:chOff x="420" y="3384"/>
                <a:chExt cx="264" cy="504"/>
              </a:xfrm>
            </p:grpSpPr>
            <p:graphicFrame>
              <p:nvGraphicFramePr>
                <p:cNvPr id="5124" name="Object 33"/>
                <p:cNvGraphicFramePr>
                  <a:graphicFrameLocks noChangeAspect="1"/>
                </p:cNvGraphicFramePr>
                <p:nvPr/>
              </p:nvGraphicFramePr>
              <p:xfrm>
                <a:off x="420" y="3714"/>
                <a:ext cx="264" cy="174"/>
              </p:xfrm>
              <a:graphic>
                <a:graphicData uri="http://schemas.openxmlformats.org/presentationml/2006/ole">
                  <p:oleObj spid="_x0000_s278537" name="BMP 图象" r:id="rId6" imgW="419048" imgH="276117" progId="PBrush">
                    <p:embed/>
                  </p:oleObj>
                </a:graphicData>
              </a:graphic>
            </p:graphicFrame>
            <p:graphicFrame>
              <p:nvGraphicFramePr>
                <p:cNvPr id="5125" name="Object 34"/>
                <p:cNvGraphicFramePr>
                  <a:graphicFrameLocks noChangeAspect="1"/>
                </p:cNvGraphicFramePr>
                <p:nvPr/>
              </p:nvGraphicFramePr>
              <p:xfrm>
                <a:off x="420" y="3552"/>
                <a:ext cx="264" cy="174"/>
              </p:xfrm>
              <a:graphic>
                <a:graphicData uri="http://schemas.openxmlformats.org/presentationml/2006/ole">
                  <p:oleObj spid="_x0000_s278538" name="BMP 图象" r:id="rId7" imgW="419048" imgH="276117" progId="PBrush">
                    <p:embed/>
                  </p:oleObj>
                </a:graphicData>
              </a:graphic>
            </p:graphicFrame>
            <p:graphicFrame>
              <p:nvGraphicFramePr>
                <p:cNvPr id="5126" name="Object 35"/>
                <p:cNvGraphicFramePr>
                  <a:graphicFrameLocks noChangeAspect="1"/>
                </p:cNvGraphicFramePr>
                <p:nvPr/>
              </p:nvGraphicFramePr>
              <p:xfrm>
                <a:off x="420" y="3384"/>
                <a:ext cx="264" cy="174"/>
              </p:xfrm>
              <a:graphic>
                <a:graphicData uri="http://schemas.openxmlformats.org/presentationml/2006/ole">
                  <p:oleObj spid="_x0000_s278539" name="BMP 图象" r:id="rId8" imgW="419048" imgH="276117" progId="PBrush">
                    <p:embed/>
                  </p:oleObj>
                </a:graphicData>
              </a:graphic>
            </p:graphicFrame>
          </p:grpSp>
        </p:grpSp>
        <p:grpSp>
          <p:nvGrpSpPr>
            <p:cNvPr id="5" name="Group 119"/>
            <p:cNvGrpSpPr>
              <a:grpSpLocks/>
            </p:cNvGrpSpPr>
            <p:nvPr/>
          </p:nvGrpSpPr>
          <p:grpSpPr bwMode="auto">
            <a:xfrm>
              <a:off x="1152" y="1944"/>
              <a:ext cx="288" cy="144"/>
              <a:chOff x="1440" y="3300"/>
              <a:chExt cx="288" cy="144"/>
            </a:xfrm>
          </p:grpSpPr>
          <p:sp>
            <p:nvSpPr>
              <p:cNvPr id="5150" name="AutoShape 120"/>
              <p:cNvSpPr>
                <a:spLocks noChangeArrowheads="1"/>
              </p:cNvSpPr>
              <p:nvPr/>
            </p:nvSpPr>
            <p:spPr bwMode="auto">
              <a:xfrm flipH="1">
                <a:off x="1440" y="3300"/>
                <a:ext cx="288" cy="144"/>
              </a:xfrm>
              <a:prstGeom prst="rightArrow">
                <a:avLst>
                  <a:gd name="adj1" fmla="val 50000"/>
                  <a:gd name="adj2" fmla="val 5000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6" name="Group 121"/>
              <p:cNvGrpSpPr>
                <a:grpSpLocks/>
              </p:cNvGrpSpPr>
              <p:nvPr/>
            </p:nvGrpSpPr>
            <p:grpSpPr bwMode="auto">
              <a:xfrm>
                <a:off x="1536" y="3348"/>
                <a:ext cx="120" cy="48"/>
                <a:chOff x="1572" y="1728"/>
                <a:chExt cx="120" cy="48"/>
              </a:xfrm>
            </p:grpSpPr>
            <p:sp>
              <p:nvSpPr>
                <p:cNvPr id="5152" name="Oval 122"/>
                <p:cNvSpPr>
                  <a:spLocks noChangeArrowheads="1"/>
                </p:cNvSpPr>
                <p:nvPr/>
              </p:nvSpPr>
              <p:spPr bwMode="auto">
                <a:xfrm>
                  <a:off x="1572"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sp>
              <p:nvSpPr>
                <p:cNvPr id="5153" name="Oval 123"/>
                <p:cNvSpPr>
                  <a:spLocks noChangeArrowheads="1"/>
                </p:cNvSpPr>
                <p:nvPr/>
              </p:nvSpPr>
              <p:spPr bwMode="auto">
                <a:xfrm>
                  <a:off x="1644"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grpSp>
        </p:grpSp>
      </p:grpSp>
      <p:grpSp>
        <p:nvGrpSpPr>
          <p:cNvPr id="7" name="Group 125"/>
          <p:cNvGrpSpPr>
            <a:grpSpLocks/>
          </p:cNvGrpSpPr>
          <p:nvPr/>
        </p:nvGrpSpPr>
        <p:grpSpPr bwMode="auto">
          <a:xfrm>
            <a:off x="990600" y="3352800"/>
            <a:ext cx="609600" cy="525463"/>
            <a:chOff x="624" y="2112"/>
            <a:chExt cx="384" cy="331"/>
          </a:xfrm>
        </p:grpSpPr>
        <p:sp>
          <p:nvSpPr>
            <p:cNvPr id="5146" name="Line 107"/>
            <p:cNvSpPr>
              <a:spLocks noChangeShapeType="1"/>
            </p:cNvSpPr>
            <p:nvPr/>
          </p:nvSpPr>
          <p:spPr bwMode="auto">
            <a:xfrm>
              <a:off x="768" y="2112"/>
              <a:ext cx="240" cy="0"/>
            </a:xfrm>
            <a:prstGeom prst="line">
              <a:avLst/>
            </a:prstGeom>
            <a:noFill/>
            <a:ln w="57150">
              <a:solidFill>
                <a:schemeClr val="tx1"/>
              </a:solidFill>
              <a:round/>
              <a:headEnd/>
              <a:tailEnd type="triangle" w="med" len="med"/>
            </a:ln>
          </p:spPr>
          <p:txBody>
            <a:bodyPr lIns="90000" tIns="46800" rIns="90000" bIns="46800" anchor="ctr"/>
            <a:lstStyle/>
            <a:p>
              <a:endParaRPr lang="zh-CN" altLang="en-US"/>
            </a:p>
          </p:txBody>
        </p:sp>
        <p:sp>
          <p:nvSpPr>
            <p:cNvPr id="5147" name="Text Box 83"/>
            <p:cNvSpPr txBox="1">
              <a:spLocks noChangeArrowheads="1"/>
            </p:cNvSpPr>
            <p:nvPr/>
          </p:nvSpPr>
          <p:spPr bwMode="auto">
            <a:xfrm>
              <a:off x="624" y="2112"/>
              <a:ext cx="384"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latin typeface="宋体" pitchFamily="2" charset="-122"/>
                </a:rPr>
                <a:t>I</a:t>
              </a:r>
              <a:r>
                <a:rPr lang="en-US" altLang="zh-CN" sz="2800" baseline="-25000">
                  <a:latin typeface="宋体" pitchFamily="2" charset="-122"/>
                </a:rPr>
                <a:t>BN</a:t>
              </a:r>
              <a:endParaRPr lang="zh-CN" altLang="en-US" sz="2800" baseline="60000">
                <a:latin typeface="宋体" pitchFamily="2" charset="-122"/>
              </a:endParaRPr>
            </a:p>
          </p:txBody>
        </p:sp>
      </p:grpSp>
      <p:grpSp>
        <p:nvGrpSpPr>
          <p:cNvPr id="8" name="Group 128"/>
          <p:cNvGrpSpPr>
            <a:grpSpLocks/>
          </p:cNvGrpSpPr>
          <p:nvPr/>
        </p:nvGrpSpPr>
        <p:grpSpPr bwMode="auto">
          <a:xfrm>
            <a:off x="1754188" y="3508375"/>
            <a:ext cx="876300" cy="525463"/>
            <a:chOff x="1128" y="2184"/>
            <a:chExt cx="384" cy="331"/>
          </a:xfrm>
        </p:grpSpPr>
        <p:sp>
          <p:nvSpPr>
            <p:cNvPr id="5144" name="Line 126"/>
            <p:cNvSpPr>
              <a:spLocks noChangeShapeType="1"/>
            </p:cNvSpPr>
            <p:nvPr/>
          </p:nvSpPr>
          <p:spPr bwMode="auto">
            <a:xfrm>
              <a:off x="1512" y="2256"/>
              <a:ext cx="0" cy="240"/>
            </a:xfrm>
            <a:prstGeom prst="line">
              <a:avLst/>
            </a:prstGeom>
            <a:noFill/>
            <a:ln w="76200">
              <a:solidFill>
                <a:schemeClr val="tx1"/>
              </a:solidFill>
              <a:round/>
              <a:headEnd/>
              <a:tailEnd type="triangle" w="med" len="med"/>
            </a:ln>
          </p:spPr>
          <p:txBody>
            <a:bodyPr lIns="90000" tIns="46800" rIns="90000" bIns="46800" anchor="ctr"/>
            <a:lstStyle/>
            <a:p>
              <a:endParaRPr lang="zh-CN" altLang="en-US"/>
            </a:p>
          </p:txBody>
        </p:sp>
        <p:sp>
          <p:nvSpPr>
            <p:cNvPr id="5145" name="Text Box 84"/>
            <p:cNvSpPr txBox="1">
              <a:spLocks noChangeArrowheads="1"/>
            </p:cNvSpPr>
            <p:nvPr/>
          </p:nvSpPr>
          <p:spPr bwMode="auto">
            <a:xfrm>
              <a:off x="1128" y="2184"/>
              <a:ext cx="384"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latin typeface="Times New Roman" pitchFamily="18" charset="0"/>
                  <a:ea typeface="华文新魏" pitchFamily="2" charset="-122"/>
                  <a:cs typeface="Times New Roman" pitchFamily="18" charset="0"/>
                </a:rPr>
                <a:t>I</a:t>
              </a:r>
              <a:r>
                <a:rPr lang="en-US" altLang="zh-CN" sz="2800" baseline="-25000">
                  <a:latin typeface="Times New Roman" pitchFamily="18" charset="0"/>
                  <a:ea typeface="华文新魏" pitchFamily="2" charset="-122"/>
                  <a:cs typeface="Times New Roman" pitchFamily="18" charset="0"/>
                </a:rPr>
                <a:t>EN</a:t>
              </a:r>
            </a:p>
          </p:txBody>
        </p:sp>
      </p:grpSp>
      <p:grpSp>
        <p:nvGrpSpPr>
          <p:cNvPr id="9" name="Group 130"/>
          <p:cNvGrpSpPr>
            <a:grpSpLocks/>
          </p:cNvGrpSpPr>
          <p:nvPr/>
        </p:nvGrpSpPr>
        <p:grpSpPr bwMode="auto">
          <a:xfrm>
            <a:off x="2362200" y="2133600"/>
            <a:ext cx="762000" cy="685800"/>
            <a:chOff x="1488" y="1344"/>
            <a:chExt cx="480" cy="432"/>
          </a:xfrm>
        </p:grpSpPr>
        <p:sp>
          <p:nvSpPr>
            <p:cNvPr id="5142" name="Text Box 108"/>
            <p:cNvSpPr txBox="1">
              <a:spLocks noChangeArrowheads="1"/>
            </p:cNvSpPr>
            <p:nvPr/>
          </p:nvSpPr>
          <p:spPr bwMode="auto">
            <a:xfrm>
              <a:off x="1488" y="1344"/>
              <a:ext cx="480" cy="327"/>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I</a:t>
              </a:r>
              <a:r>
                <a:rPr lang="en-US" altLang="zh-CN" sz="2800" baseline="-25000"/>
                <a:t>CN</a:t>
              </a:r>
              <a:endParaRPr lang="en-US" altLang="zh-CN" sz="2800"/>
            </a:p>
          </p:txBody>
        </p:sp>
        <p:sp>
          <p:nvSpPr>
            <p:cNvPr id="5143" name="Line 129"/>
            <p:cNvSpPr>
              <a:spLocks noChangeShapeType="1"/>
            </p:cNvSpPr>
            <p:nvPr/>
          </p:nvSpPr>
          <p:spPr bwMode="auto">
            <a:xfrm>
              <a:off x="1488" y="1536"/>
              <a:ext cx="0" cy="240"/>
            </a:xfrm>
            <a:prstGeom prst="line">
              <a:avLst/>
            </a:prstGeom>
            <a:noFill/>
            <a:ln w="76200">
              <a:solidFill>
                <a:schemeClr val="tx1"/>
              </a:solidFill>
              <a:round/>
              <a:headEnd/>
              <a:tailEnd type="triangle" w="med" len="med"/>
            </a:ln>
          </p:spPr>
          <p:txBody>
            <a:bodyPr lIns="90000" tIns="46800" rIns="90000" bIns="46800" anchor="ctr"/>
            <a:lstStyle/>
            <a:p>
              <a:endParaRPr lang="zh-CN" altLang="en-US"/>
            </a:p>
          </p:txBody>
        </p:sp>
      </p:grpSp>
      <p:grpSp>
        <p:nvGrpSpPr>
          <p:cNvPr id="10" name="Group 138"/>
          <p:cNvGrpSpPr>
            <a:grpSpLocks/>
          </p:cNvGrpSpPr>
          <p:nvPr/>
        </p:nvGrpSpPr>
        <p:grpSpPr bwMode="auto">
          <a:xfrm>
            <a:off x="933450" y="2395538"/>
            <a:ext cx="1085850" cy="785812"/>
            <a:chOff x="588" y="1509"/>
            <a:chExt cx="684" cy="495"/>
          </a:xfrm>
        </p:grpSpPr>
        <p:sp>
          <p:nvSpPr>
            <p:cNvPr id="5138" name="Text Box 88"/>
            <p:cNvSpPr txBox="1">
              <a:spLocks noChangeArrowheads="1"/>
            </p:cNvSpPr>
            <p:nvPr/>
          </p:nvSpPr>
          <p:spPr bwMode="auto">
            <a:xfrm>
              <a:off x="588" y="1509"/>
              <a:ext cx="576" cy="327"/>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0000"/>
                  </a:solidFill>
                  <a:latin typeface="宋体" pitchFamily="2" charset="-122"/>
                </a:rPr>
                <a:t>I</a:t>
              </a:r>
              <a:r>
                <a:rPr lang="en-US" altLang="zh-CN" sz="2800" baseline="-25000">
                  <a:solidFill>
                    <a:srgbClr val="FF0000"/>
                  </a:solidFill>
                  <a:latin typeface="宋体" pitchFamily="2" charset="-122"/>
                </a:rPr>
                <a:t>CBO</a:t>
              </a:r>
              <a:endParaRPr lang="en-US" altLang="zh-CN" sz="2800" baseline="-25000">
                <a:latin typeface="宋体" pitchFamily="2" charset="-122"/>
              </a:endParaRPr>
            </a:p>
          </p:txBody>
        </p:sp>
        <p:grpSp>
          <p:nvGrpSpPr>
            <p:cNvPr id="11" name="Group 137"/>
            <p:cNvGrpSpPr>
              <a:grpSpLocks/>
            </p:cNvGrpSpPr>
            <p:nvPr/>
          </p:nvGrpSpPr>
          <p:grpSpPr bwMode="auto">
            <a:xfrm>
              <a:off x="960" y="1608"/>
              <a:ext cx="312" cy="396"/>
              <a:chOff x="864" y="1536"/>
              <a:chExt cx="312" cy="396"/>
            </a:xfrm>
          </p:grpSpPr>
          <p:sp>
            <p:nvSpPr>
              <p:cNvPr id="5140" name="Freeform 134"/>
              <p:cNvSpPr>
                <a:spLocks/>
              </p:cNvSpPr>
              <p:nvPr/>
            </p:nvSpPr>
            <p:spPr bwMode="auto">
              <a:xfrm>
                <a:off x="864" y="1536"/>
                <a:ext cx="312" cy="384"/>
              </a:xfrm>
              <a:custGeom>
                <a:avLst/>
                <a:gdLst>
                  <a:gd name="T0" fmla="*/ 288 w 312"/>
                  <a:gd name="T1" fmla="*/ 0 h 384"/>
                  <a:gd name="T2" fmla="*/ 288 w 312"/>
                  <a:gd name="T3" fmla="*/ 240 h 384"/>
                  <a:gd name="T4" fmla="*/ 144 w 312"/>
                  <a:gd name="T5" fmla="*/ 336 h 384"/>
                  <a:gd name="T6" fmla="*/ 0 w 312"/>
                  <a:gd name="T7" fmla="*/ 384 h 384"/>
                  <a:gd name="T8" fmla="*/ 0 60000 65536"/>
                  <a:gd name="T9" fmla="*/ 0 60000 65536"/>
                  <a:gd name="T10" fmla="*/ 0 60000 65536"/>
                  <a:gd name="T11" fmla="*/ 0 60000 65536"/>
                  <a:gd name="T12" fmla="*/ 0 w 312"/>
                  <a:gd name="T13" fmla="*/ 0 h 384"/>
                  <a:gd name="T14" fmla="*/ 312 w 312"/>
                  <a:gd name="T15" fmla="*/ 384 h 384"/>
                </a:gdLst>
                <a:ahLst/>
                <a:cxnLst>
                  <a:cxn ang="T8">
                    <a:pos x="T0" y="T1"/>
                  </a:cxn>
                  <a:cxn ang="T9">
                    <a:pos x="T2" y="T3"/>
                  </a:cxn>
                  <a:cxn ang="T10">
                    <a:pos x="T4" y="T5"/>
                  </a:cxn>
                  <a:cxn ang="T11">
                    <a:pos x="T6" y="T7"/>
                  </a:cxn>
                </a:cxnLst>
                <a:rect l="T12" t="T13" r="T14" b="T15"/>
                <a:pathLst>
                  <a:path w="312" h="384">
                    <a:moveTo>
                      <a:pt x="288" y="0"/>
                    </a:moveTo>
                    <a:cubicBezTo>
                      <a:pt x="300" y="92"/>
                      <a:pt x="312" y="184"/>
                      <a:pt x="288" y="240"/>
                    </a:cubicBezTo>
                    <a:cubicBezTo>
                      <a:pt x="264" y="296"/>
                      <a:pt x="192" y="312"/>
                      <a:pt x="144" y="336"/>
                    </a:cubicBezTo>
                    <a:cubicBezTo>
                      <a:pt x="96" y="360"/>
                      <a:pt x="24" y="384"/>
                      <a:pt x="0" y="384"/>
                    </a:cubicBezTo>
                  </a:path>
                </a:pathLst>
              </a:custGeom>
              <a:noFill/>
              <a:ln w="38100">
                <a:solidFill>
                  <a:srgbClr val="FF3300"/>
                </a:solidFill>
                <a:round/>
                <a:headEnd/>
                <a:tailEnd/>
              </a:ln>
            </p:spPr>
            <p:txBody>
              <a:bodyPr lIns="90000" tIns="46800" rIns="90000" bIns="46800" anchor="ctr"/>
              <a:lstStyle/>
              <a:p>
                <a:endParaRPr lang="zh-CN" altLang="en-US"/>
              </a:p>
            </p:txBody>
          </p:sp>
          <p:sp>
            <p:nvSpPr>
              <p:cNvPr id="5141" name="Line 135"/>
              <p:cNvSpPr>
                <a:spLocks noChangeShapeType="1"/>
              </p:cNvSpPr>
              <p:nvPr/>
            </p:nvSpPr>
            <p:spPr bwMode="auto">
              <a:xfrm flipH="1">
                <a:off x="864" y="1884"/>
                <a:ext cx="96" cy="48"/>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grpSp>
      </p:grpSp>
      <p:sp>
        <p:nvSpPr>
          <p:cNvPr id="5135" name="日期占位符 3"/>
          <p:cNvSpPr>
            <a:spLocks noGrp="1"/>
          </p:cNvSpPr>
          <p:nvPr>
            <p:ph type="dt" sz="quarter" idx="10"/>
          </p:nvPr>
        </p:nvSpPr>
        <p:spPr>
          <a:xfrm>
            <a:off x="457200" y="6365875"/>
            <a:ext cx="2133600" cy="476250"/>
          </a:xfrm>
          <a:noFill/>
        </p:spPr>
        <p:txBody>
          <a:bodyPr/>
          <a:lstStyle/>
          <a:p>
            <a:fld id="{D9029D47-DC9F-4CBF-B434-4D6B52D365A4}" type="datetime1">
              <a:rPr lang="zh-CN" altLang="en-US" smtClean="0">
                <a:latin typeface="Arial" pitchFamily="34" charset="0"/>
              </a:rPr>
              <a:pPr/>
              <a:t>2019-10-16</a:t>
            </a:fld>
            <a:endParaRPr lang="en-US" altLang="zh-CN" smtClean="0">
              <a:latin typeface="Arial" pitchFamily="34" charset="0"/>
            </a:endParaRPr>
          </a:p>
        </p:txBody>
      </p:sp>
      <p:sp>
        <p:nvSpPr>
          <p:cNvPr id="5136" name="灯片编号占位符 4"/>
          <p:cNvSpPr>
            <a:spLocks noGrp="1"/>
          </p:cNvSpPr>
          <p:nvPr>
            <p:ph type="sldNum" sz="quarter" idx="12"/>
          </p:nvPr>
        </p:nvSpPr>
        <p:spPr>
          <a:xfrm>
            <a:off x="6553200" y="6365875"/>
            <a:ext cx="2133600" cy="476250"/>
          </a:xfrm>
          <a:noFill/>
        </p:spPr>
        <p:txBody>
          <a:bodyPr/>
          <a:lstStyle/>
          <a:p>
            <a:fld id="{7CC85576-F24F-47CD-A6D9-2A2D2CE7E1DB}" type="slidenum">
              <a:rPr lang="en-US" altLang="zh-CN" smtClean="0">
                <a:latin typeface="Arial" pitchFamily="34" charset="0"/>
              </a:rPr>
              <a:pPr/>
              <a:t>12</a:t>
            </a:fld>
            <a:endParaRPr lang="en-US" altLang="zh-CN" smtClean="0">
              <a:latin typeface="Arial" pitchFamily="34" charset="0"/>
            </a:endParaRPr>
          </a:p>
        </p:txBody>
      </p:sp>
      <p:sp>
        <p:nvSpPr>
          <p:cNvPr id="5137"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808"/>
                                        </p:tgtEl>
                                        <p:attrNameLst>
                                          <p:attrName>style.visibility</p:attrName>
                                        </p:attrNameLst>
                                      </p:cBhvr>
                                      <p:to>
                                        <p:strVal val="visible"/>
                                      </p:to>
                                    </p:set>
                                    <p:animEffect transition="in" filter="dissolve">
                                      <p:cBhvr>
                                        <p:cTn id="7" dur="500"/>
                                        <p:tgtEl>
                                          <p:spTgt spid="31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812"/>
                                        </p:tgtEl>
                                        <p:attrNameLst>
                                          <p:attrName>style.visibility</p:attrName>
                                        </p:attrNameLst>
                                      </p:cBhvr>
                                      <p:to>
                                        <p:strVal val="visible"/>
                                      </p:to>
                                    </p:set>
                                    <p:animEffect transition="in" filter="dissolve">
                                      <p:cBhvr>
                                        <p:cTn id="17" dur="500"/>
                                        <p:tgtEl>
                                          <p:spTgt spid="318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1817"/>
                                        </p:tgtEl>
                                        <p:attrNameLst>
                                          <p:attrName>style.visibility</p:attrName>
                                        </p:attrNameLst>
                                      </p:cBhvr>
                                      <p:to>
                                        <p:strVal val="visible"/>
                                      </p:to>
                                    </p:set>
                                    <p:animEffect transition="in" filter="dissolve">
                                      <p:cBhvr>
                                        <p:cTn id="27" dur="500"/>
                                        <p:tgtEl>
                                          <p:spTgt spid="31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8" grpId="0" animBg="1" autoUpdateAnimBg="0"/>
      <p:bldP spid="31812"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62" name="日期占位符 1"/>
          <p:cNvSpPr>
            <a:spLocks noGrp="1"/>
          </p:cNvSpPr>
          <p:nvPr>
            <p:ph type="dt" sz="quarter" idx="10"/>
          </p:nvPr>
        </p:nvSpPr>
        <p:spPr>
          <a:xfrm>
            <a:off x="457200" y="6524625"/>
            <a:ext cx="2133600" cy="476250"/>
          </a:xfrm>
          <a:noFill/>
        </p:spPr>
        <p:txBody>
          <a:bodyPr/>
          <a:lstStyle/>
          <a:p>
            <a:fld id="{D8B70751-A734-4528-8FD5-7DF7F69F17A3}" type="datetime1">
              <a:rPr lang="zh-CN" altLang="en-US" smtClean="0">
                <a:latin typeface="Arial" pitchFamily="34" charset="0"/>
              </a:rPr>
              <a:pPr/>
              <a:t>2019-10-16</a:t>
            </a:fld>
            <a:endParaRPr lang="en-US" altLang="zh-CN" smtClean="0">
              <a:latin typeface="Arial" pitchFamily="34" charset="0"/>
            </a:endParaRPr>
          </a:p>
        </p:txBody>
      </p:sp>
      <p:sp>
        <p:nvSpPr>
          <p:cNvPr id="103463"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3464" name="灯片编号占位符 3"/>
          <p:cNvSpPr>
            <a:spLocks noGrp="1"/>
          </p:cNvSpPr>
          <p:nvPr>
            <p:ph type="sldNum" sz="quarter" idx="12"/>
          </p:nvPr>
        </p:nvSpPr>
        <p:spPr>
          <a:xfrm>
            <a:off x="6553200" y="6524625"/>
            <a:ext cx="2133600" cy="476250"/>
          </a:xfrm>
          <a:noFill/>
        </p:spPr>
        <p:txBody>
          <a:bodyPr/>
          <a:lstStyle/>
          <a:p>
            <a:fld id="{C05DF9DE-F9E2-40D3-A64F-0F0032231FC3}" type="slidenum">
              <a:rPr lang="en-US" altLang="zh-CN" smtClean="0">
                <a:latin typeface="Arial" pitchFamily="34" charset="0"/>
              </a:rPr>
              <a:pPr/>
              <a:t>120</a:t>
            </a:fld>
            <a:endParaRPr lang="en-US" altLang="zh-CN" smtClean="0">
              <a:latin typeface="Arial" pitchFamily="34" charset="0"/>
            </a:endParaRPr>
          </a:p>
        </p:txBody>
      </p:sp>
      <p:sp>
        <p:nvSpPr>
          <p:cNvPr id="284781" name="Line 109"/>
          <p:cNvSpPr>
            <a:spLocks noChangeShapeType="1"/>
          </p:cNvSpPr>
          <p:nvPr/>
        </p:nvSpPr>
        <p:spPr bwMode="auto">
          <a:xfrm>
            <a:off x="5976938" y="1257300"/>
            <a:ext cx="0" cy="3619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782" name="Object 110"/>
          <p:cNvGraphicFramePr>
            <a:graphicFrameLocks noChangeAspect="1"/>
          </p:cNvGraphicFramePr>
          <p:nvPr/>
        </p:nvGraphicFramePr>
        <p:xfrm>
          <a:off x="5976938" y="1255713"/>
          <a:ext cx="363537" cy="423862"/>
        </p:xfrm>
        <a:graphic>
          <a:graphicData uri="http://schemas.openxmlformats.org/presentationml/2006/ole">
            <p:oleObj spid="_x0000_s626690" name="公式" r:id="rId4" imgW="203112" imgH="241195" progId="Equation.3">
              <p:embed/>
            </p:oleObj>
          </a:graphicData>
        </a:graphic>
      </p:graphicFrame>
      <p:grpSp>
        <p:nvGrpSpPr>
          <p:cNvPr id="2" name="Group 173"/>
          <p:cNvGrpSpPr>
            <a:grpSpLocks/>
          </p:cNvGrpSpPr>
          <p:nvPr/>
        </p:nvGrpSpPr>
        <p:grpSpPr bwMode="auto">
          <a:xfrm>
            <a:off x="4500563" y="531813"/>
            <a:ext cx="4643437" cy="2579687"/>
            <a:chOff x="2483" y="1805"/>
            <a:chExt cx="2925" cy="1625"/>
          </a:xfrm>
        </p:grpSpPr>
        <p:sp>
          <p:nvSpPr>
            <p:cNvPr id="103483" name="Line 61"/>
            <p:cNvSpPr>
              <a:spLocks noChangeShapeType="1"/>
            </p:cNvSpPr>
            <p:nvPr/>
          </p:nvSpPr>
          <p:spPr bwMode="auto">
            <a:xfrm>
              <a:off x="4119" y="3202"/>
              <a:ext cx="0" cy="152"/>
            </a:xfrm>
            <a:prstGeom prst="line">
              <a:avLst/>
            </a:prstGeom>
            <a:noFill/>
            <a:ln w="12700">
              <a:solidFill>
                <a:schemeClr val="tx1"/>
              </a:solidFill>
              <a:round/>
              <a:headEnd/>
              <a:tailEnd/>
            </a:ln>
          </p:spPr>
          <p:txBody>
            <a:bodyPr/>
            <a:lstStyle/>
            <a:p>
              <a:endParaRPr lang="zh-CN" altLang="en-US"/>
            </a:p>
          </p:txBody>
        </p:sp>
        <p:sp>
          <p:nvSpPr>
            <p:cNvPr id="103484" name="Oval 62"/>
            <p:cNvSpPr>
              <a:spLocks noChangeArrowheads="1"/>
            </p:cNvSpPr>
            <p:nvPr/>
          </p:nvSpPr>
          <p:spPr bwMode="auto">
            <a:xfrm>
              <a:off x="4085"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3441" name="Object 63"/>
            <p:cNvGraphicFramePr>
              <a:graphicFrameLocks noChangeAspect="1"/>
            </p:cNvGraphicFramePr>
            <p:nvPr/>
          </p:nvGraphicFramePr>
          <p:xfrm>
            <a:off x="4822" y="2591"/>
            <a:ext cx="243" cy="239"/>
          </p:xfrm>
          <a:graphic>
            <a:graphicData uri="http://schemas.openxmlformats.org/presentationml/2006/ole">
              <p:oleObj spid="_x0000_s626691" name="公式" r:id="rId5" imgW="215619" imgH="215619" progId="Equation.3">
                <p:embed/>
              </p:oleObj>
            </a:graphicData>
          </a:graphic>
        </p:graphicFrame>
        <p:sp>
          <p:nvSpPr>
            <p:cNvPr id="103485" name="Line 64"/>
            <p:cNvSpPr>
              <a:spLocks noChangeShapeType="1"/>
            </p:cNvSpPr>
            <p:nvPr/>
          </p:nvSpPr>
          <p:spPr bwMode="auto">
            <a:xfrm>
              <a:off x="4044" y="3354"/>
              <a:ext cx="152" cy="0"/>
            </a:xfrm>
            <a:prstGeom prst="line">
              <a:avLst/>
            </a:prstGeom>
            <a:noFill/>
            <a:ln w="38100">
              <a:solidFill>
                <a:schemeClr val="tx1"/>
              </a:solidFill>
              <a:round/>
              <a:headEnd/>
              <a:tailEnd/>
            </a:ln>
          </p:spPr>
          <p:txBody>
            <a:bodyPr/>
            <a:lstStyle/>
            <a:p>
              <a:endParaRPr lang="zh-CN" altLang="en-US"/>
            </a:p>
          </p:txBody>
        </p:sp>
        <p:sp>
          <p:nvSpPr>
            <p:cNvPr id="103486" name="Line 65"/>
            <p:cNvSpPr>
              <a:spLocks noChangeShapeType="1"/>
            </p:cNvSpPr>
            <p:nvPr/>
          </p:nvSpPr>
          <p:spPr bwMode="auto">
            <a:xfrm flipH="1">
              <a:off x="2881" y="2216"/>
              <a:ext cx="1068" cy="0"/>
            </a:xfrm>
            <a:prstGeom prst="line">
              <a:avLst/>
            </a:prstGeom>
            <a:noFill/>
            <a:ln w="12700">
              <a:solidFill>
                <a:schemeClr val="tx1"/>
              </a:solidFill>
              <a:round/>
              <a:headEnd/>
              <a:tailEnd/>
            </a:ln>
          </p:spPr>
          <p:txBody>
            <a:bodyPr/>
            <a:lstStyle/>
            <a:p>
              <a:endParaRPr lang="zh-CN" altLang="en-US"/>
            </a:p>
          </p:txBody>
        </p:sp>
        <p:sp>
          <p:nvSpPr>
            <p:cNvPr id="103487" name="Line 66"/>
            <p:cNvSpPr>
              <a:spLocks noChangeShapeType="1"/>
            </p:cNvSpPr>
            <p:nvPr/>
          </p:nvSpPr>
          <p:spPr bwMode="auto">
            <a:xfrm>
              <a:off x="2874" y="3204"/>
              <a:ext cx="2235" cy="0"/>
            </a:xfrm>
            <a:prstGeom prst="line">
              <a:avLst/>
            </a:prstGeom>
            <a:noFill/>
            <a:ln w="12700">
              <a:solidFill>
                <a:schemeClr val="tx1"/>
              </a:solidFill>
              <a:round/>
              <a:headEnd/>
              <a:tailEnd/>
            </a:ln>
          </p:spPr>
          <p:txBody>
            <a:bodyPr/>
            <a:lstStyle/>
            <a:p>
              <a:endParaRPr lang="zh-CN" altLang="en-US"/>
            </a:p>
          </p:txBody>
        </p:sp>
        <p:sp>
          <p:nvSpPr>
            <p:cNvPr id="103488" name="Line 68"/>
            <p:cNvSpPr>
              <a:spLocks noChangeShapeType="1"/>
            </p:cNvSpPr>
            <p:nvPr/>
          </p:nvSpPr>
          <p:spPr bwMode="auto">
            <a:xfrm flipV="1">
              <a:off x="3364" y="2211"/>
              <a:ext cx="0" cy="980"/>
            </a:xfrm>
            <a:prstGeom prst="line">
              <a:avLst/>
            </a:prstGeom>
            <a:noFill/>
            <a:ln w="12700">
              <a:solidFill>
                <a:schemeClr val="tx1"/>
              </a:solidFill>
              <a:round/>
              <a:headEnd/>
              <a:tailEnd/>
            </a:ln>
          </p:spPr>
          <p:txBody>
            <a:bodyPr/>
            <a:lstStyle/>
            <a:p>
              <a:endParaRPr lang="zh-CN" altLang="en-US"/>
            </a:p>
          </p:txBody>
        </p:sp>
        <p:sp>
          <p:nvSpPr>
            <p:cNvPr id="103489" name="Line 69"/>
            <p:cNvSpPr>
              <a:spLocks noChangeShapeType="1"/>
            </p:cNvSpPr>
            <p:nvPr/>
          </p:nvSpPr>
          <p:spPr bwMode="auto">
            <a:xfrm>
              <a:off x="2876" y="2223"/>
              <a:ext cx="0" cy="982"/>
            </a:xfrm>
            <a:prstGeom prst="line">
              <a:avLst/>
            </a:prstGeom>
            <a:noFill/>
            <a:ln w="12700">
              <a:solidFill>
                <a:schemeClr val="tx1"/>
              </a:solidFill>
              <a:round/>
              <a:headEnd/>
              <a:tailEnd/>
            </a:ln>
          </p:spPr>
          <p:txBody>
            <a:bodyPr/>
            <a:lstStyle/>
            <a:p>
              <a:endParaRPr lang="zh-CN" altLang="en-US"/>
            </a:p>
          </p:txBody>
        </p:sp>
        <p:sp>
          <p:nvSpPr>
            <p:cNvPr id="103490" name="Rectangle 70"/>
            <p:cNvSpPr>
              <a:spLocks noChangeArrowheads="1"/>
            </p:cNvSpPr>
            <p:nvPr/>
          </p:nvSpPr>
          <p:spPr bwMode="auto">
            <a:xfrm>
              <a:off x="3307" y="25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3442" name="Object 71"/>
            <p:cNvGraphicFramePr>
              <a:graphicFrameLocks noChangeAspect="1"/>
            </p:cNvGraphicFramePr>
            <p:nvPr/>
          </p:nvGraphicFramePr>
          <p:xfrm>
            <a:off x="3427" y="2566"/>
            <a:ext cx="215" cy="253"/>
          </p:xfrm>
          <a:graphic>
            <a:graphicData uri="http://schemas.openxmlformats.org/presentationml/2006/ole">
              <p:oleObj spid="_x0000_s626692" name="公式" r:id="rId6" imgW="190500" imgH="228600" progId="Equation.3">
                <p:embed/>
              </p:oleObj>
            </a:graphicData>
          </a:graphic>
        </p:graphicFrame>
        <p:grpSp>
          <p:nvGrpSpPr>
            <p:cNvPr id="3" name="Group 72"/>
            <p:cNvGrpSpPr>
              <a:grpSpLocks/>
            </p:cNvGrpSpPr>
            <p:nvPr/>
          </p:nvGrpSpPr>
          <p:grpSpPr bwMode="auto">
            <a:xfrm>
              <a:off x="2483" y="2686"/>
              <a:ext cx="524" cy="443"/>
              <a:chOff x="865" y="2535"/>
              <a:chExt cx="524" cy="443"/>
            </a:xfrm>
          </p:grpSpPr>
          <p:graphicFrame>
            <p:nvGraphicFramePr>
              <p:cNvPr id="103459" name="Object 73"/>
              <p:cNvGraphicFramePr>
                <a:graphicFrameLocks noChangeAspect="1"/>
              </p:cNvGraphicFramePr>
              <p:nvPr/>
            </p:nvGraphicFramePr>
            <p:xfrm>
              <a:off x="1021" y="2535"/>
              <a:ext cx="157" cy="158"/>
            </p:xfrm>
            <a:graphic>
              <a:graphicData uri="http://schemas.openxmlformats.org/presentationml/2006/ole">
                <p:oleObj spid="_x0000_s626693" name="公式" r:id="rId7" imgW="139700" imgH="139700" progId="Equation.3">
                  <p:embed/>
                </p:oleObj>
              </a:graphicData>
            </a:graphic>
          </p:graphicFrame>
          <p:graphicFrame>
            <p:nvGraphicFramePr>
              <p:cNvPr id="103460" name="Object 74"/>
              <p:cNvGraphicFramePr>
                <a:graphicFrameLocks noChangeAspect="1"/>
              </p:cNvGraphicFramePr>
              <p:nvPr/>
            </p:nvGraphicFramePr>
            <p:xfrm>
              <a:off x="1008" y="2889"/>
              <a:ext cx="158" cy="89"/>
            </p:xfrm>
            <a:graphic>
              <a:graphicData uri="http://schemas.openxmlformats.org/presentationml/2006/ole">
                <p:oleObj spid="_x0000_s626694" name="公式" r:id="rId8" imgW="139518" imgH="76101" progId="Equation.3">
                  <p:embed/>
                </p:oleObj>
              </a:graphicData>
            </a:graphic>
          </p:graphicFrame>
          <p:graphicFrame>
            <p:nvGraphicFramePr>
              <p:cNvPr id="103461" name="Object 75"/>
              <p:cNvGraphicFramePr>
                <a:graphicFrameLocks noChangeAspect="1"/>
              </p:cNvGraphicFramePr>
              <p:nvPr/>
            </p:nvGraphicFramePr>
            <p:xfrm>
              <a:off x="865" y="2636"/>
              <a:ext cx="172" cy="253"/>
            </p:xfrm>
            <a:graphic>
              <a:graphicData uri="http://schemas.openxmlformats.org/presentationml/2006/ole">
                <p:oleObj spid="_x0000_s626695" name="公式" r:id="rId9" imgW="152334" imgH="228501" progId="Equation.3">
                  <p:embed/>
                </p:oleObj>
              </a:graphicData>
            </a:graphic>
          </p:graphicFrame>
          <p:grpSp>
            <p:nvGrpSpPr>
              <p:cNvPr id="4" name="Group 76"/>
              <p:cNvGrpSpPr>
                <a:grpSpLocks/>
              </p:cNvGrpSpPr>
              <p:nvPr/>
            </p:nvGrpSpPr>
            <p:grpSpPr bwMode="auto">
              <a:xfrm>
                <a:off x="1120" y="2648"/>
                <a:ext cx="269" cy="268"/>
                <a:chOff x="144" y="3216"/>
                <a:chExt cx="240" cy="240"/>
              </a:xfrm>
            </p:grpSpPr>
            <p:sp>
              <p:nvSpPr>
                <p:cNvPr id="103515" name="Oval 7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3516" name="Line 7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5" name="Group 79"/>
            <p:cNvGrpSpPr>
              <a:grpSpLocks/>
            </p:cNvGrpSpPr>
            <p:nvPr/>
          </p:nvGrpSpPr>
          <p:grpSpPr bwMode="auto">
            <a:xfrm>
              <a:off x="2599" y="2342"/>
              <a:ext cx="335" cy="279"/>
              <a:chOff x="2855" y="1195"/>
              <a:chExt cx="335" cy="279"/>
            </a:xfrm>
          </p:grpSpPr>
          <p:sp>
            <p:nvSpPr>
              <p:cNvPr id="103513" name="Rectangle 8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3458" name="Object 81"/>
              <p:cNvGraphicFramePr>
                <a:graphicFrameLocks noChangeAspect="1"/>
              </p:cNvGraphicFramePr>
              <p:nvPr/>
            </p:nvGraphicFramePr>
            <p:xfrm>
              <a:off x="2855" y="1195"/>
              <a:ext cx="215" cy="253"/>
            </p:xfrm>
            <a:graphic>
              <a:graphicData uri="http://schemas.openxmlformats.org/presentationml/2006/ole">
                <p:oleObj spid="_x0000_s626696" name="公式" r:id="rId10" imgW="190500" imgH="228600" progId="Equation.3">
                  <p:embed/>
                </p:oleObj>
              </a:graphicData>
            </a:graphic>
          </p:graphicFrame>
        </p:grpSp>
        <p:graphicFrame>
          <p:nvGraphicFramePr>
            <p:cNvPr id="103443" name="Object 82"/>
            <p:cNvGraphicFramePr>
              <a:graphicFrameLocks noChangeAspect="1"/>
            </p:cNvGraphicFramePr>
            <p:nvPr/>
          </p:nvGraphicFramePr>
          <p:xfrm>
            <a:off x="3017" y="2216"/>
            <a:ext cx="178" cy="171"/>
          </p:xfrm>
          <a:graphic>
            <a:graphicData uri="http://schemas.openxmlformats.org/presentationml/2006/ole">
              <p:oleObj spid="_x0000_s626697" name="公式" r:id="rId11" imgW="139700" imgH="139700" progId="Equation.3">
                <p:embed/>
              </p:oleObj>
            </a:graphicData>
          </a:graphic>
        </p:graphicFrame>
        <p:graphicFrame>
          <p:nvGraphicFramePr>
            <p:cNvPr id="103444" name="Object 83"/>
            <p:cNvGraphicFramePr>
              <a:graphicFrameLocks noChangeAspect="1"/>
            </p:cNvGraphicFramePr>
            <p:nvPr/>
          </p:nvGraphicFramePr>
          <p:xfrm>
            <a:off x="3017" y="3070"/>
            <a:ext cx="153" cy="81"/>
          </p:xfrm>
          <a:graphic>
            <a:graphicData uri="http://schemas.openxmlformats.org/presentationml/2006/ole">
              <p:oleObj spid="_x0000_s626698" name="公式" r:id="rId12" imgW="139518" imgH="76101" progId="Equation.3">
                <p:embed/>
              </p:oleObj>
            </a:graphicData>
          </a:graphic>
        </p:graphicFrame>
        <p:graphicFrame>
          <p:nvGraphicFramePr>
            <p:cNvPr id="103445" name="Object 84"/>
            <p:cNvGraphicFramePr>
              <a:graphicFrameLocks noChangeAspect="1"/>
            </p:cNvGraphicFramePr>
            <p:nvPr/>
          </p:nvGraphicFramePr>
          <p:xfrm>
            <a:off x="3007" y="2551"/>
            <a:ext cx="198" cy="269"/>
          </p:xfrm>
          <a:graphic>
            <a:graphicData uri="http://schemas.openxmlformats.org/presentationml/2006/ole">
              <p:oleObj spid="_x0000_s626699" name="公式" r:id="rId13" imgW="152268" imgH="215713" progId="Equation.3">
                <p:embed/>
              </p:oleObj>
            </a:graphicData>
          </a:graphic>
        </p:graphicFrame>
        <p:sp>
          <p:nvSpPr>
            <p:cNvPr id="103493" name="Oval 85"/>
            <p:cNvSpPr>
              <a:spLocks noChangeArrowheads="1"/>
            </p:cNvSpPr>
            <p:nvPr/>
          </p:nvSpPr>
          <p:spPr bwMode="auto">
            <a:xfrm>
              <a:off x="3329"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494" name="Oval 86"/>
            <p:cNvSpPr>
              <a:spLocks noChangeArrowheads="1"/>
            </p:cNvSpPr>
            <p:nvPr/>
          </p:nvSpPr>
          <p:spPr bwMode="auto">
            <a:xfrm>
              <a:off x="4582" y="21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3446" name="Object 87"/>
            <p:cNvGraphicFramePr>
              <a:graphicFrameLocks noChangeAspect="1"/>
            </p:cNvGraphicFramePr>
            <p:nvPr/>
          </p:nvGraphicFramePr>
          <p:xfrm>
            <a:off x="5193" y="2561"/>
            <a:ext cx="215" cy="285"/>
          </p:xfrm>
          <a:graphic>
            <a:graphicData uri="http://schemas.openxmlformats.org/presentationml/2006/ole">
              <p:oleObj spid="_x0000_s626700" name="公式" r:id="rId14" imgW="165028" imgH="228501" progId="Equation.3">
                <p:embed/>
              </p:oleObj>
            </a:graphicData>
          </a:graphic>
        </p:graphicFrame>
        <p:graphicFrame>
          <p:nvGraphicFramePr>
            <p:cNvPr id="103447" name="Object 88"/>
            <p:cNvGraphicFramePr>
              <a:graphicFrameLocks noChangeAspect="1"/>
            </p:cNvGraphicFramePr>
            <p:nvPr/>
          </p:nvGraphicFramePr>
          <p:xfrm>
            <a:off x="5192" y="2211"/>
            <a:ext cx="153" cy="147"/>
          </p:xfrm>
          <a:graphic>
            <a:graphicData uri="http://schemas.openxmlformats.org/presentationml/2006/ole">
              <p:oleObj spid="_x0000_s626701" name="公式" r:id="rId15" imgW="139700" imgH="139700" progId="Equation.3">
                <p:embed/>
              </p:oleObj>
            </a:graphicData>
          </a:graphic>
        </p:graphicFrame>
        <p:graphicFrame>
          <p:nvGraphicFramePr>
            <p:cNvPr id="103448" name="Object 89"/>
            <p:cNvGraphicFramePr>
              <a:graphicFrameLocks noChangeAspect="1"/>
            </p:cNvGraphicFramePr>
            <p:nvPr/>
          </p:nvGraphicFramePr>
          <p:xfrm>
            <a:off x="5192" y="3146"/>
            <a:ext cx="153" cy="81"/>
          </p:xfrm>
          <a:graphic>
            <a:graphicData uri="http://schemas.openxmlformats.org/presentationml/2006/ole">
              <p:oleObj spid="_x0000_s626702" name="公式" r:id="rId16" imgW="139518" imgH="76101" progId="Equation.3">
                <p:embed/>
              </p:oleObj>
            </a:graphicData>
          </a:graphic>
        </p:graphicFrame>
        <p:graphicFrame>
          <p:nvGraphicFramePr>
            <p:cNvPr id="103449" name="Object 90"/>
            <p:cNvGraphicFramePr>
              <a:graphicFrameLocks noChangeAspect="1"/>
            </p:cNvGraphicFramePr>
            <p:nvPr/>
          </p:nvGraphicFramePr>
          <p:xfrm>
            <a:off x="4316" y="2567"/>
            <a:ext cx="216" cy="253"/>
          </p:xfrm>
          <a:graphic>
            <a:graphicData uri="http://schemas.openxmlformats.org/presentationml/2006/ole">
              <p:oleObj spid="_x0000_s626703" name="公式" r:id="rId17" imgW="190500" imgH="228600" progId="Equation.3">
                <p:embed/>
              </p:oleObj>
            </a:graphicData>
          </a:graphic>
        </p:graphicFrame>
        <p:graphicFrame>
          <p:nvGraphicFramePr>
            <p:cNvPr id="103450" name="Object 91"/>
            <p:cNvGraphicFramePr>
              <a:graphicFrameLocks noChangeAspect="1"/>
            </p:cNvGraphicFramePr>
            <p:nvPr/>
          </p:nvGraphicFramePr>
          <p:xfrm>
            <a:off x="3701" y="3233"/>
            <a:ext cx="144" cy="197"/>
          </p:xfrm>
          <a:graphic>
            <a:graphicData uri="http://schemas.openxmlformats.org/presentationml/2006/ole">
              <p:oleObj spid="_x0000_s626704" name="公式" r:id="rId18" imgW="126725" imgH="177415" progId="Equation.3">
                <p:embed/>
              </p:oleObj>
            </a:graphicData>
          </a:graphic>
        </p:graphicFrame>
        <p:graphicFrame>
          <p:nvGraphicFramePr>
            <p:cNvPr id="103451" name="Object 92"/>
            <p:cNvGraphicFramePr>
              <a:graphicFrameLocks noChangeAspect="1"/>
            </p:cNvGraphicFramePr>
            <p:nvPr/>
          </p:nvGraphicFramePr>
          <p:xfrm>
            <a:off x="3793" y="2056"/>
            <a:ext cx="129" cy="155"/>
          </p:xfrm>
          <a:graphic>
            <a:graphicData uri="http://schemas.openxmlformats.org/presentationml/2006/ole">
              <p:oleObj spid="_x0000_s626705" name="公式" r:id="rId19" imgW="114201" imgH="139579" progId="Equation.3">
                <p:embed/>
              </p:oleObj>
            </a:graphicData>
          </a:graphic>
        </p:graphicFrame>
        <p:graphicFrame>
          <p:nvGraphicFramePr>
            <p:cNvPr id="103452" name="Object 93"/>
            <p:cNvGraphicFramePr>
              <a:graphicFrameLocks noChangeAspect="1"/>
            </p:cNvGraphicFramePr>
            <p:nvPr/>
          </p:nvGraphicFramePr>
          <p:xfrm>
            <a:off x="4455" y="2259"/>
            <a:ext cx="130" cy="155"/>
          </p:xfrm>
          <a:graphic>
            <a:graphicData uri="http://schemas.openxmlformats.org/presentationml/2006/ole">
              <p:oleObj spid="_x0000_s626706" name="公式" r:id="rId20" imgW="114201" imgH="139579" progId="Equation.3">
                <p:embed/>
              </p:oleObj>
            </a:graphicData>
          </a:graphic>
        </p:graphicFrame>
        <p:sp>
          <p:nvSpPr>
            <p:cNvPr id="103495" name="Oval 94"/>
            <p:cNvSpPr>
              <a:spLocks noChangeArrowheads="1"/>
            </p:cNvSpPr>
            <p:nvPr/>
          </p:nvSpPr>
          <p:spPr bwMode="auto">
            <a:xfrm>
              <a:off x="3333" y="21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496" name="Line 95"/>
            <p:cNvSpPr>
              <a:spLocks noChangeShapeType="1"/>
            </p:cNvSpPr>
            <p:nvPr/>
          </p:nvSpPr>
          <p:spPr bwMode="auto">
            <a:xfrm>
              <a:off x="4328" y="2211"/>
              <a:ext cx="781" cy="0"/>
            </a:xfrm>
            <a:prstGeom prst="line">
              <a:avLst/>
            </a:prstGeom>
            <a:noFill/>
            <a:ln w="12700">
              <a:solidFill>
                <a:schemeClr val="tx1"/>
              </a:solidFill>
              <a:round/>
              <a:headEnd/>
              <a:tailEnd/>
            </a:ln>
          </p:spPr>
          <p:txBody>
            <a:bodyPr/>
            <a:lstStyle/>
            <a:p>
              <a:endParaRPr lang="zh-CN" altLang="en-US"/>
            </a:p>
          </p:txBody>
        </p:sp>
        <p:sp>
          <p:nvSpPr>
            <p:cNvPr id="103497" name="Line 96"/>
            <p:cNvSpPr>
              <a:spLocks noChangeShapeType="1"/>
            </p:cNvSpPr>
            <p:nvPr/>
          </p:nvSpPr>
          <p:spPr bwMode="auto">
            <a:xfrm>
              <a:off x="5109" y="2211"/>
              <a:ext cx="0" cy="990"/>
            </a:xfrm>
            <a:prstGeom prst="line">
              <a:avLst/>
            </a:prstGeom>
            <a:noFill/>
            <a:ln w="12700">
              <a:solidFill>
                <a:schemeClr val="tx1"/>
              </a:solidFill>
              <a:round/>
              <a:headEnd/>
              <a:tailEnd/>
            </a:ln>
          </p:spPr>
          <p:txBody>
            <a:bodyPr/>
            <a:lstStyle/>
            <a:p>
              <a:endParaRPr lang="zh-CN" altLang="en-US"/>
            </a:p>
          </p:txBody>
        </p:sp>
        <p:sp>
          <p:nvSpPr>
            <p:cNvPr id="103498" name="Rectangle 97"/>
            <p:cNvSpPr>
              <a:spLocks noChangeArrowheads="1"/>
            </p:cNvSpPr>
            <p:nvPr/>
          </p:nvSpPr>
          <p:spPr bwMode="auto">
            <a:xfrm>
              <a:off x="5060"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499" name="Oval 98"/>
            <p:cNvSpPr>
              <a:spLocks noChangeArrowheads="1"/>
            </p:cNvSpPr>
            <p:nvPr/>
          </p:nvSpPr>
          <p:spPr bwMode="auto">
            <a:xfrm>
              <a:off x="4573"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0" name="Line 103"/>
            <p:cNvSpPr>
              <a:spLocks noChangeShapeType="1"/>
            </p:cNvSpPr>
            <p:nvPr/>
          </p:nvSpPr>
          <p:spPr bwMode="auto">
            <a:xfrm flipV="1">
              <a:off x="4609" y="2211"/>
              <a:ext cx="0" cy="990"/>
            </a:xfrm>
            <a:prstGeom prst="line">
              <a:avLst/>
            </a:prstGeom>
            <a:noFill/>
            <a:ln w="12700">
              <a:solidFill>
                <a:schemeClr val="tx1"/>
              </a:solidFill>
              <a:round/>
              <a:headEnd/>
              <a:tailEnd/>
            </a:ln>
          </p:spPr>
          <p:txBody>
            <a:bodyPr/>
            <a:lstStyle/>
            <a:p>
              <a:endParaRPr lang="zh-CN" altLang="en-US"/>
            </a:p>
          </p:txBody>
        </p:sp>
        <p:sp>
          <p:nvSpPr>
            <p:cNvPr id="103501" name="Rectangle 104"/>
            <p:cNvSpPr>
              <a:spLocks noChangeArrowheads="1"/>
            </p:cNvSpPr>
            <p:nvPr/>
          </p:nvSpPr>
          <p:spPr bwMode="auto">
            <a:xfrm>
              <a:off x="4557"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502" name="Line 105"/>
            <p:cNvSpPr>
              <a:spLocks noChangeShapeType="1"/>
            </p:cNvSpPr>
            <p:nvPr/>
          </p:nvSpPr>
          <p:spPr bwMode="auto">
            <a:xfrm flipH="1">
              <a:off x="3464"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3453" name="Object 106"/>
            <p:cNvGraphicFramePr>
              <a:graphicFrameLocks noChangeAspect="1"/>
            </p:cNvGraphicFramePr>
            <p:nvPr/>
          </p:nvGraphicFramePr>
          <p:xfrm>
            <a:off x="3515" y="1882"/>
            <a:ext cx="158" cy="253"/>
          </p:xfrm>
          <a:graphic>
            <a:graphicData uri="http://schemas.openxmlformats.org/presentationml/2006/ole">
              <p:oleObj spid="_x0000_s626707" name="公式" r:id="rId21" imgW="139700" imgH="228600" progId="Equation.3">
                <p:embed/>
              </p:oleObj>
            </a:graphicData>
          </a:graphic>
        </p:graphicFrame>
        <p:sp>
          <p:nvSpPr>
            <p:cNvPr id="103503" name="Line 107"/>
            <p:cNvSpPr>
              <a:spLocks noChangeShapeType="1"/>
            </p:cNvSpPr>
            <p:nvPr/>
          </p:nvSpPr>
          <p:spPr bwMode="auto">
            <a:xfrm flipH="1">
              <a:off x="4328"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3454" name="Object 108"/>
            <p:cNvGraphicFramePr>
              <a:graphicFrameLocks noChangeAspect="1"/>
            </p:cNvGraphicFramePr>
            <p:nvPr/>
          </p:nvGraphicFramePr>
          <p:xfrm>
            <a:off x="4373" y="1882"/>
            <a:ext cx="158" cy="253"/>
          </p:xfrm>
          <a:graphic>
            <a:graphicData uri="http://schemas.openxmlformats.org/presentationml/2006/ole">
              <p:oleObj spid="_x0000_s626708" name="公式" r:id="rId22" imgW="139700" imgH="228600" progId="Equation.3">
                <p:embed/>
              </p:oleObj>
            </a:graphicData>
          </a:graphic>
        </p:graphicFrame>
        <p:sp>
          <p:nvSpPr>
            <p:cNvPr id="103504" name="Line 111"/>
            <p:cNvSpPr>
              <a:spLocks noChangeShapeType="1"/>
            </p:cNvSpPr>
            <p:nvPr/>
          </p:nvSpPr>
          <p:spPr bwMode="auto">
            <a:xfrm flipV="1">
              <a:off x="3745" y="2212"/>
              <a:ext cx="0" cy="980"/>
            </a:xfrm>
            <a:prstGeom prst="line">
              <a:avLst/>
            </a:prstGeom>
            <a:noFill/>
            <a:ln w="12700">
              <a:solidFill>
                <a:schemeClr val="tx1"/>
              </a:solidFill>
              <a:round/>
              <a:headEnd/>
              <a:tailEnd/>
            </a:ln>
          </p:spPr>
          <p:txBody>
            <a:bodyPr/>
            <a:lstStyle/>
            <a:p>
              <a:endParaRPr lang="zh-CN" altLang="en-US"/>
            </a:p>
          </p:txBody>
        </p:sp>
        <p:sp>
          <p:nvSpPr>
            <p:cNvPr id="103505" name="Rectangle 112"/>
            <p:cNvSpPr>
              <a:spLocks noChangeArrowheads="1"/>
            </p:cNvSpPr>
            <p:nvPr/>
          </p:nvSpPr>
          <p:spPr bwMode="auto">
            <a:xfrm>
              <a:off x="3688" y="256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506" name="Oval 113"/>
            <p:cNvSpPr>
              <a:spLocks noChangeArrowheads="1"/>
            </p:cNvSpPr>
            <p:nvPr/>
          </p:nvSpPr>
          <p:spPr bwMode="auto">
            <a:xfrm>
              <a:off x="3710" y="31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7" name="Oval 114"/>
            <p:cNvSpPr>
              <a:spLocks noChangeArrowheads="1"/>
            </p:cNvSpPr>
            <p:nvPr/>
          </p:nvSpPr>
          <p:spPr bwMode="auto">
            <a:xfrm>
              <a:off x="3714" y="21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8" name="Line 115"/>
            <p:cNvSpPr>
              <a:spLocks noChangeShapeType="1"/>
            </p:cNvSpPr>
            <p:nvPr/>
          </p:nvSpPr>
          <p:spPr bwMode="auto">
            <a:xfrm rot="10800000">
              <a:off x="3820" y="2897"/>
              <a:ext cx="0" cy="228"/>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03455" name="Object 116"/>
            <p:cNvGraphicFramePr>
              <a:graphicFrameLocks noChangeAspect="1"/>
            </p:cNvGraphicFramePr>
            <p:nvPr/>
          </p:nvGraphicFramePr>
          <p:xfrm>
            <a:off x="3840" y="2898"/>
            <a:ext cx="158" cy="253"/>
          </p:xfrm>
          <a:graphic>
            <a:graphicData uri="http://schemas.openxmlformats.org/presentationml/2006/ole">
              <p:oleObj spid="_x0000_s626709" name="公式" r:id="rId23" imgW="139700" imgH="228600" progId="Equation.3">
                <p:embed/>
              </p:oleObj>
            </a:graphicData>
          </a:graphic>
        </p:graphicFrame>
        <p:graphicFrame>
          <p:nvGraphicFramePr>
            <p:cNvPr id="103456" name="Object 117"/>
            <p:cNvGraphicFramePr>
              <a:graphicFrameLocks noChangeAspect="1"/>
            </p:cNvGraphicFramePr>
            <p:nvPr/>
          </p:nvGraphicFramePr>
          <p:xfrm>
            <a:off x="3794" y="2567"/>
            <a:ext cx="215" cy="253"/>
          </p:xfrm>
          <a:graphic>
            <a:graphicData uri="http://schemas.openxmlformats.org/presentationml/2006/ole">
              <p:oleObj spid="_x0000_s626710" name="公式" r:id="rId24" imgW="190500" imgH="228600" progId="Equation.3">
                <p:embed/>
              </p:oleObj>
            </a:graphicData>
          </a:graphic>
        </p:graphicFrame>
        <p:grpSp>
          <p:nvGrpSpPr>
            <p:cNvPr id="6" name="Group 137"/>
            <p:cNvGrpSpPr>
              <a:grpSpLocks/>
            </p:cNvGrpSpPr>
            <p:nvPr/>
          </p:nvGrpSpPr>
          <p:grpSpPr bwMode="auto">
            <a:xfrm rot="5400000">
              <a:off x="3997" y="2033"/>
              <a:ext cx="305" cy="356"/>
              <a:chOff x="2068" y="1449"/>
              <a:chExt cx="305" cy="356"/>
            </a:xfrm>
          </p:grpSpPr>
          <p:sp>
            <p:nvSpPr>
              <p:cNvPr id="103511" name="AutoShape 13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103512" name="Line 13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103510" name="Line 140"/>
            <p:cNvSpPr>
              <a:spLocks noChangeShapeType="1"/>
            </p:cNvSpPr>
            <p:nvPr/>
          </p:nvSpPr>
          <p:spPr bwMode="auto">
            <a:xfrm rot="10800000">
              <a:off x="3947" y="2033"/>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103457" name="Object 141"/>
            <p:cNvGraphicFramePr>
              <a:graphicFrameLocks noChangeAspect="1"/>
            </p:cNvGraphicFramePr>
            <p:nvPr/>
          </p:nvGraphicFramePr>
          <p:xfrm>
            <a:off x="4023" y="1805"/>
            <a:ext cx="273" cy="253"/>
          </p:xfrm>
          <a:graphic>
            <a:graphicData uri="http://schemas.openxmlformats.org/presentationml/2006/ole">
              <p:oleObj spid="_x0000_s626711" name="公式" r:id="rId25" imgW="241300" imgH="228600" progId="Equation.3">
                <p:embed/>
              </p:oleObj>
            </a:graphicData>
          </a:graphic>
        </p:graphicFrame>
      </p:grpSp>
      <p:sp>
        <p:nvSpPr>
          <p:cNvPr id="103467" name="Text Box 174"/>
          <p:cNvSpPr txBox="1">
            <a:spLocks noChangeArrowheads="1"/>
          </p:cNvSpPr>
          <p:nvPr/>
        </p:nvSpPr>
        <p:spPr bwMode="auto">
          <a:xfrm>
            <a:off x="246063" y="214313"/>
            <a:ext cx="3214687"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a:t>
            </a:r>
            <a:r>
              <a:rPr lang="en-US" altLang="zh-CN" sz="2400"/>
              <a:t>1</a:t>
            </a:r>
            <a:r>
              <a:rPr lang="zh-CN" altLang="en-US" sz="2400"/>
              <a:t>）电压增益</a:t>
            </a:r>
            <a:r>
              <a:rPr lang="en-US" altLang="zh-CN" sz="2400"/>
              <a:t>A</a:t>
            </a:r>
            <a:r>
              <a:rPr lang="en-US" altLang="zh-CN" sz="2400" baseline="-25000"/>
              <a:t>v</a:t>
            </a:r>
            <a:r>
              <a:rPr lang="zh-CN" altLang="en-US" sz="2400"/>
              <a:t>：</a:t>
            </a:r>
          </a:p>
        </p:txBody>
      </p:sp>
      <p:grpSp>
        <p:nvGrpSpPr>
          <p:cNvPr id="7" name="Group 178"/>
          <p:cNvGrpSpPr>
            <a:grpSpLocks/>
          </p:cNvGrpSpPr>
          <p:nvPr/>
        </p:nvGrpSpPr>
        <p:grpSpPr bwMode="auto">
          <a:xfrm>
            <a:off x="7832725" y="2828925"/>
            <a:ext cx="927100" cy="511175"/>
            <a:chOff x="2677" y="3964"/>
            <a:chExt cx="584" cy="322"/>
          </a:xfrm>
        </p:grpSpPr>
        <p:sp>
          <p:nvSpPr>
            <p:cNvPr id="103482" name="AutoShape 179"/>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103440" name="Object 180"/>
            <p:cNvGraphicFramePr>
              <a:graphicFrameLocks noChangeAspect="1"/>
            </p:cNvGraphicFramePr>
            <p:nvPr/>
          </p:nvGraphicFramePr>
          <p:xfrm>
            <a:off x="2873" y="4047"/>
            <a:ext cx="243" cy="239"/>
          </p:xfrm>
          <a:graphic>
            <a:graphicData uri="http://schemas.openxmlformats.org/presentationml/2006/ole">
              <p:oleObj spid="_x0000_s626712" name="公式" r:id="rId26" imgW="215619" imgH="215619" progId="Equation.3">
                <p:embed/>
              </p:oleObj>
            </a:graphicData>
          </a:graphic>
        </p:graphicFrame>
      </p:grpSp>
      <p:sp>
        <p:nvSpPr>
          <p:cNvPr id="284853" name="Oval 181"/>
          <p:cNvSpPr>
            <a:spLocks noChangeArrowheads="1"/>
          </p:cNvSpPr>
          <p:nvPr/>
        </p:nvSpPr>
        <p:spPr bwMode="auto">
          <a:xfrm>
            <a:off x="1674813" y="2220913"/>
            <a:ext cx="768350" cy="1208087"/>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84854" name="Text Box 182"/>
          <p:cNvSpPr txBox="1">
            <a:spLocks noChangeArrowheads="1"/>
          </p:cNvSpPr>
          <p:nvPr/>
        </p:nvSpPr>
        <p:spPr bwMode="auto">
          <a:xfrm>
            <a:off x="2508250" y="2873375"/>
            <a:ext cx="2420938" cy="4016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dirty="0"/>
              <a:t>具有电压放大作用</a:t>
            </a:r>
          </a:p>
        </p:txBody>
      </p:sp>
      <p:sp>
        <p:nvSpPr>
          <p:cNvPr id="284855" name="Text Box 183"/>
          <p:cNvSpPr txBox="1">
            <a:spLocks noChangeArrowheads="1"/>
          </p:cNvSpPr>
          <p:nvPr/>
        </p:nvSpPr>
        <p:spPr bwMode="auto">
          <a:xfrm>
            <a:off x="206375" y="3429000"/>
            <a:ext cx="2651125" cy="463550"/>
          </a:xfrm>
          <a:prstGeom prst="rect">
            <a:avLst/>
          </a:prstGeom>
          <a:solidFill>
            <a:schemeClr val="bg1"/>
          </a:solidFill>
          <a:ln w="9525" algn="ctr">
            <a:solidFill>
              <a:schemeClr val="bg1"/>
            </a:solidFill>
            <a:miter lim="800000"/>
            <a:headEnd/>
            <a:tailEnd/>
          </a:ln>
        </p:spPr>
        <p:txBody>
          <a:bodyPr lIns="90000" tIns="46800" rIns="90000" bIns="46800">
            <a:spAutoFit/>
          </a:bodyPr>
          <a:lstStyle/>
          <a:p>
            <a:pPr>
              <a:spcBef>
                <a:spcPct val="50000"/>
              </a:spcBef>
            </a:pPr>
            <a:r>
              <a:rPr lang="zh-CN" altLang="en-US" sz="2400"/>
              <a:t>（</a:t>
            </a:r>
            <a:r>
              <a:rPr lang="en-US" altLang="zh-CN" sz="2400"/>
              <a:t>2</a:t>
            </a:r>
            <a:r>
              <a:rPr lang="zh-CN" altLang="en-US" sz="2400"/>
              <a:t>）输入电阻</a:t>
            </a:r>
            <a:r>
              <a:rPr lang="en-US" altLang="zh-CN" sz="2400"/>
              <a:t>R</a:t>
            </a:r>
            <a:r>
              <a:rPr lang="en-US" altLang="zh-CN" sz="2400" baseline="-25000"/>
              <a:t>i</a:t>
            </a:r>
            <a:r>
              <a:rPr lang="zh-CN" altLang="en-US" sz="2400"/>
              <a:t>：</a:t>
            </a:r>
          </a:p>
        </p:txBody>
      </p:sp>
      <p:sp>
        <p:nvSpPr>
          <p:cNvPr id="284856" name="Line 184"/>
          <p:cNvSpPr>
            <a:spLocks noChangeShapeType="1"/>
          </p:cNvSpPr>
          <p:nvPr/>
        </p:nvSpPr>
        <p:spPr bwMode="auto">
          <a:xfrm rot="-5400000">
            <a:off x="5413376" y="893762"/>
            <a:ext cx="0" cy="403225"/>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857" name="Object 185"/>
          <p:cNvGraphicFramePr>
            <a:graphicFrameLocks noChangeAspect="1"/>
          </p:cNvGraphicFramePr>
          <p:nvPr/>
        </p:nvGraphicFramePr>
        <p:xfrm>
          <a:off x="5280025" y="674688"/>
          <a:ext cx="227013" cy="379412"/>
        </p:xfrm>
        <a:graphic>
          <a:graphicData uri="http://schemas.openxmlformats.org/presentationml/2006/ole">
            <p:oleObj spid="_x0000_s626713" name="公式" r:id="rId27" imgW="126780" imgH="215526" progId="Equation.3">
              <p:embed/>
            </p:oleObj>
          </a:graphicData>
        </a:graphic>
      </p:graphicFrame>
      <p:grpSp>
        <p:nvGrpSpPr>
          <p:cNvPr id="8" name="Group 186"/>
          <p:cNvGrpSpPr>
            <a:grpSpLocks/>
          </p:cNvGrpSpPr>
          <p:nvPr/>
        </p:nvGrpSpPr>
        <p:grpSpPr bwMode="auto">
          <a:xfrm>
            <a:off x="5494338" y="2425700"/>
            <a:ext cx="409575" cy="927100"/>
            <a:chOff x="2978" y="1703"/>
            <a:chExt cx="258" cy="584"/>
          </a:xfrm>
        </p:grpSpPr>
        <p:sp>
          <p:nvSpPr>
            <p:cNvPr id="103480" name="Line 187"/>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103481" name="Line 188"/>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103439" name="Object 189"/>
            <p:cNvGraphicFramePr>
              <a:graphicFrameLocks noChangeAspect="1"/>
            </p:cNvGraphicFramePr>
            <p:nvPr/>
          </p:nvGraphicFramePr>
          <p:xfrm>
            <a:off x="2978" y="2023"/>
            <a:ext cx="200" cy="239"/>
          </p:xfrm>
          <a:graphic>
            <a:graphicData uri="http://schemas.openxmlformats.org/presentationml/2006/ole">
              <p:oleObj spid="_x0000_s626714" name="公式" r:id="rId28" imgW="177569" imgH="215619" progId="Equation.3">
                <p:embed/>
              </p:oleObj>
            </a:graphicData>
          </a:graphic>
        </p:graphicFrame>
      </p:grpSp>
      <p:sp>
        <p:nvSpPr>
          <p:cNvPr id="284863" name="Oval 191"/>
          <p:cNvSpPr>
            <a:spLocks noChangeArrowheads="1"/>
          </p:cNvSpPr>
          <p:nvPr/>
        </p:nvSpPr>
        <p:spPr bwMode="auto">
          <a:xfrm>
            <a:off x="4333875" y="4857750"/>
            <a:ext cx="1508125" cy="1071563"/>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84864" name="Text Box 192"/>
          <p:cNvSpPr txBox="1">
            <a:spLocks noChangeArrowheads="1"/>
          </p:cNvSpPr>
          <p:nvPr/>
        </p:nvSpPr>
        <p:spPr bwMode="auto">
          <a:xfrm>
            <a:off x="5326063" y="4341813"/>
            <a:ext cx="3817937"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远小于共射级和共集电极</a:t>
            </a:r>
          </a:p>
        </p:txBody>
      </p:sp>
      <p:graphicFrame>
        <p:nvGraphicFramePr>
          <p:cNvPr id="101513" name="Object 137"/>
          <p:cNvGraphicFramePr>
            <a:graphicFrameLocks noChangeAspect="1"/>
          </p:cNvGraphicFramePr>
          <p:nvPr/>
        </p:nvGraphicFramePr>
        <p:xfrm>
          <a:off x="484188" y="1127125"/>
          <a:ext cx="1952625" cy="585788"/>
        </p:xfrm>
        <a:graphic>
          <a:graphicData uri="http://schemas.openxmlformats.org/presentationml/2006/ole">
            <p:oleObj spid="_x0000_s626715" name="Equation" r:id="rId29" imgW="761669" imgH="228501" progId="Equation.DSMT4">
              <p:embed/>
            </p:oleObj>
          </a:graphicData>
        </a:graphic>
      </p:graphicFrame>
      <p:graphicFrame>
        <p:nvGraphicFramePr>
          <p:cNvPr id="101514" name="Object 138"/>
          <p:cNvGraphicFramePr>
            <a:graphicFrameLocks noChangeAspect="1"/>
          </p:cNvGraphicFramePr>
          <p:nvPr/>
        </p:nvGraphicFramePr>
        <p:xfrm>
          <a:off x="603250" y="1719263"/>
          <a:ext cx="1508125" cy="565150"/>
        </p:xfrm>
        <a:graphic>
          <a:graphicData uri="http://schemas.openxmlformats.org/presentationml/2006/ole">
            <p:oleObj spid="_x0000_s626716" name="Equation" r:id="rId30" imgW="609600" imgH="228600" progId="Equation.DSMT4">
              <p:embed/>
            </p:oleObj>
          </a:graphicData>
        </a:graphic>
      </p:graphicFrame>
      <p:graphicFrame>
        <p:nvGraphicFramePr>
          <p:cNvPr id="101515" name="Object 139"/>
          <p:cNvGraphicFramePr>
            <a:graphicFrameLocks noChangeAspect="1"/>
          </p:cNvGraphicFramePr>
          <p:nvPr/>
        </p:nvGraphicFramePr>
        <p:xfrm>
          <a:off x="444500" y="2436813"/>
          <a:ext cx="1944688" cy="881062"/>
        </p:xfrm>
        <a:graphic>
          <a:graphicData uri="http://schemas.openxmlformats.org/presentationml/2006/ole">
            <p:oleObj spid="_x0000_s626717" name="Equation" r:id="rId31" imgW="952087" imgH="431613" progId="Equation.DSMT4">
              <p:embed/>
            </p:oleObj>
          </a:graphicData>
        </a:graphic>
      </p:graphicFrame>
      <p:graphicFrame>
        <p:nvGraphicFramePr>
          <p:cNvPr id="24" name="Object 11"/>
          <p:cNvGraphicFramePr>
            <a:graphicFrameLocks noChangeAspect="1"/>
          </p:cNvGraphicFramePr>
          <p:nvPr/>
        </p:nvGraphicFramePr>
        <p:xfrm>
          <a:off x="722313" y="730250"/>
          <a:ext cx="1504950" cy="411163"/>
        </p:xfrm>
        <a:graphic>
          <a:graphicData uri="http://schemas.openxmlformats.org/presentationml/2006/ole">
            <p:oleObj spid="_x0000_s626718" name="公式" r:id="rId32" imgW="838200" imgH="228600" progId="Equation.3">
              <p:embed/>
            </p:oleObj>
          </a:graphicData>
        </a:graphic>
      </p:graphicFrame>
      <p:graphicFrame>
        <p:nvGraphicFramePr>
          <p:cNvPr id="154" name="Object 390"/>
          <p:cNvGraphicFramePr>
            <a:graphicFrameLocks noChangeAspect="1"/>
          </p:cNvGraphicFramePr>
          <p:nvPr/>
        </p:nvGraphicFramePr>
        <p:xfrm>
          <a:off x="560388" y="3984625"/>
          <a:ext cx="1228725" cy="928688"/>
        </p:xfrm>
        <a:graphic>
          <a:graphicData uri="http://schemas.openxmlformats.org/presentationml/2006/ole">
            <p:oleObj spid="_x0000_s626719" name="Equation" r:id="rId33" imgW="571252" imgH="431613" progId="Equation.DSMT4">
              <p:embed/>
            </p:oleObj>
          </a:graphicData>
        </a:graphic>
      </p:graphicFrame>
      <p:graphicFrame>
        <p:nvGraphicFramePr>
          <p:cNvPr id="155" name="Object 391"/>
          <p:cNvGraphicFramePr>
            <a:graphicFrameLocks noChangeAspect="1"/>
          </p:cNvGraphicFramePr>
          <p:nvPr/>
        </p:nvGraphicFramePr>
        <p:xfrm>
          <a:off x="285750" y="5016500"/>
          <a:ext cx="2182813" cy="669925"/>
        </p:xfrm>
        <a:graphic>
          <a:graphicData uri="http://schemas.openxmlformats.org/presentationml/2006/ole">
            <p:oleObj spid="_x0000_s626720" name="Equation" r:id="rId34" imgW="787400" imgH="241300" progId="Equation.DSMT4">
              <p:embed/>
            </p:oleObj>
          </a:graphicData>
        </a:graphic>
      </p:graphicFrame>
      <p:grpSp>
        <p:nvGrpSpPr>
          <p:cNvPr id="9" name="Group 186"/>
          <p:cNvGrpSpPr>
            <a:grpSpLocks/>
          </p:cNvGrpSpPr>
          <p:nvPr/>
        </p:nvGrpSpPr>
        <p:grpSpPr bwMode="auto">
          <a:xfrm>
            <a:off x="6056313" y="2476500"/>
            <a:ext cx="420687" cy="927100"/>
            <a:chOff x="2971" y="1703"/>
            <a:chExt cx="265" cy="584"/>
          </a:xfrm>
        </p:grpSpPr>
        <p:sp>
          <p:nvSpPr>
            <p:cNvPr id="103478" name="Line 187"/>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103479" name="Line 188"/>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103438" name="Object 189"/>
            <p:cNvGraphicFramePr>
              <a:graphicFrameLocks noChangeAspect="1"/>
            </p:cNvGraphicFramePr>
            <p:nvPr/>
          </p:nvGraphicFramePr>
          <p:xfrm>
            <a:off x="2971" y="2009"/>
            <a:ext cx="214" cy="267"/>
          </p:xfrm>
          <a:graphic>
            <a:graphicData uri="http://schemas.openxmlformats.org/presentationml/2006/ole">
              <p:oleObj spid="_x0000_s626721" name="Equation" r:id="rId35" imgW="190417" imgH="241195" progId="Equation.DSMT4">
                <p:embed/>
              </p:oleObj>
            </a:graphicData>
          </a:graphic>
        </p:graphicFrame>
      </p:grpSp>
      <p:graphicFrame>
        <p:nvGraphicFramePr>
          <p:cNvPr id="101521" name="Object 145"/>
          <p:cNvGraphicFramePr>
            <a:graphicFrameLocks noChangeAspect="1"/>
          </p:cNvGraphicFramePr>
          <p:nvPr/>
        </p:nvGraphicFramePr>
        <p:xfrm>
          <a:off x="1873250" y="3984625"/>
          <a:ext cx="1641475" cy="885825"/>
        </p:xfrm>
        <a:graphic>
          <a:graphicData uri="http://schemas.openxmlformats.org/presentationml/2006/ole">
            <p:oleObj spid="_x0000_s626722" name="Equation" r:id="rId36" imgW="799753" imgH="431613" progId="Equation.DSMT4">
              <p:embed/>
            </p:oleObj>
          </a:graphicData>
        </a:graphic>
      </p:graphicFrame>
      <p:graphicFrame>
        <p:nvGraphicFramePr>
          <p:cNvPr id="101522" name="Object 146"/>
          <p:cNvGraphicFramePr>
            <a:graphicFrameLocks noChangeAspect="1"/>
          </p:cNvGraphicFramePr>
          <p:nvPr/>
        </p:nvGraphicFramePr>
        <p:xfrm>
          <a:off x="3500438" y="3944938"/>
          <a:ext cx="1071562" cy="930275"/>
        </p:xfrm>
        <a:graphic>
          <a:graphicData uri="http://schemas.openxmlformats.org/presentationml/2006/ole">
            <p:oleObj spid="_x0000_s626723" name="Equation" r:id="rId37" imgW="482391" imgH="418918" progId="Equation.DSMT4">
              <p:embed/>
            </p:oleObj>
          </a:graphicData>
        </a:graphic>
      </p:graphicFrame>
      <p:graphicFrame>
        <p:nvGraphicFramePr>
          <p:cNvPr id="101523" name="Object 147"/>
          <p:cNvGraphicFramePr>
            <a:graphicFrameLocks noChangeAspect="1"/>
          </p:cNvGraphicFramePr>
          <p:nvPr/>
        </p:nvGraphicFramePr>
        <p:xfrm>
          <a:off x="2508250" y="4857750"/>
          <a:ext cx="2984500" cy="985838"/>
        </p:xfrm>
        <a:graphic>
          <a:graphicData uri="http://schemas.openxmlformats.org/presentationml/2006/ole">
            <p:oleObj spid="_x0000_s626724" name="Equation" r:id="rId38" imgW="1270000" imgH="419100" progId="Equation.DSMT4">
              <p:embed/>
            </p:oleObj>
          </a:graphicData>
        </a:graphic>
      </p:graphicFrame>
      <p:sp>
        <p:nvSpPr>
          <p:cNvPr id="164" name="Text Box 183"/>
          <p:cNvSpPr txBox="1">
            <a:spLocks noChangeArrowheads="1"/>
          </p:cNvSpPr>
          <p:nvPr/>
        </p:nvSpPr>
        <p:spPr bwMode="auto">
          <a:xfrm>
            <a:off x="166688" y="5889625"/>
            <a:ext cx="2651125" cy="463550"/>
          </a:xfrm>
          <a:prstGeom prst="rect">
            <a:avLst/>
          </a:prstGeom>
          <a:solidFill>
            <a:schemeClr val="bg1"/>
          </a:solidFill>
          <a:ln w="9525" algn="ctr">
            <a:solidFill>
              <a:schemeClr val="bg1"/>
            </a:solidFill>
            <a:miter lim="800000"/>
            <a:headEnd/>
            <a:tailEnd/>
          </a:ln>
        </p:spPr>
        <p:txBody>
          <a:bodyPr lIns="90000" tIns="46800" rIns="90000" bIns="46800">
            <a:spAutoFit/>
          </a:bodyPr>
          <a:lstStyle/>
          <a:p>
            <a:pPr>
              <a:spcBef>
                <a:spcPct val="50000"/>
              </a:spcBef>
            </a:pPr>
            <a:r>
              <a:rPr lang="zh-CN" altLang="en-US" sz="2400"/>
              <a:t>（</a:t>
            </a:r>
            <a:r>
              <a:rPr lang="en-US" altLang="zh-CN" sz="2400"/>
              <a:t>3</a:t>
            </a:r>
            <a:r>
              <a:rPr lang="zh-CN" altLang="en-US" sz="2400"/>
              <a:t>）输出电阻</a:t>
            </a:r>
            <a:r>
              <a:rPr lang="en-US" altLang="zh-CN" sz="2400"/>
              <a:t>R</a:t>
            </a:r>
            <a:r>
              <a:rPr lang="en-US" altLang="zh-CN" sz="2400" baseline="-25000"/>
              <a:t>O</a:t>
            </a:r>
            <a:r>
              <a:rPr lang="zh-CN" altLang="en-US" sz="2400"/>
              <a:t>：</a:t>
            </a:r>
          </a:p>
        </p:txBody>
      </p:sp>
      <p:graphicFrame>
        <p:nvGraphicFramePr>
          <p:cNvPr id="671869" name="Object 125"/>
          <p:cNvGraphicFramePr>
            <a:graphicFrameLocks noChangeAspect="1"/>
          </p:cNvGraphicFramePr>
          <p:nvPr/>
        </p:nvGraphicFramePr>
        <p:xfrm>
          <a:off x="3392488" y="5932488"/>
          <a:ext cx="1258887" cy="552450"/>
        </p:xfrm>
        <a:graphic>
          <a:graphicData uri="http://schemas.openxmlformats.org/presentationml/2006/ole">
            <p:oleObj spid="_x0000_s626725" name="公式" r:id="rId39" imgW="9570600" imgH="4204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trips(down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5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15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15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84853"/>
                                        </p:tgtEl>
                                        <p:attrNameLst>
                                          <p:attrName>style.visibility</p:attrName>
                                        </p:attrNameLst>
                                      </p:cBhvr>
                                      <p:to>
                                        <p:strVal val="visible"/>
                                      </p:to>
                                    </p:set>
                                    <p:animEffect transition="in" filter="blinds(horizontal)">
                                      <p:cBhvr>
                                        <p:cTn id="29" dur="500"/>
                                        <p:tgtEl>
                                          <p:spTgt spid="28485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84854"/>
                                        </p:tgtEl>
                                        <p:attrNameLst>
                                          <p:attrName>style.visibility</p:attrName>
                                        </p:attrNameLst>
                                      </p:cBhvr>
                                      <p:to>
                                        <p:strVal val="visible"/>
                                      </p:to>
                                    </p:set>
                                    <p:animEffect transition="in" filter="blinds(horizontal)">
                                      <p:cBhvr>
                                        <p:cTn id="34" dur="500"/>
                                        <p:tgtEl>
                                          <p:spTgt spid="28485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84855"/>
                                        </p:tgtEl>
                                        <p:attrNameLst>
                                          <p:attrName>style.visibility</p:attrName>
                                        </p:attrNameLst>
                                      </p:cBhvr>
                                      <p:to>
                                        <p:strVal val="visible"/>
                                      </p:to>
                                    </p:set>
                                    <p:animEffect transition="in" filter="blinds(horizontal)">
                                      <p:cBhvr>
                                        <p:cTn id="39" dur="500"/>
                                        <p:tgtEl>
                                          <p:spTgt spid="28485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84856"/>
                                        </p:tgtEl>
                                        <p:attrNameLst>
                                          <p:attrName>style.visibility</p:attrName>
                                        </p:attrNameLst>
                                      </p:cBhvr>
                                      <p:to>
                                        <p:strVal val="visible"/>
                                      </p:to>
                                    </p:set>
                                    <p:animEffect transition="in" filter="blinds(horizontal)">
                                      <p:cBhvr>
                                        <p:cTn id="49" dur="500"/>
                                        <p:tgtEl>
                                          <p:spTgt spid="284856"/>
                                        </p:tgtEl>
                                      </p:cBhvr>
                                    </p:animEffect>
                                  </p:childTnLst>
                                </p:cTn>
                              </p:par>
                              <p:par>
                                <p:cTn id="50" presetID="3" presetClass="entr" presetSubtype="10" fill="hold" nodeType="withEffect">
                                  <p:stCondLst>
                                    <p:cond delay="0"/>
                                  </p:stCondLst>
                                  <p:childTnLst>
                                    <p:set>
                                      <p:cBhvr>
                                        <p:cTn id="51" dur="1" fill="hold">
                                          <p:stCondLst>
                                            <p:cond delay="0"/>
                                          </p:stCondLst>
                                        </p:cTn>
                                        <p:tgtEl>
                                          <p:spTgt spid="284857"/>
                                        </p:tgtEl>
                                        <p:attrNameLst>
                                          <p:attrName>style.visibility</p:attrName>
                                        </p:attrNameLst>
                                      </p:cBhvr>
                                      <p:to>
                                        <p:strVal val="visible"/>
                                      </p:to>
                                    </p:set>
                                    <p:animEffect transition="in" filter="blinds(horizontal)">
                                      <p:cBhvr>
                                        <p:cTn id="52" dur="500"/>
                                        <p:tgtEl>
                                          <p:spTgt spid="284857"/>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84781"/>
                                        </p:tgtEl>
                                        <p:attrNameLst>
                                          <p:attrName>style.visibility</p:attrName>
                                        </p:attrNameLst>
                                      </p:cBhvr>
                                      <p:to>
                                        <p:strVal val="visible"/>
                                      </p:to>
                                    </p:set>
                                    <p:animEffect transition="in" filter="blinds(horizontal)">
                                      <p:cBhvr>
                                        <p:cTn id="57" dur="500"/>
                                        <p:tgtEl>
                                          <p:spTgt spid="284781"/>
                                        </p:tgtEl>
                                      </p:cBhvr>
                                    </p:animEffect>
                                  </p:childTnLst>
                                </p:cTn>
                              </p:par>
                              <p:par>
                                <p:cTn id="58" presetID="3" presetClass="entr" presetSubtype="10" fill="hold" nodeType="withEffect">
                                  <p:stCondLst>
                                    <p:cond delay="0"/>
                                  </p:stCondLst>
                                  <p:childTnLst>
                                    <p:set>
                                      <p:cBhvr>
                                        <p:cTn id="59" dur="1" fill="hold">
                                          <p:stCondLst>
                                            <p:cond delay="0"/>
                                          </p:stCondLst>
                                        </p:cTn>
                                        <p:tgtEl>
                                          <p:spTgt spid="284782"/>
                                        </p:tgtEl>
                                        <p:attrNameLst>
                                          <p:attrName>style.visibility</p:attrName>
                                        </p:attrNameLst>
                                      </p:cBhvr>
                                      <p:to>
                                        <p:strVal val="visible"/>
                                      </p:to>
                                    </p:set>
                                    <p:animEffect transition="in" filter="blinds(horizontal)">
                                      <p:cBhvr>
                                        <p:cTn id="60" dur="500"/>
                                        <p:tgtEl>
                                          <p:spTgt spid="28478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blinds(horizontal)">
                                      <p:cBhvr>
                                        <p:cTn id="65" dur="500"/>
                                        <p:tgtEl>
                                          <p:spTgt spid="9"/>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ntr" presetSubtype="6" fill="hold" nodeType="clickEffect">
                                  <p:stCondLst>
                                    <p:cond delay="0"/>
                                  </p:stCondLst>
                                  <p:childTnLst>
                                    <p:set>
                                      <p:cBhvr>
                                        <p:cTn id="69" dur="1" fill="hold">
                                          <p:stCondLst>
                                            <p:cond delay="0"/>
                                          </p:stCondLst>
                                        </p:cTn>
                                        <p:tgtEl>
                                          <p:spTgt spid="154"/>
                                        </p:tgtEl>
                                        <p:attrNameLst>
                                          <p:attrName>style.visibility</p:attrName>
                                        </p:attrNameLst>
                                      </p:cBhvr>
                                      <p:to>
                                        <p:strVal val="visible"/>
                                      </p:to>
                                    </p:set>
                                    <p:animEffect transition="in" filter="strips(downRight)">
                                      <p:cBhvr>
                                        <p:cTn id="70" dur="500"/>
                                        <p:tgtEl>
                                          <p:spTgt spid="154"/>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15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0152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8" presetClass="entr" presetSubtype="6" fill="hold" nodeType="clickEffect">
                                  <p:stCondLst>
                                    <p:cond delay="0"/>
                                  </p:stCondLst>
                                  <p:childTnLst>
                                    <p:set>
                                      <p:cBhvr>
                                        <p:cTn id="82" dur="1" fill="hold">
                                          <p:stCondLst>
                                            <p:cond delay="0"/>
                                          </p:stCondLst>
                                        </p:cTn>
                                        <p:tgtEl>
                                          <p:spTgt spid="155"/>
                                        </p:tgtEl>
                                        <p:attrNameLst>
                                          <p:attrName>style.visibility</p:attrName>
                                        </p:attrNameLst>
                                      </p:cBhvr>
                                      <p:to>
                                        <p:strVal val="visible"/>
                                      </p:to>
                                    </p:set>
                                    <p:animEffect transition="in" filter="strips(downRight)">
                                      <p:cBhvr>
                                        <p:cTn id="83" dur="500"/>
                                        <p:tgtEl>
                                          <p:spTgt spid="155"/>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0152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84863"/>
                                        </p:tgtEl>
                                        <p:attrNameLst>
                                          <p:attrName>style.visibility</p:attrName>
                                        </p:attrNameLst>
                                      </p:cBhvr>
                                      <p:to>
                                        <p:strVal val="visible"/>
                                      </p:to>
                                    </p:set>
                                    <p:animEffect transition="in" filter="blinds(horizontal)">
                                      <p:cBhvr>
                                        <p:cTn id="92" dur="500"/>
                                        <p:tgtEl>
                                          <p:spTgt spid="28486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84864"/>
                                        </p:tgtEl>
                                        <p:attrNameLst>
                                          <p:attrName>style.visibility</p:attrName>
                                        </p:attrNameLst>
                                      </p:cBhvr>
                                      <p:to>
                                        <p:strVal val="visible"/>
                                      </p:to>
                                    </p:set>
                                    <p:animEffect transition="in" filter="blinds(horizontal)">
                                      <p:cBhvr>
                                        <p:cTn id="97" dur="500"/>
                                        <p:tgtEl>
                                          <p:spTgt spid="284864"/>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64"/>
                                        </p:tgtEl>
                                        <p:attrNameLst>
                                          <p:attrName>style.visibility</p:attrName>
                                        </p:attrNameLst>
                                      </p:cBhvr>
                                      <p:to>
                                        <p:strVal val="visible"/>
                                      </p:to>
                                    </p:set>
                                    <p:animEffect transition="in" filter="blinds(horizontal)">
                                      <p:cBhvr>
                                        <p:cTn id="102" dur="500"/>
                                        <p:tgtEl>
                                          <p:spTgt spid="164"/>
                                        </p:tgtEl>
                                      </p:cBhvr>
                                    </p:animEffect>
                                  </p:childTnLst>
                                </p:cTn>
                              </p:par>
                            </p:childTnLst>
                          </p:cTn>
                        </p:par>
                      </p:childTnLst>
                    </p:cTn>
                  </p:par>
                  <p:par>
                    <p:cTn id="103" fill="hold">
                      <p:stCondLst>
                        <p:cond delay="indefinite"/>
                      </p:stCondLst>
                      <p:childTnLst>
                        <p:par>
                          <p:cTn id="104" fill="hold">
                            <p:stCondLst>
                              <p:cond delay="0"/>
                            </p:stCondLst>
                            <p:childTnLst>
                              <p:par>
                                <p:cTn id="105" presetID="18" presetClass="entr" presetSubtype="6" fill="hold" nodeType="clickEffect">
                                  <p:stCondLst>
                                    <p:cond delay="0"/>
                                  </p:stCondLst>
                                  <p:childTnLst>
                                    <p:set>
                                      <p:cBhvr>
                                        <p:cTn id="106" dur="1" fill="hold">
                                          <p:stCondLst>
                                            <p:cond delay="0"/>
                                          </p:stCondLst>
                                        </p:cTn>
                                        <p:tgtEl>
                                          <p:spTgt spid="671869"/>
                                        </p:tgtEl>
                                        <p:attrNameLst>
                                          <p:attrName>style.visibility</p:attrName>
                                        </p:attrNameLst>
                                      </p:cBhvr>
                                      <p:to>
                                        <p:strVal val="visible"/>
                                      </p:to>
                                    </p:set>
                                    <p:animEffect transition="in" filter="strips(downRight)">
                                      <p:cBhvr>
                                        <p:cTn id="107" dur="500"/>
                                        <p:tgtEl>
                                          <p:spTgt spid="671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81" grpId="0" animBg="1"/>
      <p:bldP spid="284853" grpId="0" animBg="1"/>
      <p:bldP spid="284854" grpId="0" animBg="1"/>
      <p:bldP spid="284855" grpId="0" animBg="1"/>
      <p:bldP spid="284856" grpId="0" animBg="1"/>
      <p:bldP spid="284863" grpId="0" animBg="1"/>
      <p:bldP spid="284864" grpId="0" animBg="1"/>
      <p:bldP spid="16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 Box 2"/>
          <p:cNvSpPr txBox="1">
            <a:spLocks noChangeArrowheads="1"/>
          </p:cNvSpPr>
          <p:nvPr/>
        </p:nvSpPr>
        <p:spPr bwMode="auto">
          <a:xfrm>
            <a:off x="1895475" y="692150"/>
            <a:ext cx="5391169" cy="648512"/>
          </a:xfrm>
          <a:prstGeom prst="rect">
            <a:avLst/>
          </a:prstGeom>
          <a:noFill/>
          <a:ln w="38100">
            <a:noFill/>
            <a:miter lim="800000"/>
            <a:headEnd/>
            <a:tailEnd/>
          </a:ln>
        </p:spPr>
        <p:txBody>
          <a:bodyPr wrap="square" lIns="90000" tIns="46800" rIns="90000" bIns="46800" anchor="ctr">
            <a:spAutoFit/>
          </a:bodyPr>
          <a:lstStyle/>
          <a:p>
            <a:pPr algn="ctr"/>
            <a:r>
              <a:rPr lang="zh-CN" altLang="en-US" sz="3600" u="sng" dirty="0" smtClean="0">
                <a:solidFill>
                  <a:srgbClr val="0000FF"/>
                </a:solidFill>
              </a:rPr>
              <a:t>共基极放大电路</a:t>
            </a:r>
            <a:r>
              <a:rPr lang="zh-CN" altLang="en-US" sz="3600" u="sng" dirty="0">
                <a:solidFill>
                  <a:srgbClr val="0000FF"/>
                </a:solidFill>
              </a:rPr>
              <a:t>的特点</a:t>
            </a:r>
          </a:p>
        </p:txBody>
      </p:sp>
      <p:sp>
        <p:nvSpPr>
          <p:cNvPr id="672771" name="Text Box 3"/>
          <p:cNvSpPr txBox="1">
            <a:spLocks noChangeArrowheads="1"/>
          </p:cNvSpPr>
          <p:nvPr/>
        </p:nvSpPr>
        <p:spPr bwMode="auto">
          <a:xfrm>
            <a:off x="914400" y="1931988"/>
            <a:ext cx="7505700" cy="955675"/>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1. </a:t>
            </a:r>
            <a:r>
              <a:rPr lang="zh-CN" altLang="en-US" sz="2800"/>
              <a:t>电压增益在数值上与共射极放大电路一样，只是差了一个负号。</a:t>
            </a:r>
          </a:p>
        </p:txBody>
      </p:sp>
      <p:sp>
        <p:nvSpPr>
          <p:cNvPr id="672772" name="Text Box 4"/>
          <p:cNvSpPr txBox="1">
            <a:spLocks noChangeArrowheads="1"/>
          </p:cNvSpPr>
          <p:nvPr/>
        </p:nvSpPr>
        <p:spPr bwMode="auto">
          <a:xfrm>
            <a:off x="933450" y="3144838"/>
            <a:ext cx="7505700" cy="955675"/>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2. </a:t>
            </a:r>
            <a:r>
              <a:rPr lang="zh-CN" altLang="en-US" sz="2800"/>
              <a:t>输出电阻与共射放大电路基本一样，但输入电阻可以做得很低。</a:t>
            </a:r>
          </a:p>
        </p:txBody>
      </p:sp>
      <p:grpSp>
        <p:nvGrpSpPr>
          <p:cNvPr id="2" name="Group 7"/>
          <p:cNvGrpSpPr>
            <a:grpSpLocks/>
          </p:cNvGrpSpPr>
          <p:nvPr/>
        </p:nvGrpSpPr>
        <p:grpSpPr bwMode="auto">
          <a:xfrm>
            <a:off x="865188" y="4478338"/>
            <a:ext cx="7505700" cy="955675"/>
            <a:chOff x="589" y="2696"/>
            <a:chExt cx="4728" cy="602"/>
          </a:xfrm>
        </p:grpSpPr>
        <p:sp>
          <p:nvSpPr>
            <p:cNvPr id="104458" name="Text Box 5"/>
            <p:cNvSpPr txBox="1">
              <a:spLocks noChangeArrowheads="1"/>
            </p:cNvSpPr>
            <p:nvPr/>
          </p:nvSpPr>
          <p:spPr bwMode="auto">
            <a:xfrm>
              <a:off x="589" y="2696"/>
              <a:ext cx="4728" cy="602"/>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3. </a:t>
              </a:r>
              <a:r>
                <a:rPr lang="zh-CN" altLang="en-US" sz="2800"/>
                <a:t>电流放大系数                     ，所以又称为电流跟随器。</a:t>
              </a:r>
            </a:p>
          </p:txBody>
        </p:sp>
        <p:graphicFrame>
          <p:nvGraphicFramePr>
            <p:cNvPr id="104450" name="Object 6"/>
            <p:cNvGraphicFramePr>
              <a:graphicFrameLocks noChangeAspect="1"/>
            </p:cNvGraphicFramePr>
            <p:nvPr/>
          </p:nvGraphicFramePr>
          <p:xfrm>
            <a:off x="2274" y="2710"/>
            <a:ext cx="1230" cy="336"/>
          </p:xfrm>
          <a:graphic>
            <a:graphicData uri="http://schemas.openxmlformats.org/presentationml/2006/ole">
              <p:oleObj spid="_x0000_s627714" name="Equation" r:id="rId4" imgW="838200" imgH="228600" progId="Equation.DSMT4">
                <p:embed/>
              </p:oleObj>
            </a:graphicData>
          </a:graphic>
        </p:graphicFrame>
      </p:grpSp>
      <p:sp>
        <p:nvSpPr>
          <p:cNvPr id="104455" name="日期占位符 1"/>
          <p:cNvSpPr>
            <a:spLocks noGrp="1"/>
          </p:cNvSpPr>
          <p:nvPr>
            <p:ph type="dt" sz="quarter" idx="10"/>
          </p:nvPr>
        </p:nvSpPr>
        <p:spPr>
          <a:xfrm>
            <a:off x="457200" y="6524625"/>
            <a:ext cx="2133600" cy="476250"/>
          </a:xfrm>
          <a:noFill/>
        </p:spPr>
        <p:txBody>
          <a:bodyPr/>
          <a:lstStyle/>
          <a:p>
            <a:fld id="{30CCC37D-A833-403C-B259-C0043B932591}" type="datetime1">
              <a:rPr lang="zh-CN" altLang="en-US" smtClean="0">
                <a:latin typeface="Arial" pitchFamily="34" charset="0"/>
              </a:rPr>
              <a:pPr/>
              <a:t>2019-10-16</a:t>
            </a:fld>
            <a:endParaRPr lang="en-US" altLang="zh-CN" smtClean="0">
              <a:latin typeface="Arial" pitchFamily="34" charset="0"/>
            </a:endParaRPr>
          </a:p>
        </p:txBody>
      </p:sp>
      <p:sp>
        <p:nvSpPr>
          <p:cNvPr id="10445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4457" name="灯片编号占位符 3"/>
          <p:cNvSpPr>
            <a:spLocks noGrp="1"/>
          </p:cNvSpPr>
          <p:nvPr>
            <p:ph type="sldNum" sz="quarter" idx="12"/>
          </p:nvPr>
        </p:nvSpPr>
        <p:spPr>
          <a:xfrm>
            <a:off x="6553200" y="6524625"/>
            <a:ext cx="2133600" cy="476250"/>
          </a:xfrm>
          <a:noFill/>
        </p:spPr>
        <p:txBody>
          <a:bodyPr/>
          <a:lstStyle/>
          <a:p>
            <a:fld id="{32E3D74D-7D4C-4CE0-AA5A-4FC451B29541}" type="slidenum">
              <a:rPr lang="en-US" altLang="zh-CN" smtClean="0">
                <a:latin typeface="Arial" pitchFamily="34" charset="0"/>
              </a:rPr>
              <a:pPr/>
              <a:t>121</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2771"/>
                                        </p:tgtEl>
                                        <p:attrNameLst>
                                          <p:attrName>style.visibility</p:attrName>
                                        </p:attrNameLst>
                                      </p:cBhvr>
                                      <p:to>
                                        <p:strVal val="visible"/>
                                      </p:to>
                                    </p:set>
                                    <p:animEffect transition="in" filter="blinds(horizontal)">
                                      <p:cBhvr>
                                        <p:cTn id="7" dur="500"/>
                                        <p:tgtEl>
                                          <p:spTgt spid="6727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2772"/>
                                        </p:tgtEl>
                                        <p:attrNameLst>
                                          <p:attrName>style.visibility</p:attrName>
                                        </p:attrNameLst>
                                      </p:cBhvr>
                                      <p:to>
                                        <p:strVal val="visible"/>
                                      </p:to>
                                    </p:set>
                                    <p:animEffect transition="in" filter="blinds(horizontal)">
                                      <p:cBhvr>
                                        <p:cTn id="12" dur="500"/>
                                        <p:tgtEl>
                                          <p:spTgt spid="6727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p:bldP spid="67277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3"/>
          <p:cNvSpPr>
            <a:spLocks noChangeArrowheads="1"/>
          </p:cNvSpPr>
          <p:nvPr/>
        </p:nvSpPr>
        <p:spPr bwMode="auto">
          <a:xfrm>
            <a:off x="466725" y="4579938"/>
            <a:ext cx="8305800" cy="1698625"/>
          </a:xfrm>
          <a:prstGeom prst="rect">
            <a:avLst/>
          </a:prstGeom>
          <a:noFill/>
          <a:ln w="9525">
            <a:noFill/>
            <a:miter lim="800000"/>
            <a:headEnd/>
            <a:tailEnd/>
          </a:ln>
        </p:spPr>
        <p:txBody>
          <a:bodyPr>
            <a:spAutoFit/>
          </a:bodyPr>
          <a:lstStyle/>
          <a:p>
            <a:pPr>
              <a:lnSpc>
                <a:spcPct val="120000"/>
              </a:lnSpc>
            </a:pPr>
            <a:r>
              <a:rPr kumimoji="1" lang="zh-CN" altLang="en-US" sz="2200">
                <a:solidFill>
                  <a:srgbClr val="000000"/>
                </a:solidFill>
                <a:latin typeface="楷体_GB2312" pitchFamily="49" charset="-122"/>
                <a:ea typeface="楷体_GB2312" pitchFamily="49" charset="-122"/>
              </a:rPr>
              <a:t>以输入、输出信号的位置为判断依据：</a:t>
            </a:r>
          </a:p>
          <a:p>
            <a:pPr>
              <a:lnSpc>
                <a:spcPct val="120000"/>
              </a:lnSpc>
            </a:pPr>
            <a:r>
              <a:rPr kumimoji="1" lang="zh-CN" altLang="en-US" sz="2200">
                <a:solidFill>
                  <a:srgbClr val="000000"/>
                </a:solidFill>
                <a:latin typeface="楷体_GB2312" pitchFamily="49" charset="-122"/>
                <a:ea typeface="楷体_GB2312" pitchFamily="49" charset="-122"/>
              </a:rPr>
              <a:t>    信号由基极输入，集电极输出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共射极放大电路</a:t>
            </a:r>
          </a:p>
          <a:p>
            <a:pPr>
              <a:lnSpc>
                <a:spcPct val="120000"/>
              </a:lnSpc>
            </a:pPr>
            <a:r>
              <a:rPr kumimoji="1" lang="zh-CN" altLang="en-US" sz="2200">
                <a:solidFill>
                  <a:srgbClr val="000000"/>
                </a:solidFill>
                <a:latin typeface="楷体_GB2312" pitchFamily="49" charset="-122"/>
                <a:ea typeface="楷体_GB2312" pitchFamily="49" charset="-122"/>
              </a:rPr>
              <a:t>    信号由基极输入，发射极输出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共集电极放大电路</a:t>
            </a:r>
          </a:p>
          <a:p>
            <a:pPr>
              <a:lnSpc>
                <a:spcPct val="120000"/>
              </a:lnSpc>
            </a:pPr>
            <a:r>
              <a:rPr kumimoji="1" lang="zh-CN" altLang="en-US" sz="2200">
                <a:solidFill>
                  <a:srgbClr val="000000"/>
                </a:solidFill>
                <a:latin typeface="楷体_GB2312" pitchFamily="49" charset="-122"/>
                <a:ea typeface="楷体_GB2312" pitchFamily="49" charset="-122"/>
              </a:rPr>
              <a:t>    信号由发射极输入，集电极输出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共基极电路 </a:t>
            </a:r>
          </a:p>
        </p:txBody>
      </p:sp>
      <p:grpSp>
        <p:nvGrpSpPr>
          <p:cNvPr id="2" name="组合 4"/>
          <p:cNvGrpSpPr>
            <a:grpSpLocks/>
          </p:cNvGrpSpPr>
          <p:nvPr/>
        </p:nvGrpSpPr>
        <p:grpSpPr bwMode="auto">
          <a:xfrm>
            <a:off x="6186488" y="1801813"/>
            <a:ext cx="2633662" cy="2533650"/>
            <a:chOff x="6186810" y="1016000"/>
            <a:chExt cx="2633662" cy="2533650"/>
          </a:xfrm>
        </p:grpSpPr>
        <p:sp>
          <p:nvSpPr>
            <p:cNvPr id="146538" name="Line 53"/>
            <p:cNvSpPr>
              <a:spLocks noChangeShapeType="1"/>
            </p:cNvSpPr>
            <p:nvPr/>
          </p:nvSpPr>
          <p:spPr bwMode="auto">
            <a:xfrm rot="10800000" flipH="1" flipV="1">
              <a:off x="6932934" y="1162050"/>
              <a:ext cx="0" cy="2241550"/>
            </a:xfrm>
            <a:prstGeom prst="line">
              <a:avLst/>
            </a:prstGeom>
            <a:noFill/>
            <a:ln w="25400">
              <a:solidFill>
                <a:srgbClr val="800000"/>
              </a:solidFill>
              <a:round/>
              <a:headEnd/>
              <a:tailEnd/>
            </a:ln>
          </p:spPr>
          <p:txBody>
            <a:bodyPr/>
            <a:lstStyle/>
            <a:p>
              <a:endParaRPr lang="zh-CN" altLang="en-US"/>
            </a:p>
          </p:txBody>
        </p:sp>
        <p:sp>
          <p:nvSpPr>
            <p:cNvPr id="146539" name="Line 54"/>
            <p:cNvSpPr>
              <a:spLocks noChangeShapeType="1"/>
            </p:cNvSpPr>
            <p:nvPr/>
          </p:nvSpPr>
          <p:spPr bwMode="auto">
            <a:xfrm>
              <a:off x="6928172" y="3403600"/>
              <a:ext cx="711200" cy="0"/>
            </a:xfrm>
            <a:prstGeom prst="line">
              <a:avLst/>
            </a:prstGeom>
            <a:noFill/>
            <a:ln w="25400">
              <a:solidFill>
                <a:srgbClr val="800000"/>
              </a:solidFill>
              <a:round/>
              <a:headEnd/>
              <a:tailEnd/>
            </a:ln>
          </p:spPr>
          <p:txBody>
            <a:bodyPr/>
            <a:lstStyle/>
            <a:p>
              <a:endParaRPr lang="zh-CN" altLang="en-US"/>
            </a:p>
          </p:txBody>
        </p:sp>
        <p:sp>
          <p:nvSpPr>
            <p:cNvPr id="146540" name="Line 55"/>
            <p:cNvSpPr>
              <a:spLocks noChangeShapeType="1"/>
            </p:cNvSpPr>
            <p:nvPr/>
          </p:nvSpPr>
          <p:spPr bwMode="auto">
            <a:xfrm>
              <a:off x="7634609" y="2438400"/>
              <a:ext cx="0" cy="1098550"/>
            </a:xfrm>
            <a:prstGeom prst="line">
              <a:avLst/>
            </a:prstGeom>
            <a:noFill/>
            <a:ln w="25400">
              <a:solidFill>
                <a:srgbClr val="800000"/>
              </a:solidFill>
              <a:round/>
              <a:headEnd/>
              <a:tailEnd/>
            </a:ln>
          </p:spPr>
          <p:txBody>
            <a:bodyPr/>
            <a:lstStyle/>
            <a:p>
              <a:endParaRPr lang="zh-CN" altLang="en-US"/>
            </a:p>
          </p:txBody>
        </p:sp>
        <p:sp>
          <p:nvSpPr>
            <p:cNvPr id="146541" name="Line 56"/>
            <p:cNvSpPr>
              <a:spLocks noChangeShapeType="1"/>
            </p:cNvSpPr>
            <p:nvPr/>
          </p:nvSpPr>
          <p:spPr bwMode="auto">
            <a:xfrm>
              <a:off x="7634609" y="1163638"/>
              <a:ext cx="0" cy="954087"/>
            </a:xfrm>
            <a:prstGeom prst="line">
              <a:avLst/>
            </a:prstGeom>
            <a:noFill/>
            <a:ln w="25400">
              <a:solidFill>
                <a:srgbClr val="800000"/>
              </a:solidFill>
              <a:round/>
              <a:headEnd/>
              <a:tailEnd/>
            </a:ln>
          </p:spPr>
          <p:txBody>
            <a:bodyPr/>
            <a:lstStyle/>
            <a:p>
              <a:endParaRPr lang="zh-CN" altLang="en-US"/>
            </a:p>
          </p:txBody>
        </p:sp>
        <p:sp>
          <p:nvSpPr>
            <p:cNvPr id="146542" name="Line 57"/>
            <p:cNvSpPr>
              <a:spLocks noChangeShapeType="1"/>
            </p:cNvSpPr>
            <p:nvPr/>
          </p:nvSpPr>
          <p:spPr bwMode="auto">
            <a:xfrm>
              <a:off x="7534597" y="3549650"/>
              <a:ext cx="201612" cy="0"/>
            </a:xfrm>
            <a:prstGeom prst="line">
              <a:avLst/>
            </a:prstGeom>
            <a:noFill/>
            <a:ln w="38100">
              <a:solidFill>
                <a:srgbClr val="0000FF"/>
              </a:solidFill>
              <a:round/>
              <a:headEnd/>
              <a:tailEnd/>
            </a:ln>
          </p:spPr>
          <p:txBody>
            <a:bodyPr/>
            <a:lstStyle/>
            <a:p>
              <a:endParaRPr lang="zh-CN" altLang="en-US"/>
            </a:p>
          </p:txBody>
        </p:sp>
        <p:sp>
          <p:nvSpPr>
            <p:cNvPr id="146543" name="Oval 58"/>
            <p:cNvSpPr>
              <a:spLocks noChangeAspect="1" noChangeArrowheads="1"/>
            </p:cNvSpPr>
            <p:nvPr/>
          </p:nvSpPr>
          <p:spPr bwMode="auto">
            <a:xfrm flipH="1">
              <a:off x="7598097" y="336708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4" name="Oval 59"/>
            <p:cNvSpPr>
              <a:spLocks noChangeAspect="1" noChangeArrowheads="1"/>
            </p:cNvSpPr>
            <p:nvPr/>
          </p:nvSpPr>
          <p:spPr bwMode="auto">
            <a:xfrm flipH="1">
              <a:off x="7598097" y="1920875"/>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5" name="Rectangle 60"/>
            <p:cNvSpPr>
              <a:spLocks noChangeArrowheads="1"/>
            </p:cNvSpPr>
            <p:nvPr/>
          </p:nvSpPr>
          <p:spPr bwMode="auto">
            <a:xfrm rot="5400000" flipH="1">
              <a:off x="7456015" y="15136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46" name="Rectangle 61"/>
            <p:cNvSpPr>
              <a:spLocks noChangeArrowheads="1"/>
            </p:cNvSpPr>
            <p:nvPr/>
          </p:nvSpPr>
          <p:spPr bwMode="auto">
            <a:xfrm rot="5400000" flipH="1">
              <a:off x="6752753" y="15787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47" name="Line 62"/>
            <p:cNvSpPr>
              <a:spLocks noChangeShapeType="1"/>
            </p:cNvSpPr>
            <p:nvPr/>
          </p:nvSpPr>
          <p:spPr bwMode="auto">
            <a:xfrm>
              <a:off x="6926584" y="1162050"/>
              <a:ext cx="1098550" cy="0"/>
            </a:xfrm>
            <a:prstGeom prst="line">
              <a:avLst/>
            </a:prstGeom>
            <a:noFill/>
            <a:ln w="25400">
              <a:solidFill>
                <a:srgbClr val="800000"/>
              </a:solidFill>
              <a:round/>
              <a:headEnd/>
              <a:tailEnd/>
            </a:ln>
          </p:spPr>
          <p:txBody>
            <a:bodyPr/>
            <a:lstStyle/>
            <a:p>
              <a:endParaRPr lang="zh-CN" altLang="en-US"/>
            </a:p>
          </p:txBody>
        </p:sp>
        <p:sp>
          <p:nvSpPr>
            <p:cNvPr id="146548" name="Oval 63"/>
            <p:cNvSpPr>
              <a:spLocks noChangeAspect="1" noChangeArrowheads="1"/>
            </p:cNvSpPr>
            <p:nvPr/>
          </p:nvSpPr>
          <p:spPr bwMode="auto">
            <a:xfrm flipH="1">
              <a:off x="7598097" y="254635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9" name="Oval 64"/>
            <p:cNvSpPr>
              <a:spLocks noChangeArrowheads="1"/>
            </p:cNvSpPr>
            <p:nvPr/>
          </p:nvSpPr>
          <p:spPr bwMode="auto">
            <a:xfrm>
              <a:off x="8009259" y="1130300"/>
              <a:ext cx="71438"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50" name="Text Box 65"/>
            <p:cNvSpPr txBox="1">
              <a:spLocks noChangeArrowheads="1"/>
            </p:cNvSpPr>
            <p:nvPr/>
          </p:nvSpPr>
          <p:spPr bwMode="auto">
            <a:xfrm>
              <a:off x="8001322" y="1016000"/>
              <a:ext cx="646112"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551" name="Text Box 66"/>
            <p:cNvSpPr txBox="1">
              <a:spLocks noChangeArrowheads="1"/>
            </p:cNvSpPr>
            <p:nvPr/>
          </p:nvSpPr>
          <p:spPr bwMode="auto">
            <a:xfrm>
              <a:off x="7228209" y="1390650"/>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552" name="Text Box 67"/>
            <p:cNvSpPr txBox="1">
              <a:spLocks noChangeArrowheads="1"/>
            </p:cNvSpPr>
            <p:nvPr/>
          </p:nvSpPr>
          <p:spPr bwMode="auto">
            <a:xfrm>
              <a:off x="6420172" y="140017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553" name="Text Box 68"/>
            <p:cNvSpPr txBox="1">
              <a:spLocks noChangeArrowheads="1"/>
            </p:cNvSpPr>
            <p:nvPr/>
          </p:nvSpPr>
          <p:spPr bwMode="auto">
            <a:xfrm>
              <a:off x="7607622" y="2393950"/>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554" name="Text Box 69"/>
            <p:cNvSpPr txBox="1">
              <a:spLocks noChangeArrowheads="1"/>
            </p:cNvSpPr>
            <p:nvPr/>
          </p:nvSpPr>
          <p:spPr bwMode="auto">
            <a:xfrm>
              <a:off x="7239322" y="2092325"/>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555" name="Text Box 70"/>
            <p:cNvSpPr txBox="1">
              <a:spLocks noChangeArrowheads="1"/>
            </p:cNvSpPr>
            <p:nvPr/>
          </p:nvSpPr>
          <p:spPr bwMode="auto">
            <a:xfrm>
              <a:off x="7594922" y="1936750"/>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556" name="Text Box 71"/>
            <p:cNvSpPr txBox="1">
              <a:spLocks noChangeArrowheads="1"/>
            </p:cNvSpPr>
            <p:nvPr/>
          </p:nvSpPr>
          <p:spPr bwMode="auto">
            <a:xfrm>
              <a:off x="7572697" y="2144713"/>
              <a:ext cx="252412"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557" name="Line 72"/>
            <p:cNvSpPr>
              <a:spLocks noChangeShapeType="1"/>
            </p:cNvSpPr>
            <p:nvPr/>
          </p:nvSpPr>
          <p:spPr bwMode="auto">
            <a:xfrm>
              <a:off x="6932934" y="2265363"/>
              <a:ext cx="520700" cy="0"/>
            </a:xfrm>
            <a:prstGeom prst="line">
              <a:avLst/>
            </a:prstGeom>
            <a:noFill/>
            <a:ln w="25400">
              <a:solidFill>
                <a:srgbClr val="800000"/>
              </a:solidFill>
              <a:round/>
              <a:headEnd/>
              <a:tailEnd/>
            </a:ln>
          </p:spPr>
          <p:txBody>
            <a:bodyPr/>
            <a:lstStyle/>
            <a:p>
              <a:endParaRPr lang="zh-CN" altLang="en-US"/>
            </a:p>
          </p:txBody>
        </p:sp>
        <p:grpSp>
          <p:nvGrpSpPr>
            <p:cNvPr id="3" name="Group 73"/>
            <p:cNvGrpSpPr>
              <a:grpSpLocks/>
            </p:cNvGrpSpPr>
            <p:nvPr/>
          </p:nvGrpSpPr>
          <p:grpSpPr bwMode="auto">
            <a:xfrm>
              <a:off x="6186810" y="2400301"/>
              <a:ext cx="1420812" cy="590550"/>
              <a:chOff x="2580" y="1580"/>
              <a:chExt cx="895" cy="372"/>
            </a:xfrm>
          </p:grpSpPr>
          <p:sp>
            <p:nvSpPr>
              <p:cNvPr id="146579" name="Line 74"/>
              <p:cNvSpPr>
                <a:spLocks noChangeShapeType="1"/>
              </p:cNvSpPr>
              <p:nvPr/>
            </p:nvSpPr>
            <p:spPr bwMode="auto">
              <a:xfrm>
                <a:off x="3228" y="1696"/>
                <a:ext cx="247" cy="0"/>
              </a:xfrm>
              <a:prstGeom prst="line">
                <a:avLst/>
              </a:prstGeom>
              <a:noFill/>
              <a:ln w="25400">
                <a:solidFill>
                  <a:srgbClr val="800000"/>
                </a:solidFill>
                <a:round/>
                <a:headEnd/>
                <a:tailEnd/>
              </a:ln>
            </p:spPr>
            <p:txBody>
              <a:bodyPr/>
              <a:lstStyle/>
              <a:p>
                <a:endParaRPr lang="zh-CN" altLang="en-US"/>
              </a:p>
            </p:txBody>
          </p:sp>
          <p:sp>
            <p:nvSpPr>
              <p:cNvPr id="146580" name="Line 75"/>
              <p:cNvSpPr>
                <a:spLocks noChangeShapeType="1"/>
              </p:cNvSpPr>
              <p:nvPr/>
            </p:nvSpPr>
            <p:spPr bwMode="auto">
              <a:xfrm>
                <a:off x="2839" y="1696"/>
                <a:ext cx="337" cy="0"/>
              </a:xfrm>
              <a:prstGeom prst="line">
                <a:avLst/>
              </a:prstGeom>
              <a:noFill/>
              <a:ln w="25400">
                <a:solidFill>
                  <a:srgbClr val="800000"/>
                </a:solidFill>
                <a:round/>
                <a:headEnd/>
                <a:tailEnd/>
              </a:ln>
            </p:spPr>
            <p:txBody>
              <a:bodyPr/>
              <a:lstStyle/>
              <a:p>
                <a:endParaRPr lang="zh-CN" altLang="en-US"/>
              </a:p>
            </p:txBody>
          </p:sp>
          <p:sp>
            <p:nvSpPr>
              <p:cNvPr id="146581" name="Oval 76"/>
              <p:cNvSpPr>
                <a:spLocks noChangeArrowheads="1"/>
              </p:cNvSpPr>
              <p:nvPr/>
            </p:nvSpPr>
            <p:spPr bwMode="auto">
              <a:xfrm>
                <a:off x="2794" y="1674"/>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82" name="Text Box 77"/>
              <p:cNvSpPr txBox="1">
                <a:spLocks noChangeArrowheads="1"/>
              </p:cNvSpPr>
              <p:nvPr/>
            </p:nvSpPr>
            <p:spPr bwMode="auto">
              <a:xfrm>
                <a:off x="2580" y="1580"/>
                <a:ext cx="242" cy="22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sp>
            <p:nvSpPr>
              <p:cNvPr id="146583" name="Text Box 78"/>
              <p:cNvSpPr txBox="1">
                <a:spLocks noChangeArrowheads="1"/>
              </p:cNvSpPr>
              <p:nvPr/>
            </p:nvSpPr>
            <p:spPr bwMode="auto">
              <a:xfrm>
                <a:off x="3060" y="1755"/>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grpSp>
            <p:nvGrpSpPr>
              <p:cNvPr id="4" name="Group 79"/>
              <p:cNvGrpSpPr>
                <a:grpSpLocks/>
              </p:cNvGrpSpPr>
              <p:nvPr/>
            </p:nvGrpSpPr>
            <p:grpSpPr bwMode="auto">
              <a:xfrm>
                <a:off x="3171" y="1615"/>
                <a:ext cx="57" cy="159"/>
                <a:chOff x="10344" y="8285"/>
                <a:chExt cx="85" cy="197"/>
              </a:xfrm>
            </p:grpSpPr>
            <p:sp>
              <p:nvSpPr>
                <p:cNvPr id="146585" name="Line 80"/>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86" name="Line 81"/>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grpSp>
          <p:nvGrpSpPr>
            <p:cNvPr id="5" name="Group 82"/>
            <p:cNvGrpSpPr>
              <a:grpSpLocks/>
            </p:cNvGrpSpPr>
            <p:nvPr/>
          </p:nvGrpSpPr>
          <p:grpSpPr bwMode="auto">
            <a:xfrm>
              <a:off x="7447284" y="2111375"/>
              <a:ext cx="196850" cy="330200"/>
              <a:chOff x="1397" y="1623"/>
              <a:chExt cx="124" cy="208"/>
            </a:xfrm>
          </p:grpSpPr>
          <p:sp>
            <p:nvSpPr>
              <p:cNvPr id="146575" name="Line 83"/>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576" name="Line 84"/>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577" name="Freeform 85"/>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578" name="Rectangle 86"/>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grpSp>
          <p:nvGrpSpPr>
            <p:cNvPr id="6" name="Group 87"/>
            <p:cNvGrpSpPr>
              <a:grpSpLocks/>
            </p:cNvGrpSpPr>
            <p:nvPr/>
          </p:nvGrpSpPr>
          <p:grpSpPr bwMode="auto">
            <a:xfrm>
              <a:off x="7637784" y="1544638"/>
              <a:ext cx="1182688" cy="600075"/>
              <a:chOff x="1517" y="1266"/>
              <a:chExt cx="745" cy="378"/>
            </a:xfrm>
          </p:grpSpPr>
          <p:sp>
            <p:nvSpPr>
              <p:cNvPr id="146567" name="Line 88"/>
              <p:cNvSpPr>
                <a:spLocks noChangeShapeType="1"/>
              </p:cNvSpPr>
              <p:nvPr/>
            </p:nvSpPr>
            <p:spPr bwMode="auto">
              <a:xfrm>
                <a:off x="1517" y="1525"/>
                <a:ext cx="234" cy="0"/>
              </a:xfrm>
              <a:prstGeom prst="line">
                <a:avLst/>
              </a:prstGeom>
              <a:noFill/>
              <a:ln w="25400">
                <a:solidFill>
                  <a:srgbClr val="800000"/>
                </a:solidFill>
                <a:round/>
                <a:headEnd/>
                <a:tailEnd/>
              </a:ln>
            </p:spPr>
            <p:txBody>
              <a:bodyPr/>
              <a:lstStyle/>
              <a:p>
                <a:endParaRPr lang="zh-CN" altLang="en-US"/>
              </a:p>
            </p:txBody>
          </p:sp>
          <p:sp>
            <p:nvSpPr>
              <p:cNvPr id="146568" name="Text Box 89"/>
              <p:cNvSpPr txBox="1">
                <a:spLocks noChangeArrowheads="1"/>
              </p:cNvSpPr>
              <p:nvPr/>
            </p:nvSpPr>
            <p:spPr bwMode="auto">
              <a:xfrm>
                <a:off x="1669" y="1266"/>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569" name="Text Box 90"/>
              <p:cNvSpPr txBox="1">
                <a:spLocks noChangeArrowheads="1"/>
              </p:cNvSpPr>
              <p:nvPr/>
            </p:nvSpPr>
            <p:spPr bwMode="auto">
              <a:xfrm>
                <a:off x="2034" y="1409"/>
                <a:ext cx="228" cy="235"/>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570" name="Line 91"/>
              <p:cNvSpPr>
                <a:spLocks noChangeShapeType="1"/>
              </p:cNvSpPr>
              <p:nvPr/>
            </p:nvSpPr>
            <p:spPr bwMode="auto">
              <a:xfrm>
                <a:off x="1818" y="1527"/>
                <a:ext cx="216" cy="0"/>
              </a:xfrm>
              <a:prstGeom prst="line">
                <a:avLst/>
              </a:prstGeom>
              <a:noFill/>
              <a:ln w="25400">
                <a:solidFill>
                  <a:srgbClr val="800000"/>
                </a:solidFill>
                <a:round/>
                <a:headEnd/>
                <a:tailEnd/>
              </a:ln>
            </p:spPr>
            <p:txBody>
              <a:bodyPr/>
              <a:lstStyle/>
              <a:p>
                <a:endParaRPr lang="zh-CN" altLang="en-US"/>
              </a:p>
            </p:txBody>
          </p:sp>
          <p:grpSp>
            <p:nvGrpSpPr>
              <p:cNvPr id="7" name="Group 92"/>
              <p:cNvGrpSpPr>
                <a:grpSpLocks/>
              </p:cNvGrpSpPr>
              <p:nvPr/>
            </p:nvGrpSpPr>
            <p:grpSpPr bwMode="auto">
              <a:xfrm>
                <a:off x="1761" y="1444"/>
                <a:ext cx="57" cy="159"/>
                <a:chOff x="10344" y="8285"/>
                <a:chExt cx="85" cy="197"/>
              </a:xfrm>
            </p:grpSpPr>
            <p:sp>
              <p:nvSpPr>
                <p:cNvPr id="146573" name="Line 93"/>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74" name="Line 94"/>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572" name="Oval 95"/>
              <p:cNvSpPr>
                <a:spLocks noChangeArrowheads="1"/>
              </p:cNvSpPr>
              <p:nvPr/>
            </p:nvSpPr>
            <p:spPr bwMode="auto">
              <a:xfrm flipH="1">
                <a:off x="2009" y="1505"/>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46561" name="Oval 96"/>
            <p:cNvSpPr>
              <a:spLocks noChangeAspect="1" noChangeArrowheads="1"/>
            </p:cNvSpPr>
            <p:nvPr/>
          </p:nvSpPr>
          <p:spPr bwMode="auto">
            <a:xfrm flipH="1">
              <a:off x="6894834" y="2228850"/>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62" name="Rectangle 97"/>
            <p:cNvSpPr>
              <a:spLocks noChangeArrowheads="1"/>
            </p:cNvSpPr>
            <p:nvPr/>
          </p:nvSpPr>
          <p:spPr bwMode="auto">
            <a:xfrm rot="5400000" flipH="1">
              <a:off x="6752752" y="28376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63" name="Text Box 98"/>
            <p:cNvSpPr txBox="1">
              <a:spLocks noChangeArrowheads="1"/>
            </p:cNvSpPr>
            <p:nvPr/>
          </p:nvSpPr>
          <p:spPr bwMode="auto">
            <a:xfrm>
              <a:off x="6436047" y="270192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564" name="Rectangle 99"/>
            <p:cNvSpPr>
              <a:spLocks noChangeArrowheads="1"/>
            </p:cNvSpPr>
            <p:nvPr/>
          </p:nvSpPr>
          <p:spPr bwMode="auto">
            <a:xfrm rot="5400000" flipH="1">
              <a:off x="7452840" y="28757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65" name="Text Box 100"/>
            <p:cNvSpPr txBox="1">
              <a:spLocks noChangeArrowheads="1"/>
            </p:cNvSpPr>
            <p:nvPr/>
          </p:nvSpPr>
          <p:spPr bwMode="auto">
            <a:xfrm>
              <a:off x="7252022" y="2765425"/>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566" name="Oval 101"/>
            <p:cNvSpPr>
              <a:spLocks noChangeAspect="1" noChangeArrowheads="1"/>
            </p:cNvSpPr>
            <p:nvPr/>
          </p:nvSpPr>
          <p:spPr bwMode="auto">
            <a:xfrm flipH="1">
              <a:off x="7598097" y="1127125"/>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grpSp>
        <p:nvGrpSpPr>
          <p:cNvPr id="8" name="组合 3"/>
          <p:cNvGrpSpPr>
            <a:grpSpLocks/>
          </p:cNvGrpSpPr>
          <p:nvPr/>
        </p:nvGrpSpPr>
        <p:grpSpPr bwMode="auto">
          <a:xfrm>
            <a:off x="404813" y="1841500"/>
            <a:ext cx="3051175" cy="2533650"/>
            <a:chOff x="2814638" y="1052513"/>
            <a:chExt cx="3051175" cy="2533650"/>
          </a:xfrm>
        </p:grpSpPr>
        <p:sp>
          <p:nvSpPr>
            <p:cNvPr id="146490" name="Line 5"/>
            <p:cNvSpPr>
              <a:spLocks noChangeShapeType="1"/>
            </p:cNvSpPr>
            <p:nvPr/>
          </p:nvSpPr>
          <p:spPr bwMode="auto">
            <a:xfrm>
              <a:off x="3579813" y="2300288"/>
              <a:ext cx="392112" cy="0"/>
            </a:xfrm>
            <a:prstGeom prst="line">
              <a:avLst/>
            </a:prstGeom>
            <a:noFill/>
            <a:ln w="25400">
              <a:solidFill>
                <a:srgbClr val="800000"/>
              </a:solidFill>
              <a:round/>
              <a:headEnd/>
              <a:tailEnd/>
            </a:ln>
          </p:spPr>
          <p:txBody>
            <a:bodyPr/>
            <a:lstStyle/>
            <a:p>
              <a:endParaRPr lang="zh-CN" altLang="en-US"/>
            </a:p>
          </p:txBody>
        </p:sp>
        <p:sp>
          <p:nvSpPr>
            <p:cNvPr id="146491" name="Line 6"/>
            <p:cNvSpPr>
              <a:spLocks noChangeShapeType="1"/>
            </p:cNvSpPr>
            <p:nvPr/>
          </p:nvSpPr>
          <p:spPr bwMode="auto">
            <a:xfrm rot="10800000" flipH="1" flipV="1">
              <a:off x="3978275" y="1198563"/>
              <a:ext cx="0" cy="2241550"/>
            </a:xfrm>
            <a:prstGeom prst="line">
              <a:avLst/>
            </a:prstGeom>
            <a:noFill/>
            <a:ln w="25400">
              <a:solidFill>
                <a:srgbClr val="800000"/>
              </a:solidFill>
              <a:round/>
              <a:headEnd/>
              <a:tailEnd/>
            </a:ln>
          </p:spPr>
          <p:txBody>
            <a:bodyPr/>
            <a:lstStyle/>
            <a:p>
              <a:endParaRPr lang="zh-CN" altLang="en-US"/>
            </a:p>
          </p:txBody>
        </p:sp>
        <p:sp>
          <p:nvSpPr>
            <p:cNvPr id="146492" name="Line 7"/>
            <p:cNvSpPr>
              <a:spLocks noChangeShapeType="1"/>
            </p:cNvSpPr>
            <p:nvPr/>
          </p:nvSpPr>
          <p:spPr bwMode="auto">
            <a:xfrm>
              <a:off x="3208338" y="2300288"/>
              <a:ext cx="288925" cy="0"/>
            </a:xfrm>
            <a:prstGeom prst="line">
              <a:avLst/>
            </a:prstGeom>
            <a:noFill/>
            <a:ln w="25400">
              <a:solidFill>
                <a:srgbClr val="800000"/>
              </a:solidFill>
              <a:round/>
              <a:headEnd/>
              <a:tailEnd/>
            </a:ln>
          </p:spPr>
          <p:txBody>
            <a:bodyPr/>
            <a:lstStyle/>
            <a:p>
              <a:endParaRPr lang="zh-CN" altLang="en-US"/>
            </a:p>
          </p:txBody>
        </p:sp>
        <p:sp>
          <p:nvSpPr>
            <p:cNvPr id="146493" name="Line 8"/>
            <p:cNvSpPr>
              <a:spLocks noChangeShapeType="1"/>
            </p:cNvSpPr>
            <p:nvPr/>
          </p:nvSpPr>
          <p:spPr bwMode="auto">
            <a:xfrm>
              <a:off x="3973513" y="3440113"/>
              <a:ext cx="711200" cy="0"/>
            </a:xfrm>
            <a:prstGeom prst="line">
              <a:avLst/>
            </a:prstGeom>
            <a:noFill/>
            <a:ln w="25400">
              <a:solidFill>
                <a:srgbClr val="800000"/>
              </a:solidFill>
              <a:round/>
              <a:headEnd/>
              <a:tailEnd/>
            </a:ln>
          </p:spPr>
          <p:txBody>
            <a:bodyPr/>
            <a:lstStyle/>
            <a:p>
              <a:endParaRPr lang="zh-CN" altLang="en-US"/>
            </a:p>
          </p:txBody>
        </p:sp>
        <p:sp>
          <p:nvSpPr>
            <p:cNvPr id="146494" name="Line 9"/>
            <p:cNvSpPr>
              <a:spLocks noChangeShapeType="1"/>
            </p:cNvSpPr>
            <p:nvPr/>
          </p:nvSpPr>
          <p:spPr bwMode="auto">
            <a:xfrm>
              <a:off x="4679950" y="2474913"/>
              <a:ext cx="0" cy="1098550"/>
            </a:xfrm>
            <a:prstGeom prst="line">
              <a:avLst/>
            </a:prstGeom>
            <a:noFill/>
            <a:ln w="25400">
              <a:solidFill>
                <a:srgbClr val="800000"/>
              </a:solidFill>
              <a:round/>
              <a:headEnd/>
              <a:tailEnd/>
            </a:ln>
          </p:spPr>
          <p:txBody>
            <a:bodyPr/>
            <a:lstStyle/>
            <a:p>
              <a:endParaRPr lang="zh-CN" altLang="en-US"/>
            </a:p>
          </p:txBody>
        </p:sp>
        <p:sp>
          <p:nvSpPr>
            <p:cNvPr id="146495" name="Line 10"/>
            <p:cNvSpPr>
              <a:spLocks noChangeShapeType="1"/>
            </p:cNvSpPr>
            <p:nvPr/>
          </p:nvSpPr>
          <p:spPr bwMode="auto">
            <a:xfrm>
              <a:off x="4679950" y="1200150"/>
              <a:ext cx="0" cy="954088"/>
            </a:xfrm>
            <a:prstGeom prst="line">
              <a:avLst/>
            </a:prstGeom>
            <a:noFill/>
            <a:ln w="25400">
              <a:solidFill>
                <a:srgbClr val="800000"/>
              </a:solidFill>
              <a:round/>
              <a:headEnd/>
              <a:tailEnd/>
            </a:ln>
          </p:spPr>
          <p:txBody>
            <a:bodyPr/>
            <a:lstStyle/>
            <a:p>
              <a:endParaRPr lang="zh-CN" altLang="en-US"/>
            </a:p>
          </p:txBody>
        </p:sp>
        <p:sp>
          <p:nvSpPr>
            <p:cNvPr id="146496" name="Line 11"/>
            <p:cNvSpPr>
              <a:spLocks noChangeShapeType="1"/>
            </p:cNvSpPr>
            <p:nvPr/>
          </p:nvSpPr>
          <p:spPr bwMode="auto">
            <a:xfrm>
              <a:off x="4579938" y="3586163"/>
              <a:ext cx="201612" cy="0"/>
            </a:xfrm>
            <a:prstGeom prst="line">
              <a:avLst/>
            </a:prstGeom>
            <a:noFill/>
            <a:ln w="38100">
              <a:solidFill>
                <a:srgbClr val="0000FF"/>
              </a:solidFill>
              <a:round/>
              <a:headEnd/>
              <a:tailEnd/>
            </a:ln>
          </p:spPr>
          <p:txBody>
            <a:bodyPr/>
            <a:lstStyle/>
            <a:p>
              <a:endParaRPr lang="zh-CN" altLang="en-US"/>
            </a:p>
          </p:txBody>
        </p:sp>
        <p:sp>
          <p:nvSpPr>
            <p:cNvPr id="146497" name="Oval 12"/>
            <p:cNvSpPr>
              <a:spLocks noChangeAspect="1" noChangeArrowheads="1"/>
            </p:cNvSpPr>
            <p:nvPr/>
          </p:nvSpPr>
          <p:spPr bwMode="auto">
            <a:xfrm flipH="1">
              <a:off x="4643438" y="340360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98" name="Oval 13"/>
            <p:cNvSpPr>
              <a:spLocks noChangeAspect="1" noChangeArrowheads="1"/>
            </p:cNvSpPr>
            <p:nvPr/>
          </p:nvSpPr>
          <p:spPr bwMode="auto">
            <a:xfrm flipH="1">
              <a:off x="4643438" y="195738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99" name="Rectangle 14"/>
            <p:cNvSpPr>
              <a:spLocks noChangeArrowheads="1"/>
            </p:cNvSpPr>
            <p:nvPr/>
          </p:nvSpPr>
          <p:spPr bwMode="auto">
            <a:xfrm rot="5400000" flipH="1">
              <a:off x="4501357" y="1550194"/>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00" name="Rectangle 15"/>
            <p:cNvSpPr>
              <a:spLocks noChangeArrowheads="1"/>
            </p:cNvSpPr>
            <p:nvPr/>
          </p:nvSpPr>
          <p:spPr bwMode="auto">
            <a:xfrm rot="5400000" flipH="1">
              <a:off x="3798093" y="16152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01" name="Line 16"/>
            <p:cNvSpPr>
              <a:spLocks noChangeShapeType="1"/>
            </p:cNvSpPr>
            <p:nvPr/>
          </p:nvSpPr>
          <p:spPr bwMode="auto">
            <a:xfrm>
              <a:off x="3971925" y="1198563"/>
              <a:ext cx="1098550" cy="0"/>
            </a:xfrm>
            <a:prstGeom prst="line">
              <a:avLst/>
            </a:prstGeom>
            <a:noFill/>
            <a:ln w="25400">
              <a:solidFill>
                <a:srgbClr val="800000"/>
              </a:solidFill>
              <a:round/>
              <a:headEnd/>
              <a:tailEnd/>
            </a:ln>
          </p:spPr>
          <p:txBody>
            <a:bodyPr/>
            <a:lstStyle/>
            <a:p>
              <a:endParaRPr lang="zh-CN" altLang="en-US"/>
            </a:p>
          </p:txBody>
        </p:sp>
        <p:sp>
          <p:nvSpPr>
            <p:cNvPr id="146502" name="Oval 17"/>
            <p:cNvSpPr>
              <a:spLocks noChangeAspect="1" noChangeArrowheads="1"/>
            </p:cNvSpPr>
            <p:nvPr/>
          </p:nvSpPr>
          <p:spPr bwMode="auto">
            <a:xfrm flipH="1">
              <a:off x="4643438" y="2582863"/>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03" name="Oval 18"/>
            <p:cNvSpPr>
              <a:spLocks noChangeArrowheads="1"/>
            </p:cNvSpPr>
            <p:nvPr/>
          </p:nvSpPr>
          <p:spPr bwMode="auto">
            <a:xfrm>
              <a:off x="5054600" y="1166813"/>
              <a:ext cx="71438" cy="71437"/>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04" name="Text Box 20"/>
            <p:cNvSpPr txBox="1">
              <a:spLocks noChangeArrowheads="1"/>
            </p:cNvSpPr>
            <p:nvPr/>
          </p:nvSpPr>
          <p:spPr bwMode="auto">
            <a:xfrm>
              <a:off x="5046663" y="1052513"/>
              <a:ext cx="646112"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505" name="Text Box 21"/>
            <p:cNvSpPr txBox="1">
              <a:spLocks noChangeArrowheads="1"/>
            </p:cNvSpPr>
            <p:nvPr/>
          </p:nvSpPr>
          <p:spPr bwMode="auto">
            <a:xfrm>
              <a:off x="4273550" y="1427163"/>
              <a:ext cx="323850"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506" name="Text Box 22"/>
            <p:cNvSpPr txBox="1">
              <a:spLocks noChangeArrowheads="1"/>
            </p:cNvSpPr>
            <p:nvPr/>
          </p:nvSpPr>
          <p:spPr bwMode="auto">
            <a:xfrm>
              <a:off x="3465513" y="1436688"/>
              <a:ext cx="469900" cy="42068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507" name="Text Box 24"/>
            <p:cNvSpPr txBox="1">
              <a:spLocks noChangeArrowheads="1"/>
            </p:cNvSpPr>
            <p:nvPr/>
          </p:nvSpPr>
          <p:spPr bwMode="auto">
            <a:xfrm>
              <a:off x="3313113" y="1878013"/>
              <a:ext cx="390525"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sp>
          <p:nvSpPr>
            <p:cNvPr id="146508" name="Text Box 25"/>
            <p:cNvSpPr txBox="1">
              <a:spLocks noChangeArrowheads="1"/>
            </p:cNvSpPr>
            <p:nvPr/>
          </p:nvSpPr>
          <p:spPr bwMode="auto">
            <a:xfrm>
              <a:off x="4652963" y="2430463"/>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509" name="Text Box 26"/>
            <p:cNvSpPr txBox="1">
              <a:spLocks noChangeArrowheads="1"/>
            </p:cNvSpPr>
            <p:nvPr/>
          </p:nvSpPr>
          <p:spPr bwMode="auto">
            <a:xfrm>
              <a:off x="4284663" y="2128838"/>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510" name="Text Box 27"/>
            <p:cNvSpPr txBox="1">
              <a:spLocks noChangeArrowheads="1"/>
            </p:cNvSpPr>
            <p:nvPr/>
          </p:nvSpPr>
          <p:spPr bwMode="auto">
            <a:xfrm>
              <a:off x="4640263" y="1973263"/>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511" name="Text Box 28"/>
            <p:cNvSpPr txBox="1">
              <a:spLocks noChangeArrowheads="1"/>
            </p:cNvSpPr>
            <p:nvPr/>
          </p:nvSpPr>
          <p:spPr bwMode="auto">
            <a:xfrm>
              <a:off x="4618038" y="2181225"/>
              <a:ext cx="252412"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512" name="Line 29"/>
            <p:cNvSpPr>
              <a:spLocks noChangeShapeType="1"/>
            </p:cNvSpPr>
            <p:nvPr/>
          </p:nvSpPr>
          <p:spPr bwMode="auto">
            <a:xfrm>
              <a:off x="3978275" y="2301875"/>
              <a:ext cx="520700" cy="0"/>
            </a:xfrm>
            <a:prstGeom prst="line">
              <a:avLst/>
            </a:prstGeom>
            <a:noFill/>
            <a:ln w="25400">
              <a:solidFill>
                <a:srgbClr val="800000"/>
              </a:solidFill>
              <a:round/>
              <a:headEnd/>
              <a:tailEnd/>
            </a:ln>
          </p:spPr>
          <p:txBody>
            <a:bodyPr/>
            <a:lstStyle/>
            <a:p>
              <a:endParaRPr lang="zh-CN" altLang="en-US"/>
            </a:p>
          </p:txBody>
        </p:sp>
        <p:grpSp>
          <p:nvGrpSpPr>
            <p:cNvPr id="9" name="Group 30"/>
            <p:cNvGrpSpPr>
              <a:grpSpLocks/>
            </p:cNvGrpSpPr>
            <p:nvPr/>
          </p:nvGrpSpPr>
          <p:grpSpPr bwMode="auto">
            <a:xfrm>
              <a:off x="3489325" y="2171700"/>
              <a:ext cx="90488" cy="252413"/>
              <a:chOff x="10344" y="8285"/>
              <a:chExt cx="85" cy="197"/>
            </a:xfrm>
          </p:grpSpPr>
          <p:sp>
            <p:nvSpPr>
              <p:cNvPr id="146536" name="Line 31"/>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37" name="Line 32"/>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nvGrpSpPr>
            <p:cNvPr id="10" name="Group 33"/>
            <p:cNvGrpSpPr>
              <a:grpSpLocks/>
            </p:cNvGrpSpPr>
            <p:nvPr/>
          </p:nvGrpSpPr>
          <p:grpSpPr bwMode="auto">
            <a:xfrm>
              <a:off x="4492625" y="2147888"/>
              <a:ext cx="196850" cy="330200"/>
              <a:chOff x="1397" y="1623"/>
              <a:chExt cx="124" cy="208"/>
            </a:xfrm>
          </p:grpSpPr>
          <p:sp>
            <p:nvSpPr>
              <p:cNvPr id="146532" name="Line 34"/>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533" name="Line 35"/>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534" name="Freeform 36"/>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535" name="Rectangle 37"/>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grpSp>
          <p:nvGrpSpPr>
            <p:cNvPr id="11" name="Group 38"/>
            <p:cNvGrpSpPr>
              <a:grpSpLocks/>
            </p:cNvGrpSpPr>
            <p:nvPr/>
          </p:nvGrpSpPr>
          <p:grpSpPr bwMode="auto">
            <a:xfrm>
              <a:off x="4683125" y="2202387"/>
              <a:ext cx="1182688" cy="600075"/>
              <a:chOff x="1517" y="1266"/>
              <a:chExt cx="745" cy="378"/>
            </a:xfrm>
          </p:grpSpPr>
          <p:sp>
            <p:nvSpPr>
              <p:cNvPr id="146524" name="Line 39"/>
              <p:cNvSpPr>
                <a:spLocks noChangeShapeType="1"/>
              </p:cNvSpPr>
              <p:nvPr/>
            </p:nvSpPr>
            <p:spPr bwMode="auto">
              <a:xfrm>
                <a:off x="1517" y="1525"/>
                <a:ext cx="234" cy="0"/>
              </a:xfrm>
              <a:prstGeom prst="line">
                <a:avLst/>
              </a:prstGeom>
              <a:noFill/>
              <a:ln w="25400">
                <a:solidFill>
                  <a:srgbClr val="800000"/>
                </a:solidFill>
                <a:round/>
                <a:headEnd/>
                <a:tailEnd/>
              </a:ln>
            </p:spPr>
            <p:txBody>
              <a:bodyPr/>
              <a:lstStyle/>
              <a:p>
                <a:endParaRPr lang="zh-CN" altLang="en-US"/>
              </a:p>
            </p:txBody>
          </p:sp>
          <p:sp>
            <p:nvSpPr>
              <p:cNvPr id="146525" name="Text Box 40"/>
              <p:cNvSpPr txBox="1">
                <a:spLocks noChangeArrowheads="1"/>
              </p:cNvSpPr>
              <p:nvPr/>
            </p:nvSpPr>
            <p:spPr bwMode="auto">
              <a:xfrm>
                <a:off x="1669" y="1266"/>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526" name="Text Box 41"/>
              <p:cNvSpPr txBox="1">
                <a:spLocks noChangeArrowheads="1"/>
              </p:cNvSpPr>
              <p:nvPr/>
            </p:nvSpPr>
            <p:spPr bwMode="auto">
              <a:xfrm>
                <a:off x="2034" y="1409"/>
                <a:ext cx="228" cy="235"/>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527" name="Line 42"/>
              <p:cNvSpPr>
                <a:spLocks noChangeShapeType="1"/>
              </p:cNvSpPr>
              <p:nvPr/>
            </p:nvSpPr>
            <p:spPr bwMode="auto">
              <a:xfrm>
                <a:off x="1818" y="1527"/>
                <a:ext cx="216" cy="0"/>
              </a:xfrm>
              <a:prstGeom prst="line">
                <a:avLst/>
              </a:prstGeom>
              <a:noFill/>
              <a:ln w="25400">
                <a:solidFill>
                  <a:srgbClr val="800000"/>
                </a:solidFill>
                <a:round/>
                <a:headEnd/>
                <a:tailEnd/>
              </a:ln>
            </p:spPr>
            <p:txBody>
              <a:bodyPr/>
              <a:lstStyle/>
              <a:p>
                <a:endParaRPr lang="zh-CN" altLang="en-US"/>
              </a:p>
            </p:txBody>
          </p:sp>
          <p:grpSp>
            <p:nvGrpSpPr>
              <p:cNvPr id="12" name="Group 43"/>
              <p:cNvGrpSpPr>
                <a:grpSpLocks/>
              </p:cNvGrpSpPr>
              <p:nvPr/>
            </p:nvGrpSpPr>
            <p:grpSpPr bwMode="auto">
              <a:xfrm>
                <a:off x="1761" y="1444"/>
                <a:ext cx="57" cy="159"/>
                <a:chOff x="10344" y="8285"/>
                <a:chExt cx="85" cy="197"/>
              </a:xfrm>
            </p:grpSpPr>
            <p:sp>
              <p:nvSpPr>
                <p:cNvPr id="146530" name="Line 44"/>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31" name="Line 45"/>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529" name="Oval 46"/>
              <p:cNvSpPr>
                <a:spLocks noChangeArrowheads="1"/>
              </p:cNvSpPr>
              <p:nvPr/>
            </p:nvSpPr>
            <p:spPr bwMode="auto">
              <a:xfrm flipH="1">
                <a:off x="2009" y="1505"/>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46516" name="Oval 47"/>
            <p:cNvSpPr>
              <a:spLocks noChangeAspect="1" noChangeArrowheads="1"/>
            </p:cNvSpPr>
            <p:nvPr/>
          </p:nvSpPr>
          <p:spPr bwMode="auto">
            <a:xfrm flipH="1">
              <a:off x="3940175" y="2265363"/>
              <a:ext cx="71438"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17" name="Rectangle 48"/>
            <p:cNvSpPr>
              <a:spLocks noChangeArrowheads="1"/>
            </p:cNvSpPr>
            <p:nvPr/>
          </p:nvSpPr>
          <p:spPr bwMode="auto">
            <a:xfrm rot="5400000" flipH="1">
              <a:off x="3798094" y="28741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18" name="Text Box 49"/>
            <p:cNvSpPr txBox="1">
              <a:spLocks noChangeArrowheads="1"/>
            </p:cNvSpPr>
            <p:nvPr/>
          </p:nvSpPr>
          <p:spPr bwMode="auto">
            <a:xfrm>
              <a:off x="3481388" y="2738438"/>
              <a:ext cx="469900" cy="42068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519" name="Rectangle 50"/>
            <p:cNvSpPr>
              <a:spLocks noChangeArrowheads="1"/>
            </p:cNvSpPr>
            <p:nvPr/>
          </p:nvSpPr>
          <p:spPr bwMode="auto">
            <a:xfrm rot="5400000" flipH="1">
              <a:off x="4498182" y="29122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20" name="Text Box 51"/>
            <p:cNvSpPr txBox="1">
              <a:spLocks noChangeArrowheads="1"/>
            </p:cNvSpPr>
            <p:nvPr/>
          </p:nvSpPr>
          <p:spPr bwMode="auto">
            <a:xfrm>
              <a:off x="4297363" y="2801938"/>
              <a:ext cx="323850"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521" name="Oval 52"/>
            <p:cNvSpPr>
              <a:spLocks noChangeAspect="1" noChangeArrowheads="1"/>
            </p:cNvSpPr>
            <p:nvPr/>
          </p:nvSpPr>
          <p:spPr bwMode="auto">
            <a:xfrm flipH="1">
              <a:off x="4643438" y="116363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22" name="Oval 19"/>
            <p:cNvSpPr>
              <a:spLocks noChangeArrowheads="1"/>
            </p:cNvSpPr>
            <p:nvPr/>
          </p:nvSpPr>
          <p:spPr bwMode="auto">
            <a:xfrm>
              <a:off x="3154363" y="2265363"/>
              <a:ext cx="71437" cy="71437"/>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23" name="Text Box 23"/>
            <p:cNvSpPr txBox="1">
              <a:spLocks noChangeArrowheads="1"/>
            </p:cNvSpPr>
            <p:nvPr/>
          </p:nvSpPr>
          <p:spPr bwMode="auto">
            <a:xfrm>
              <a:off x="2814638" y="2116138"/>
              <a:ext cx="384175" cy="354012"/>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grpSp>
      <p:grpSp>
        <p:nvGrpSpPr>
          <p:cNvPr id="13" name="组合 2"/>
          <p:cNvGrpSpPr>
            <a:grpSpLocks/>
          </p:cNvGrpSpPr>
          <p:nvPr/>
        </p:nvGrpSpPr>
        <p:grpSpPr bwMode="auto">
          <a:xfrm>
            <a:off x="3500438" y="1841500"/>
            <a:ext cx="2836862" cy="2533650"/>
            <a:chOff x="58738" y="1041400"/>
            <a:chExt cx="2836862" cy="2533650"/>
          </a:xfrm>
        </p:grpSpPr>
        <p:sp>
          <p:nvSpPr>
            <p:cNvPr id="146443" name="Line 102"/>
            <p:cNvSpPr>
              <a:spLocks noChangeShapeType="1"/>
            </p:cNvSpPr>
            <p:nvPr/>
          </p:nvSpPr>
          <p:spPr bwMode="auto">
            <a:xfrm>
              <a:off x="723900" y="2289175"/>
              <a:ext cx="392113" cy="0"/>
            </a:xfrm>
            <a:prstGeom prst="line">
              <a:avLst/>
            </a:prstGeom>
            <a:noFill/>
            <a:ln w="25400">
              <a:solidFill>
                <a:srgbClr val="800000"/>
              </a:solidFill>
              <a:round/>
              <a:headEnd/>
              <a:tailEnd/>
            </a:ln>
          </p:spPr>
          <p:txBody>
            <a:bodyPr/>
            <a:lstStyle/>
            <a:p>
              <a:endParaRPr lang="zh-CN" altLang="en-US"/>
            </a:p>
          </p:txBody>
        </p:sp>
        <p:sp>
          <p:nvSpPr>
            <p:cNvPr id="146444" name="Line 103"/>
            <p:cNvSpPr>
              <a:spLocks noChangeShapeType="1"/>
            </p:cNvSpPr>
            <p:nvPr/>
          </p:nvSpPr>
          <p:spPr bwMode="auto">
            <a:xfrm rot="10800000" flipH="1" flipV="1">
              <a:off x="1122363" y="1187450"/>
              <a:ext cx="0" cy="2241550"/>
            </a:xfrm>
            <a:prstGeom prst="line">
              <a:avLst/>
            </a:prstGeom>
            <a:noFill/>
            <a:ln w="25400">
              <a:solidFill>
                <a:srgbClr val="800000"/>
              </a:solidFill>
              <a:round/>
              <a:headEnd/>
              <a:tailEnd/>
            </a:ln>
          </p:spPr>
          <p:txBody>
            <a:bodyPr/>
            <a:lstStyle/>
            <a:p>
              <a:endParaRPr lang="zh-CN" altLang="en-US"/>
            </a:p>
          </p:txBody>
        </p:sp>
        <p:sp>
          <p:nvSpPr>
            <p:cNvPr id="146445" name="Line 104"/>
            <p:cNvSpPr>
              <a:spLocks noChangeShapeType="1"/>
            </p:cNvSpPr>
            <p:nvPr/>
          </p:nvSpPr>
          <p:spPr bwMode="auto">
            <a:xfrm>
              <a:off x="352425" y="2289175"/>
              <a:ext cx="288925" cy="0"/>
            </a:xfrm>
            <a:prstGeom prst="line">
              <a:avLst/>
            </a:prstGeom>
            <a:noFill/>
            <a:ln w="25400">
              <a:solidFill>
                <a:srgbClr val="800000"/>
              </a:solidFill>
              <a:round/>
              <a:headEnd/>
              <a:tailEnd/>
            </a:ln>
          </p:spPr>
          <p:txBody>
            <a:bodyPr/>
            <a:lstStyle/>
            <a:p>
              <a:endParaRPr lang="zh-CN" altLang="en-US"/>
            </a:p>
          </p:txBody>
        </p:sp>
        <p:sp>
          <p:nvSpPr>
            <p:cNvPr id="146446" name="Line 105"/>
            <p:cNvSpPr>
              <a:spLocks noChangeShapeType="1"/>
            </p:cNvSpPr>
            <p:nvPr/>
          </p:nvSpPr>
          <p:spPr bwMode="auto">
            <a:xfrm>
              <a:off x="1117600" y="3429000"/>
              <a:ext cx="711200" cy="0"/>
            </a:xfrm>
            <a:prstGeom prst="line">
              <a:avLst/>
            </a:prstGeom>
            <a:noFill/>
            <a:ln w="25400">
              <a:solidFill>
                <a:srgbClr val="800000"/>
              </a:solidFill>
              <a:round/>
              <a:headEnd/>
              <a:tailEnd/>
            </a:ln>
          </p:spPr>
          <p:txBody>
            <a:bodyPr/>
            <a:lstStyle/>
            <a:p>
              <a:endParaRPr lang="zh-CN" altLang="en-US"/>
            </a:p>
          </p:txBody>
        </p:sp>
        <p:sp>
          <p:nvSpPr>
            <p:cNvPr id="146447" name="Line 106"/>
            <p:cNvSpPr>
              <a:spLocks noChangeShapeType="1"/>
            </p:cNvSpPr>
            <p:nvPr/>
          </p:nvSpPr>
          <p:spPr bwMode="auto">
            <a:xfrm>
              <a:off x="1824038" y="2463800"/>
              <a:ext cx="0" cy="1098550"/>
            </a:xfrm>
            <a:prstGeom prst="line">
              <a:avLst/>
            </a:prstGeom>
            <a:noFill/>
            <a:ln w="25400">
              <a:solidFill>
                <a:srgbClr val="800000"/>
              </a:solidFill>
              <a:round/>
              <a:headEnd/>
              <a:tailEnd/>
            </a:ln>
          </p:spPr>
          <p:txBody>
            <a:bodyPr/>
            <a:lstStyle/>
            <a:p>
              <a:endParaRPr lang="zh-CN" altLang="en-US"/>
            </a:p>
          </p:txBody>
        </p:sp>
        <p:sp>
          <p:nvSpPr>
            <p:cNvPr id="146448" name="Line 107"/>
            <p:cNvSpPr>
              <a:spLocks noChangeShapeType="1"/>
            </p:cNvSpPr>
            <p:nvPr/>
          </p:nvSpPr>
          <p:spPr bwMode="auto">
            <a:xfrm>
              <a:off x="1824038" y="1189038"/>
              <a:ext cx="0" cy="954087"/>
            </a:xfrm>
            <a:prstGeom prst="line">
              <a:avLst/>
            </a:prstGeom>
            <a:noFill/>
            <a:ln w="25400">
              <a:solidFill>
                <a:srgbClr val="800000"/>
              </a:solidFill>
              <a:round/>
              <a:headEnd/>
              <a:tailEnd/>
            </a:ln>
          </p:spPr>
          <p:txBody>
            <a:bodyPr/>
            <a:lstStyle/>
            <a:p>
              <a:endParaRPr lang="zh-CN" altLang="en-US"/>
            </a:p>
          </p:txBody>
        </p:sp>
        <p:sp>
          <p:nvSpPr>
            <p:cNvPr id="146449" name="Line 108"/>
            <p:cNvSpPr>
              <a:spLocks noChangeShapeType="1"/>
            </p:cNvSpPr>
            <p:nvPr/>
          </p:nvSpPr>
          <p:spPr bwMode="auto">
            <a:xfrm>
              <a:off x="1724025" y="3575050"/>
              <a:ext cx="201613" cy="0"/>
            </a:xfrm>
            <a:prstGeom prst="line">
              <a:avLst/>
            </a:prstGeom>
            <a:noFill/>
            <a:ln w="38100">
              <a:solidFill>
                <a:srgbClr val="0000FF"/>
              </a:solidFill>
              <a:round/>
              <a:headEnd/>
              <a:tailEnd/>
            </a:ln>
          </p:spPr>
          <p:txBody>
            <a:bodyPr/>
            <a:lstStyle/>
            <a:p>
              <a:endParaRPr lang="zh-CN" altLang="en-US"/>
            </a:p>
          </p:txBody>
        </p:sp>
        <p:sp>
          <p:nvSpPr>
            <p:cNvPr id="146450" name="Oval 109"/>
            <p:cNvSpPr>
              <a:spLocks noChangeAspect="1" noChangeArrowheads="1"/>
            </p:cNvSpPr>
            <p:nvPr/>
          </p:nvSpPr>
          <p:spPr bwMode="auto">
            <a:xfrm flipH="1">
              <a:off x="1787525" y="3392488"/>
              <a:ext cx="71438"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1" name="Oval 110"/>
            <p:cNvSpPr>
              <a:spLocks noChangeAspect="1" noChangeArrowheads="1"/>
            </p:cNvSpPr>
            <p:nvPr/>
          </p:nvSpPr>
          <p:spPr bwMode="auto">
            <a:xfrm flipH="1">
              <a:off x="1787525" y="1946275"/>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2" name="Rectangle 111"/>
            <p:cNvSpPr>
              <a:spLocks noChangeArrowheads="1"/>
            </p:cNvSpPr>
            <p:nvPr/>
          </p:nvSpPr>
          <p:spPr bwMode="auto">
            <a:xfrm rot="5400000" flipH="1">
              <a:off x="1645443" y="15390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53" name="Rectangle 112"/>
            <p:cNvSpPr>
              <a:spLocks noChangeArrowheads="1"/>
            </p:cNvSpPr>
            <p:nvPr/>
          </p:nvSpPr>
          <p:spPr bwMode="auto">
            <a:xfrm rot="5400000" flipH="1">
              <a:off x="942182" y="16041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54" name="Line 113"/>
            <p:cNvSpPr>
              <a:spLocks noChangeShapeType="1"/>
            </p:cNvSpPr>
            <p:nvPr/>
          </p:nvSpPr>
          <p:spPr bwMode="auto">
            <a:xfrm>
              <a:off x="1116013" y="1187450"/>
              <a:ext cx="1098550" cy="0"/>
            </a:xfrm>
            <a:prstGeom prst="line">
              <a:avLst/>
            </a:prstGeom>
            <a:noFill/>
            <a:ln w="25400">
              <a:solidFill>
                <a:srgbClr val="800000"/>
              </a:solidFill>
              <a:round/>
              <a:headEnd/>
              <a:tailEnd/>
            </a:ln>
          </p:spPr>
          <p:txBody>
            <a:bodyPr/>
            <a:lstStyle/>
            <a:p>
              <a:endParaRPr lang="zh-CN" altLang="en-US"/>
            </a:p>
          </p:txBody>
        </p:sp>
        <p:sp>
          <p:nvSpPr>
            <p:cNvPr id="146455" name="Oval 114"/>
            <p:cNvSpPr>
              <a:spLocks noChangeAspect="1" noChangeArrowheads="1"/>
            </p:cNvSpPr>
            <p:nvPr/>
          </p:nvSpPr>
          <p:spPr bwMode="auto">
            <a:xfrm flipH="1">
              <a:off x="1787525" y="2571750"/>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6" name="Oval 115"/>
            <p:cNvSpPr>
              <a:spLocks noChangeArrowheads="1"/>
            </p:cNvSpPr>
            <p:nvPr/>
          </p:nvSpPr>
          <p:spPr bwMode="auto">
            <a:xfrm>
              <a:off x="2198688" y="1155700"/>
              <a:ext cx="71437"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7" name="Oval 116"/>
            <p:cNvSpPr>
              <a:spLocks noChangeArrowheads="1"/>
            </p:cNvSpPr>
            <p:nvPr/>
          </p:nvSpPr>
          <p:spPr bwMode="auto">
            <a:xfrm>
              <a:off x="298450" y="2254250"/>
              <a:ext cx="71438"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8" name="Text Box 117"/>
            <p:cNvSpPr txBox="1">
              <a:spLocks noChangeArrowheads="1"/>
            </p:cNvSpPr>
            <p:nvPr/>
          </p:nvSpPr>
          <p:spPr bwMode="auto">
            <a:xfrm>
              <a:off x="2190750" y="1041400"/>
              <a:ext cx="646113"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459" name="Text Box 118"/>
            <p:cNvSpPr txBox="1">
              <a:spLocks noChangeArrowheads="1"/>
            </p:cNvSpPr>
            <p:nvPr/>
          </p:nvSpPr>
          <p:spPr bwMode="auto">
            <a:xfrm>
              <a:off x="1417638" y="1416050"/>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460" name="Text Box 119"/>
            <p:cNvSpPr txBox="1">
              <a:spLocks noChangeArrowheads="1"/>
            </p:cNvSpPr>
            <p:nvPr/>
          </p:nvSpPr>
          <p:spPr bwMode="auto">
            <a:xfrm>
              <a:off x="609600" y="142557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461" name="Text Box 120"/>
            <p:cNvSpPr txBox="1">
              <a:spLocks noChangeArrowheads="1"/>
            </p:cNvSpPr>
            <p:nvPr/>
          </p:nvSpPr>
          <p:spPr bwMode="auto">
            <a:xfrm>
              <a:off x="58738" y="1882775"/>
              <a:ext cx="384175" cy="35401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sp>
          <p:nvSpPr>
            <p:cNvPr id="146462" name="Text Box 121"/>
            <p:cNvSpPr txBox="1">
              <a:spLocks noChangeArrowheads="1"/>
            </p:cNvSpPr>
            <p:nvPr/>
          </p:nvSpPr>
          <p:spPr bwMode="auto">
            <a:xfrm>
              <a:off x="457200" y="1866900"/>
              <a:ext cx="390525"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sp>
          <p:nvSpPr>
            <p:cNvPr id="146463" name="Text Box 122"/>
            <p:cNvSpPr txBox="1">
              <a:spLocks noChangeArrowheads="1"/>
            </p:cNvSpPr>
            <p:nvPr/>
          </p:nvSpPr>
          <p:spPr bwMode="auto">
            <a:xfrm>
              <a:off x="1797050" y="2419350"/>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464" name="Text Box 123"/>
            <p:cNvSpPr txBox="1">
              <a:spLocks noChangeArrowheads="1"/>
            </p:cNvSpPr>
            <p:nvPr/>
          </p:nvSpPr>
          <p:spPr bwMode="auto">
            <a:xfrm>
              <a:off x="1428750" y="2117725"/>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465" name="Text Box 124"/>
            <p:cNvSpPr txBox="1">
              <a:spLocks noChangeArrowheads="1"/>
            </p:cNvSpPr>
            <p:nvPr/>
          </p:nvSpPr>
          <p:spPr bwMode="auto">
            <a:xfrm>
              <a:off x="1784350" y="1962150"/>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466" name="Text Box 125"/>
            <p:cNvSpPr txBox="1">
              <a:spLocks noChangeArrowheads="1"/>
            </p:cNvSpPr>
            <p:nvPr/>
          </p:nvSpPr>
          <p:spPr bwMode="auto">
            <a:xfrm>
              <a:off x="1762125" y="2170113"/>
              <a:ext cx="252413"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467" name="Line 126"/>
            <p:cNvSpPr>
              <a:spLocks noChangeShapeType="1"/>
            </p:cNvSpPr>
            <p:nvPr/>
          </p:nvSpPr>
          <p:spPr bwMode="auto">
            <a:xfrm>
              <a:off x="1122363" y="2290763"/>
              <a:ext cx="520700" cy="0"/>
            </a:xfrm>
            <a:prstGeom prst="line">
              <a:avLst/>
            </a:prstGeom>
            <a:noFill/>
            <a:ln w="25400">
              <a:solidFill>
                <a:srgbClr val="800000"/>
              </a:solidFill>
              <a:round/>
              <a:headEnd/>
              <a:tailEnd/>
            </a:ln>
          </p:spPr>
          <p:txBody>
            <a:bodyPr/>
            <a:lstStyle/>
            <a:p>
              <a:endParaRPr lang="zh-CN" altLang="en-US"/>
            </a:p>
          </p:txBody>
        </p:sp>
        <p:grpSp>
          <p:nvGrpSpPr>
            <p:cNvPr id="14" name="Group 127"/>
            <p:cNvGrpSpPr>
              <a:grpSpLocks/>
            </p:cNvGrpSpPr>
            <p:nvPr/>
          </p:nvGrpSpPr>
          <p:grpSpPr bwMode="auto">
            <a:xfrm>
              <a:off x="633413" y="2160588"/>
              <a:ext cx="90487" cy="252412"/>
              <a:chOff x="10344" y="8285"/>
              <a:chExt cx="85" cy="197"/>
            </a:xfrm>
          </p:grpSpPr>
          <p:sp>
            <p:nvSpPr>
              <p:cNvPr id="146488" name="Line 128"/>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489" name="Line 129"/>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nvGrpSpPr>
            <p:cNvPr id="15" name="Group 130"/>
            <p:cNvGrpSpPr>
              <a:grpSpLocks/>
            </p:cNvGrpSpPr>
            <p:nvPr/>
          </p:nvGrpSpPr>
          <p:grpSpPr bwMode="auto">
            <a:xfrm>
              <a:off x="1636713" y="2136775"/>
              <a:ext cx="196850" cy="330200"/>
              <a:chOff x="1397" y="1623"/>
              <a:chExt cx="124" cy="208"/>
            </a:xfrm>
          </p:grpSpPr>
          <p:sp>
            <p:nvSpPr>
              <p:cNvPr id="146484" name="Line 131"/>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485" name="Line 132"/>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486" name="Freeform 133"/>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487" name="Rectangle 134"/>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sp>
          <p:nvSpPr>
            <p:cNvPr id="146470" name="Line 135"/>
            <p:cNvSpPr>
              <a:spLocks noChangeShapeType="1"/>
            </p:cNvSpPr>
            <p:nvPr/>
          </p:nvSpPr>
          <p:spPr bwMode="auto">
            <a:xfrm>
              <a:off x="1827213" y="1981200"/>
              <a:ext cx="371475" cy="0"/>
            </a:xfrm>
            <a:prstGeom prst="line">
              <a:avLst/>
            </a:prstGeom>
            <a:noFill/>
            <a:ln w="25400">
              <a:solidFill>
                <a:srgbClr val="800000"/>
              </a:solidFill>
              <a:round/>
              <a:headEnd/>
              <a:tailEnd/>
            </a:ln>
          </p:spPr>
          <p:txBody>
            <a:bodyPr/>
            <a:lstStyle/>
            <a:p>
              <a:endParaRPr lang="zh-CN" altLang="en-US"/>
            </a:p>
          </p:txBody>
        </p:sp>
        <p:sp>
          <p:nvSpPr>
            <p:cNvPr id="146471" name="Text Box 136"/>
            <p:cNvSpPr txBox="1">
              <a:spLocks noChangeArrowheads="1"/>
            </p:cNvSpPr>
            <p:nvPr/>
          </p:nvSpPr>
          <p:spPr bwMode="auto">
            <a:xfrm>
              <a:off x="2068513" y="1570038"/>
              <a:ext cx="390525"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472" name="Text Box 137"/>
            <p:cNvSpPr txBox="1">
              <a:spLocks noChangeArrowheads="1"/>
            </p:cNvSpPr>
            <p:nvPr/>
          </p:nvSpPr>
          <p:spPr bwMode="auto">
            <a:xfrm>
              <a:off x="2533650" y="1597025"/>
              <a:ext cx="361950" cy="37306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473" name="Line 138"/>
            <p:cNvSpPr>
              <a:spLocks noChangeShapeType="1"/>
            </p:cNvSpPr>
            <p:nvPr/>
          </p:nvSpPr>
          <p:spPr bwMode="auto">
            <a:xfrm>
              <a:off x="2305050" y="1984375"/>
              <a:ext cx="342900" cy="0"/>
            </a:xfrm>
            <a:prstGeom prst="line">
              <a:avLst/>
            </a:prstGeom>
            <a:noFill/>
            <a:ln w="25400">
              <a:solidFill>
                <a:srgbClr val="800000"/>
              </a:solidFill>
              <a:round/>
              <a:headEnd/>
              <a:tailEnd/>
            </a:ln>
          </p:spPr>
          <p:txBody>
            <a:bodyPr/>
            <a:lstStyle/>
            <a:p>
              <a:endParaRPr lang="zh-CN" altLang="en-US"/>
            </a:p>
          </p:txBody>
        </p:sp>
        <p:grpSp>
          <p:nvGrpSpPr>
            <p:cNvPr id="16" name="Group 139"/>
            <p:cNvGrpSpPr>
              <a:grpSpLocks/>
            </p:cNvGrpSpPr>
            <p:nvPr/>
          </p:nvGrpSpPr>
          <p:grpSpPr bwMode="auto">
            <a:xfrm>
              <a:off x="2214563" y="1852613"/>
              <a:ext cx="90487" cy="252412"/>
              <a:chOff x="10344" y="8285"/>
              <a:chExt cx="85" cy="197"/>
            </a:xfrm>
          </p:grpSpPr>
          <p:sp>
            <p:nvSpPr>
              <p:cNvPr id="146482" name="Line 140"/>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483" name="Line 141"/>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475" name="Oval 142"/>
            <p:cNvSpPr>
              <a:spLocks noChangeArrowheads="1"/>
            </p:cNvSpPr>
            <p:nvPr/>
          </p:nvSpPr>
          <p:spPr bwMode="auto">
            <a:xfrm flipH="1">
              <a:off x="2608263" y="1949450"/>
              <a:ext cx="71437"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76" name="Oval 143"/>
            <p:cNvSpPr>
              <a:spLocks noChangeAspect="1" noChangeArrowheads="1"/>
            </p:cNvSpPr>
            <p:nvPr/>
          </p:nvSpPr>
          <p:spPr bwMode="auto">
            <a:xfrm flipH="1">
              <a:off x="1084263" y="225425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77" name="Rectangle 144"/>
            <p:cNvSpPr>
              <a:spLocks noChangeArrowheads="1"/>
            </p:cNvSpPr>
            <p:nvPr/>
          </p:nvSpPr>
          <p:spPr bwMode="auto">
            <a:xfrm rot="5400000" flipH="1">
              <a:off x="942181" y="28630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78" name="Text Box 145"/>
            <p:cNvSpPr txBox="1">
              <a:spLocks noChangeArrowheads="1"/>
            </p:cNvSpPr>
            <p:nvPr/>
          </p:nvSpPr>
          <p:spPr bwMode="auto">
            <a:xfrm>
              <a:off x="625475" y="272732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479" name="Rectangle 146"/>
            <p:cNvSpPr>
              <a:spLocks noChangeArrowheads="1"/>
            </p:cNvSpPr>
            <p:nvPr/>
          </p:nvSpPr>
          <p:spPr bwMode="auto">
            <a:xfrm rot="5400000" flipH="1">
              <a:off x="1642268" y="29011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80" name="Text Box 147"/>
            <p:cNvSpPr txBox="1">
              <a:spLocks noChangeArrowheads="1"/>
            </p:cNvSpPr>
            <p:nvPr/>
          </p:nvSpPr>
          <p:spPr bwMode="auto">
            <a:xfrm>
              <a:off x="1441450" y="2790825"/>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481" name="Oval 148"/>
            <p:cNvSpPr>
              <a:spLocks noChangeAspect="1" noChangeArrowheads="1"/>
            </p:cNvSpPr>
            <p:nvPr/>
          </p:nvSpPr>
          <p:spPr bwMode="auto">
            <a:xfrm flipH="1">
              <a:off x="1787525" y="1152525"/>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51" name="Rectangle 3"/>
          <p:cNvSpPr txBox="1">
            <a:spLocks noChangeArrowheads="1"/>
          </p:cNvSpPr>
          <p:nvPr/>
        </p:nvSpPr>
        <p:spPr>
          <a:xfrm>
            <a:off x="404813" y="1166813"/>
            <a:ext cx="7772400" cy="698500"/>
          </a:xfrm>
          <a:prstGeom prst="rect">
            <a:avLst/>
          </a:prstGeom>
        </p:spPr>
        <p:txBody>
          <a:bodyPr/>
          <a:lstStyle/>
          <a:p>
            <a:pPr marL="609600" indent="-609600" eaLnBrk="0" hangingPunct="0">
              <a:spcBef>
                <a:spcPct val="20000"/>
              </a:spcBef>
              <a:buFontTx/>
              <a:buAutoNum type="arabicPeriod"/>
              <a:defRPr/>
            </a:pPr>
            <a:r>
              <a:rPr lang="zh-CN" altLang="en-US" sz="3200" kern="0" dirty="0">
                <a:solidFill>
                  <a:srgbClr val="006600"/>
                </a:solidFill>
                <a:latin typeface="+mn-lt"/>
                <a:ea typeface="+mn-ea"/>
              </a:rPr>
              <a:t>三种组态的判别</a:t>
            </a:r>
          </a:p>
          <a:p>
            <a:pPr marL="609600" indent="-609600" eaLnBrk="0" hangingPunct="0">
              <a:spcBef>
                <a:spcPct val="20000"/>
              </a:spcBef>
              <a:defRPr/>
            </a:pPr>
            <a:endParaRPr lang="en-US" altLang="zh-CN" sz="3200" kern="0" dirty="0">
              <a:solidFill>
                <a:srgbClr val="006600"/>
              </a:solidFill>
              <a:latin typeface="+mn-lt"/>
              <a:ea typeface="+mn-ea"/>
            </a:endParaRPr>
          </a:p>
        </p:txBody>
      </p:sp>
      <p:sp>
        <p:nvSpPr>
          <p:cNvPr id="146439" name="标题 1"/>
          <p:cNvSpPr>
            <a:spLocks noGrp="1"/>
          </p:cNvSpPr>
          <p:nvPr>
            <p:ph type="title"/>
          </p:nvPr>
        </p:nvSpPr>
        <p:spPr>
          <a:xfrm>
            <a:off x="206375" y="373063"/>
            <a:ext cx="7888288" cy="646112"/>
          </a:xfrm>
        </p:spPr>
        <p:txBody>
          <a:bodyPr/>
          <a:lstStyle/>
          <a:p>
            <a:r>
              <a:rPr lang="zh-CN" altLang="en-US" sz="3200" smtClean="0"/>
              <a:t>三、</a:t>
            </a:r>
            <a:r>
              <a:rPr lang="en-US" altLang="zh-CN" sz="3200" smtClean="0"/>
              <a:t> BJT</a:t>
            </a:r>
            <a:r>
              <a:rPr lang="zh-CN" altLang="en-US" sz="3200" smtClean="0"/>
              <a:t>放大电路三种组态的比较</a:t>
            </a:r>
          </a:p>
        </p:txBody>
      </p:sp>
      <p:sp>
        <p:nvSpPr>
          <p:cNvPr id="146440" name="日期占位符 1"/>
          <p:cNvSpPr>
            <a:spLocks noGrp="1"/>
          </p:cNvSpPr>
          <p:nvPr>
            <p:ph type="dt" sz="quarter" idx="10"/>
          </p:nvPr>
        </p:nvSpPr>
        <p:spPr>
          <a:xfrm>
            <a:off x="457200" y="6524625"/>
            <a:ext cx="2133600" cy="476250"/>
          </a:xfrm>
          <a:noFill/>
        </p:spPr>
        <p:txBody>
          <a:bodyPr/>
          <a:lstStyle/>
          <a:p>
            <a:fld id="{C3E0408F-82DD-45FA-88F9-9A6A84CC2AA0}" type="datetime1">
              <a:rPr lang="zh-CN" altLang="en-US" smtClean="0">
                <a:latin typeface="Arial" pitchFamily="34" charset="0"/>
              </a:rPr>
              <a:pPr/>
              <a:t>2019-10-16</a:t>
            </a:fld>
            <a:endParaRPr lang="en-US" altLang="zh-CN" smtClean="0">
              <a:latin typeface="Arial" pitchFamily="34" charset="0"/>
            </a:endParaRPr>
          </a:p>
        </p:txBody>
      </p:sp>
      <p:sp>
        <p:nvSpPr>
          <p:cNvPr id="146441"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6442" name="灯片编号占位符 3"/>
          <p:cNvSpPr txBox="1">
            <a:spLocks/>
          </p:cNvSpPr>
          <p:nvPr/>
        </p:nvSpPr>
        <p:spPr bwMode="auto">
          <a:xfrm>
            <a:off x="6675438" y="6484938"/>
            <a:ext cx="2133600" cy="476250"/>
          </a:xfrm>
          <a:prstGeom prst="rect">
            <a:avLst/>
          </a:prstGeom>
          <a:noFill/>
          <a:ln w="9525">
            <a:noFill/>
            <a:miter lim="800000"/>
            <a:headEnd/>
            <a:tailEnd/>
          </a:ln>
        </p:spPr>
        <p:txBody>
          <a:bodyPr/>
          <a:lstStyle/>
          <a:p>
            <a:pPr algn="r"/>
            <a:fld id="{4C7119AD-E4DF-44CC-A143-7A0D1713360F}" type="slidenum">
              <a:rPr lang="en-US" altLang="zh-CN"/>
              <a:pPr algn="r"/>
              <a:t>122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strips(downRight)">
                                      <p:cBhvr>
                                        <p:cTn id="1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a:xfrm>
            <a:off x="701675" y="71438"/>
            <a:ext cx="7888288" cy="646112"/>
          </a:xfrm>
        </p:spPr>
        <p:txBody>
          <a:bodyPr/>
          <a:lstStyle/>
          <a:p>
            <a:r>
              <a:rPr lang="zh-CN" altLang="en-US" smtClean="0"/>
              <a:t>三、</a:t>
            </a:r>
            <a:r>
              <a:rPr lang="en-US" altLang="zh-CN" smtClean="0"/>
              <a:t> BJT</a:t>
            </a:r>
            <a:r>
              <a:rPr lang="zh-CN" altLang="en-US" smtClean="0"/>
              <a:t>放大电路三种组态的比较</a:t>
            </a:r>
          </a:p>
        </p:txBody>
      </p:sp>
      <p:sp>
        <p:nvSpPr>
          <p:cNvPr id="145411" name="Text Box 2"/>
          <p:cNvSpPr txBox="1">
            <a:spLocks noChangeArrowheads="1"/>
          </p:cNvSpPr>
          <p:nvPr/>
        </p:nvSpPr>
        <p:spPr bwMode="auto">
          <a:xfrm>
            <a:off x="365125" y="889000"/>
            <a:ext cx="5105400" cy="523875"/>
          </a:xfrm>
          <a:prstGeom prst="rect">
            <a:avLst/>
          </a:prstGeom>
          <a:noFill/>
          <a:ln w="12700" cap="sq">
            <a:noFill/>
            <a:miter lim="800000"/>
            <a:headEnd type="none" w="sm" len="sm"/>
            <a:tailEnd type="none" w="sm" len="sm"/>
          </a:ln>
        </p:spPr>
        <p:txBody>
          <a:bodyPr>
            <a:spAutoFit/>
          </a:bodyPr>
          <a:lstStyle/>
          <a:p>
            <a:pPr>
              <a:spcBef>
                <a:spcPct val="50000"/>
              </a:spcBef>
              <a:defRPr/>
            </a:pPr>
            <a:r>
              <a:rPr kumimoji="1" lang="en-US" altLang="zh-CN" sz="2800" dirty="0">
                <a:solidFill>
                  <a:srgbClr val="39934E"/>
                </a:solidFill>
                <a:latin typeface="+mn-ea"/>
                <a:ea typeface="+mn-ea"/>
              </a:rPr>
              <a:t>2.</a:t>
            </a:r>
            <a:r>
              <a:rPr kumimoji="1" lang="zh-CN" altLang="en-US" sz="2800" dirty="0">
                <a:solidFill>
                  <a:srgbClr val="39934E"/>
                </a:solidFill>
                <a:latin typeface="+mn-ea"/>
                <a:ea typeface="+mn-ea"/>
              </a:rPr>
              <a:t>三种组态的特点及用途</a:t>
            </a:r>
          </a:p>
        </p:txBody>
      </p:sp>
      <p:sp>
        <p:nvSpPr>
          <p:cNvPr id="91140" name="Rectangle 3"/>
          <p:cNvSpPr>
            <a:spLocks noChangeArrowheads="1"/>
          </p:cNvSpPr>
          <p:nvPr/>
        </p:nvSpPr>
        <p:spPr bwMode="auto">
          <a:xfrm>
            <a:off x="381000" y="1519238"/>
            <a:ext cx="8610600" cy="1282700"/>
          </a:xfrm>
          <a:prstGeom prst="rect">
            <a:avLst/>
          </a:prstGeom>
          <a:noFill/>
          <a:ln w="9525">
            <a:noFill/>
            <a:miter lim="800000"/>
            <a:headEnd/>
            <a:tailEnd/>
          </a:ln>
        </p:spPr>
        <p:txBody>
          <a:bodyPr>
            <a:spAutoFit/>
          </a:bodyPr>
          <a:lstStyle/>
          <a:p>
            <a:pPr>
              <a:lnSpc>
                <a:spcPct val="130000"/>
              </a:lnSpc>
            </a:pPr>
            <a:r>
              <a:rPr kumimoji="1" lang="zh-CN" altLang="en-US" sz="2000">
                <a:solidFill>
                  <a:srgbClr val="FF0000"/>
                </a:solidFill>
                <a:latin typeface="楷体_GB2312" pitchFamily="49" charset="-122"/>
                <a:ea typeface="楷体_GB2312" pitchFamily="49" charset="-122"/>
              </a:rPr>
              <a:t>共射极放大电路：</a:t>
            </a:r>
          </a:p>
          <a:p>
            <a:pPr>
              <a:lnSpc>
                <a:spcPct val="130000"/>
              </a:lnSpc>
            </a:pPr>
            <a:r>
              <a:rPr kumimoji="1" lang="zh-CN" altLang="en-US" sz="2000">
                <a:solidFill>
                  <a:srgbClr val="000000"/>
                </a:solidFill>
                <a:latin typeface="楷体_GB2312" pitchFamily="49" charset="-122"/>
                <a:ea typeface="楷体_GB2312" pitchFamily="49" charset="-122"/>
              </a:rPr>
              <a:t>    电压和电流增益都大于</a:t>
            </a:r>
            <a:r>
              <a:rPr kumimoji="1" lang="en-US" altLang="zh-CN" sz="2000">
                <a:solidFill>
                  <a:srgbClr val="000000"/>
                </a:solidFill>
                <a:latin typeface="楷体_GB2312" pitchFamily="49" charset="-122"/>
                <a:ea typeface="楷体_GB2312" pitchFamily="49" charset="-122"/>
              </a:rPr>
              <a:t>1</a:t>
            </a:r>
            <a:r>
              <a:rPr kumimoji="1" lang="zh-CN" altLang="en-US" sz="2000">
                <a:solidFill>
                  <a:srgbClr val="000000"/>
                </a:solidFill>
                <a:latin typeface="楷体_GB2312" pitchFamily="49" charset="-122"/>
                <a:ea typeface="楷体_GB2312" pitchFamily="49" charset="-122"/>
              </a:rPr>
              <a:t>，输入电阻在三种组态中居中，输出电阻与集电极电阻有很大关系。适用于低频情况下，作多级放大电路的中间级。</a:t>
            </a:r>
          </a:p>
        </p:txBody>
      </p:sp>
      <p:sp>
        <p:nvSpPr>
          <p:cNvPr id="9" name="Rectangle 5"/>
          <p:cNvSpPr>
            <a:spLocks noChangeArrowheads="1"/>
          </p:cNvSpPr>
          <p:nvPr/>
        </p:nvSpPr>
        <p:spPr bwMode="auto">
          <a:xfrm>
            <a:off x="381000" y="2816225"/>
            <a:ext cx="8610600" cy="1679575"/>
          </a:xfrm>
          <a:prstGeom prst="rect">
            <a:avLst/>
          </a:prstGeom>
          <a:noFill/>
          <a:ln w="9525">
            <a:noFill/>
            <a:miter lim="800000"/>
            <a:headEnd/>
            <a:tailEnd/>
          </a:ln>
        </p:spPr>
        <p:txBody>
          <a:bodyPr>
            <a:spAutoFit/>
          </a:bodyPr>
          <a:lstStyle/>
          <a:p>
            <a:pPr>
              <a:lnSpc>
                <a:spcPct val="130000"/>
              </a:lnSpc>
            </a:pPr>
            <a:r>
              <a:rPr kumimoji="1" lang="zh-CN" altLang="en-US" sz="2000" dirty="0">
                <a:solidFill>
                  <a:srgbClr val="FF0000"/>
                </a:solidFill>
                <a:latin typeface="楷体_GB2312" pitchFamily="49" charset="-122"/>
                <a:ea typeface="楷体_GB2312" pitchFamily="49" charset="-122"/>
              </a:rPr>
              <a:t>共集电极放大电路：</a:t>
            </a:r>
          </a:p>
          <a:p>
            <a:pPr>
              <a:lnSpc>
                <a:spcPct val="130000"/>
              </a:lnSpc>
            </a:pPr>
            <a:r>
              <a:rPr kumimoji="1" lang="zh-CN" altLang="en-US" sz="2000" dirty="0">
                <a:solidFill>
                  <a:srgbClr val="000000"/>
                </a:solidFill>
                <a:latin typeface="楷体_GB2312" pitchFamily="49" charset="-122"/>
                <a:ea typeface="楷体_GB2312" pitchFamily="49" charset="-122"/>
              </a:rPr>
              <a:t>    只有电流放大作用，没有电压放大，有电压跟随作用。在三种组态中，输入电阻最</a:t>
            </a:r>
            <a:r>
              <a:rPr kumimoji="1" lang="zh-CN" altLang="en-US" dirty="0">
                <a:solidFill>
                  <a:srgbClr val="000000"/>
                </a:solidFill>
                <a:latin typeface="Arial Narrow" pitchFamily="34" charset="0"/>
              </a:rPr>
              <a:t>大</a:t>
            </a:r>
            <a:r>
              <a:rPr kumimoji="1" lang="zh-CN" altLang="en-US" sz="2000" dirty="0">
                <a:solidFill>
                  <a:srgbClr val="000000"/>
                </a:solidFill>
                <a:latin typeface="楷体_GB2312" pitchFamily="49" charset="-122"/>
                <a:ea typeface="楷体_GB2312" pitchFamily="49" charset="-122"/>
              </a:rPr>
              <a:t>，输出电阻最小，频率特性好。可用</a:t>
            </a:r>
            <a:r>
              <a:rPr kumimoji="1" lang="zh-CN" altLang="en-US" sz="2000" dirty="0" smtClean="0">
                <a:solidFill>
                  <a:srgbClr val="000000"/>
                </a:solidFill>
                <a:latin typeface="楷体_GB2312" pitchFamily="49" charset="-122"/>
                <a:ea typeface="楷体_GB2312" pitchFamily="49" charset="-122"/>
              </a:rPr>
              <a:t>于多级放大电路的输入</a:t>
            </a:r>
            <a:r>
              <a:rPr kumimoji="1" lang="zh-CN" altLang="en-US" sz="2000" dirty="0">
                <a:solidFill>
                  <a:srgbClr val="000000"/>
                </a:solidFill>
                <a:latin typeface="楷体_GB2312" pitchFamily="49" charset="-122"/>
                <a:ea typeface="楷体_GB2312" pitchFamily="49" charset="-122"/>
              </a:rPr>
              <a:t>级、输出级或缓冲级。</a:t>
            </a:r>
          </a:p>
        </p:txBody>
      </p:sp>
      <p:sp>
        <p:nvSpPr>
          <p:cNvPr id="10" name="Rectangle 6"/>
          <p:cNvSpPr>
            <a:spLocks noChangeArrowheads="1"/>
          </p:cNvSpPr>
          <p:nvPr/>
        </p:nvSpPr>
        <p:spPr bwMode="auto">
          <a:xfrm>
            <a:off x="381000" y="4448175"/>
            <a:ext cx="8431213" cy="1679575"/>
          </a:xfrm>
          <a:prstGeom prst="rect">
            <a:avLst/>
          </a:prstGeom>
          <a:noFill/>
          <a:ln w="9525">
            <a:noFill/>
            <a:miter lim="800000"/>
            <a:headEnd/>
            <a:tailEnd/>
          </a:ln>
        </p:spPr>
        <p:txBody>
          <a:bodyPr>
            <a:spAutoFit/>
          </a:bodyPr>
          <a:lstStyle/>
          <a:p>
            <a:pPr>
              <a:lnSpc>
                <a:spcPct val="130000"/>
              </a:lnSpc>
            </a:pPr>
            <a:r>
              <a:rPr kumimoji="1" lang="zh-CN" altLang="en-US" sz="2000">
                <a:solidFill>
                  <a:srgbClr val="FF0000"/>
                </a:solidFill>
                <a:latin typeface="楷体_GB2312" pitchFamily="49" charset="-122"/>
                <a:ea typeface="楷体_GB2312" pitchFamily="49" charset="-122"/>
              </a:rPr>
              <a:t>共基极放大电路：</a:t>
            </a:r>
          </a:p>
          <a:p>
            <a:pPr>
              <a:lnSpc>
                <a:spcPct val="130000"/>
              </a:lnSpc>
            </a:pPr>
            <a:r>
              <a:rPr kumimoji="1" lang="zh-CN" altLang="en-US" sz="2000">
                <a:solidFill>
                  <a:srgbClr val="000000"/>
                </a:solidFill>
                <a:latin typeface="楷体_GB2312" pitchFamily="49" charset="-122"/>
                <a:ea typeface="楷体_GB2312" pitchFamily="49" charset="-122"/>
              </a:rPr>
              <a:t>    只有电压放大作用，没有电流放大，有电流跟随作用，输入电阻小，输出电阻与集电极电阻有关。高频特性较好，常用于高频或宽频带低输入阻抗的场合，模拟集成电路中亦兼有电位移动的功能。 </a:t>
            </a:r>
          </a:p>
        </p:txBody>
      </p:sp>
      <p:sp>
        <p:nvSpPr>
          <p:cNvPr id="147463" name="日期占位符 1"/>
          <p:cNvSpPr>
            <a:spLocks noGrp="1"/>
          </p:cNvSpPr>
          <p:nvPr>
            <p:ph type="dt" sz="quarter" idx="10"/>
          </p:nvPr>
        </p:nvSpPr>
        <p:spPr>
          <a:xfrm>
            <a:off x="457200" y="6524625"/>
            <a:ext cx="2133600" cy="476250"/>
          </a:xfrm>
          <a:noFill/>
        </p:spPr>
        <p:txBody>
          <a:bodyPr/>
          <a:lstStyle/>
          <a:p>
            <a:fld id="{1B17B366-D638-4112-B9CB-DC009B2D667C}" type="datetime1">
              <a:rPr lang="zh-CN" altLang="en-US" smtClean="0">
                <a:latin typeface="Arial" pitchFamily="34" charset="0"/>
              </a:rPr>
              <a:pPr/>
              <a:t>2019-10-16</a:t>
            </a:fld>
            <a:endParaRPr lang="en-US" altLang="zh-CN" smtClean="0">
              <a:latin typeface="Arial" pitchFamily="34" charset="0"/>
            </a:endParaRPr>
          </a:p>
        </p:txBody>
      </p:sp>
      <p:sp>
        <p:nvSpPr>
          <p:cNvPr id="147464"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7465"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2481E3F4-DEAD-4F0C-93EA-C3B35060F36D}" type="slidenum">
              <a:rPr lang="en-US" altLang="zh-CN">
                <a:solidFill>
                  <a:srgbClr val="00CC00"/>
                </a:solidFill>
              </a:rPr>
              <a:pPr algn="r"/>
              <a:t>123</a:t>
            </a:fld>
            <a:endParaRPr lang="en-US" altLang="zh-CN">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down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srcRect r="446"/>
          <a:stretch>
            <a:fillRect/>
          </a:stretch>
        </p:blipFill>
        <p:spPr bwMode="auto">
          <a:xfrm>
            <a:off x="76200" y="1166813"/>
            <a:ext cx="8861425" cy="4564062"/>
          </a:xfrm>
          <a:prstGeom prst="rect">
            <a:avLst/>
          </a:prstGeom>
          <a:noFill/>
          <a:ln w="12700" algn="ctr">
            <a:noFill/>
            <a:miter lim="800000"/>
            <a:headEnd/>
            <a:tailEnd/>
          </a:ln>
        </p:spPr>
      </p:pic>
      <p:sp>
        <p:nvSpPr>
          <p:cNvPr id="148483" name="Text Box 2"/>
          <p:cNvSpPr txBox="1">
            <a:spLocks noChangeArrowheads="1"/>
          </p:cNvSpPr>
          <p:nvPr/>
        </p:nvSpPr>
        <p:spPr bwMode="auto">
          <a:xfrm>
            <a:off x="1714500" y="690563"/>
            <a:ext cx="6548438" cy="430212"/>
          </a:xfrm>
          <a:prstGeom prst="rect">
            <a:avLst/>
          </a:prstGeom>
          <a:noFill/>
          <a:ln w="12700" cap="sq">
            <a:noFill/>
            <a:miter lim="800000"/>
            <a:headEnd type="none" w="sm" len="sm"/>
            <a:tailEnd type="none" w="sm" len="sm"/>
          </a:ln>
        </p:spPr>
        <p:txBody>
          <a:bodyPr>
            <a:spAutoFit/>
          </a:bodyPr>
          <a:lstStyle/>
          <a:p>
            <a:pPr algn="ctr">
              <a:spcBef>
                <a:spcPct val="50000"/>
              </a:spcBef>
            </a:pPr>
            <a:r>
              <a:rPr kumimoji="1" lang="zh-CN" altLang="en-US" sz="2200">
                <a:solidFill>
                  <a:srgbClr val="FF0000"/>
                </a:solidFill>
                <a:latin typeface="楷体_GB2312" pitchFamily="49" charset="-122"/>
                <a:ea typeface="楷体_GB2312" pitchFamily="49" charset="-122"/>
              </a:rPr>
              <a:t>表</a:t>
            </a:r>
            <a:r>
              <a:rPr kumimoji="1" lang="en-US" altLang="zh-CN" sz="2200">
                <a:solidFill>
                  <a:srgbClr val="FF0000"/>
                </a:solidFill>
                <a:latin typeface="楷体_GB2312" pitchFamily="49" charset="-122"/>
                <a:ea typeface="楷体_GB2312" pitchFamily="49" charset="-122"/>
              </a:rPr>
              <a:t>5.5.1 BJT</a:t>
            </a:r>
            <a:r>
              <a:rPr kumimoji="1" lang="zh-CN" altLang="en-US" sz="2200">
                <a:solidFill>
                  <a:srgbClr val="FF0000"/>
                </a:solidFill>
                <a:latin typeface="楷体_GB2312" pitchFamily="49" charset="-122"/>
                <a:ea typeface="楷体_GB2312" pitchFamily="49" charset="-122"/>
              </a:rPr>
              <a:t>放大电路三种组态的主要性能</a:t>
            </a:r>
          </a:p>
        </p:txBody>
      </p:sp>
      <p:sp>
        <p:nvSpPr>
          <p:cNvPr id="148484" name="日期占位符 1"/>
          <p:cNvSpPr>
            <a:spLocks noGrp="1"/>
          </p:cNvSpPr>
          <p:nvPr>
            <p:ph type="dt" sz="quarter" idx="10"/>
          </p:nvPr>
        </p:nvSpPr>
        <p:spPr>
          <a:xfrm>
            <a:off x="457200" y="6524625"/>
            <a:ext cx="2133600" cy="476250"/>
          </a:xfrm>
          <a:noFill/>
        </p:spPr>
        <p:txBody>
          <a:bodyPr/>
          <a:lstStyle/>
          <a:p>
            <a:fld id="{8EF91614-A23A-43DD-807B-9FD46A934465}" type="datetime1">
              <a:rPr lang="zh-CN" altLang="en-US" smtClean="0">
                <a:latin typeface="Arial" pitchFamily="34" charset="0"/>
              </a:rPr>
              <a:pPr/>
              <a:t>2019-10-16</a:t>
            </a:fld>
            <a:endParaRPr lang="en-US" altLang="zh-CN" smtClean="0">
              <a:latin typeface="Arial" pitchFamily="34" charset="0"/>
            </a:endParaRPr>
          </a:p>
        </p:txBody>
      </p:sp>
      <p:sp>
        <p:nvSpPr>
          <p:cNvPr id="14848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8486"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6884506E-9A2B-4C9D-98EA-5EC44A9C0205}" type="slidenum">
              <a:rPr lang="en-US" altLang="zh-CN">
                <a:solidFill>
                  <a:srgbClr val="00CC00"/>
                </a:solidFill>
              </a:rPr>
              <a:pPr algn="r"/>
              <a:t>124</a:t>
            </a:fld>
            <a:endParaRPr lang="en-US" altLang="zh-CN">
              <a:solidFill>
                <a:srgbClr val="00CC00"/>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ctrTitle"/>
          </p:nvPr>
        </p:nvSpPr>
        <p:spPr>
          <a:xfrm>
            <a:off x="611188" y="981075"/>
            <a:ext cx="7772400" cy="719138"/>
          </a:xfrm>
        </p:spPr>
        <p:txBody>
          <a:bodyPr/>
          <a:lstStyle/>
          <a:p>
            <a:r>
              <a:rPr lang="en-US" altLang="zh-CN" sz="3600" b="1" smtClean="0">
                <a:latin typeface="Times New Roman" pitchFamily="18" charset="0"/>
                <a:cs typeface="Times New Roman" pitchFamily="18" charset="0"/>
              </a:rPr>
              <a:t>5.7  </a:t>
            </a:r>
            <a:r>
              <a:rPr lang="zh-CN" altLang="en-US" sz="3600" b="1" smtClean="0">
                <a:latin typeface="Times New Roman" pitchFamily="18" charset="0"/>
                <a:cs typeface="Times New Roman" pitchFamily="18" charset="0"/>
              </a:rPr>
              <a:t>多级放大电路</a:t>
            </a:r>
          </a:p>
        </p:txBody>
      </p:sp>
      <p:sp>
        <p:nvSpPr>
          <p:cNvPr id="150531" name="副标题 2"/>
          <p:cNvSpPr>
            <a:spLocks noGrp="1"/>
          </p:cNvSpPr>
          <p:nvPr>
            <p:ph type="subTitle" idx="1"/>
          </p:nvPr>
        </p:nvSpPr>
        <p:spPr>
          <a:xfrm>
            <a:off x="1371600" y="1989138"/>
            <a:ext cx="6400800" cy="3649662"/>
          </a:xfrm>
        </p:spPr>
        <p:txBody>
          <a:bodyPr/>
          <a:lstStyle/>
          <a:p>
            <a:pPr>
              <a:lnSpc>
                <a:spcPct val="150000"/>
              </a:lnSpc>
            </a:pPr>
            <a:r>
              <a:rPr lang="en-US" altLang="zh-CN" b="1" smtClean="0">
                <a:latin typeface="Times New Roman" pitchFamily="18" charset="0"/>
                <a:cs typeface="Times New Roman" pitchFamily="18" charset="0"/>
              </a:rPr>
              <a:t>5.7.1   </a:t>
            </a:r>
            <a:r>
              <a:rPr lang="zh-CN" altLang="en-US" b="1" smtClean="0">
                <a:latin typeface="Times New Roman" pitchFamily="18" charset="0"/>
                <a:cs typeface="Times New Roman" pitchFamily="18" charset="0"/>
              </a:rPr>
              <a:t>共射</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共基放大电路</a:t>
            </a:r>
          </a:p>
          <a:p>
            <a:pPr>
              <a:lnSpc>
                <a:spcPct val="150000"/>
              </a:lnSpc>
            </a:pPr>
            <a:r>
              <a:rPr lang="en-US" altLang="zh-CN" b="1" smtClean="0">
                <a:latin typeface="Times New Roman" pitchFamily="18" charset="0"/>
                <a:cs typeface="Times New Roman" pitchFamily="18" charset="0"/>
              </a:rPr>
              <a:t>5.7.2   </a:t>
            </a:r>
            <a:r>
              <a:rPr lang="zh-CN" altLang="en-US" b="1" smtClean="0">
                <a:latin typeface="Times New Roman" pitchFamily="18" charset="0"/>
                <a:cs typeface="Times New Roman" pitchFamily="18" charset="0"/>
              </a:rPr>
              <a:t>共集</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共集放大电路</a:t>
            </a:r>
          </a:p>
          <a:p>
            <a:pPr>
              <a:lnSpc>
                <a:spcPct val="150000"/>
              </a:lnSpc>
            </a:pPr>
            <a:r>
              <a:rPr lang="en-US" altLang="zh-CN" b="1" smtClean="0">
                <a:latin typeface="Times New Roman" pitchFamily="18" charset="0"/>
                <a:cs typeface="Times New Roman" pitchFamily="18" charset="0"/>
              </a:rPr>
              <a:t>5.7.3  </a:t>
            </a:r>
            <a:r>
              <a:rPr lang="zh-CN" altLang="en-US" b="1" smtClean="0">
                <a:latin typeface="Times New Roman" pitchFamily="18" charset="0"/>
                <a:cs typeface="Times New Roman" pitchFamily="18" charset="0"/>
              </a:rPr>
              <a:t>共源</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共基放大电路</a:t>
            </a:r>
          </a:p>
        </p:txBody>
      </p:sp>
      <p:sp>
        <p:nvSpPr>
          <p:cNvPr id="150532" name="日期占位符 1"/>
          <p:cNvSpPr>
            <a:spLocks noGrp="1"/>
          </p:cNvSpPr>
          <p:nvPr>
            <p:ph type="dt" sz="quarter" idx="10"/>
          </p:nvPr>
        </p:nvSpPr>
        <p:spPr>
          <a:xfrm>
            <a:off x="457200" y="6524625"/>
            <a:ext cx="2133600" cy="476250"/>
          </a:xfrm>
          <a:noFill/>
        </p:spPr>
        <p:txBody>
          <a:bodyPr/>
          <a:lstStyle/>
          <a:p>
            <a:fld id="{F9CD9FEA-1B12-4B4D-B8B8-A83259B0507D}" type="datetime1">
              <a:rPr lang="zh-CN" altLang="en-US" smtClean="0">
                <a:latin typeface="Arial" pitchFamily="34" charset="0"/>
              </a:rPr>
              <a:pPr/>
              <a:t>2019-10-16</a:t>
            </a:fld>
            <a:endParaRPr lang="en-US" altLang="zh-CN" smtClean="0">
              <a:latin typeface="Arial" pitchFamily="34" charset="0"/>
            </a:endParaRPr>
          </a:p>
        </p:txBody>
      </p:sp>
      <p:sp>
        <p:nvSpPr>
          <p:cNvPr id="150533"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50534" name="灯片编号占位符 3"/>
          <p:cNvSpPr>
            <a:spLocks noGrp="1"/>
          </p:cNvSpPr>
          <p:nvPr>
            <p:ph type="sldNum" sz="quarter" idx="12"/>
          </p:nvPr>
        </p:nvSpPr>
        <p:spPr>
          <a:xfrm>
            <a:off x="6553200" y="6524625"/>
            <a:ext cx="2133600" cy="476250"/>
          </a:xfrm>
          <a:noFill/>
        </p:spPr>
        <p:txBody>
          <a:bodyPr/>
          <a:lstStyle/>
          <a:p>
            <a:fld id="{5B36F041-BE46-4A9C-8035-11EE3FB5F090}" type="slidenum">
              <a:rPr lang="en-US" altLang="zh-CN" smtClean="0">
                <a:latin typeface="Arial" pitchFamily="34" charset="0"/>
              </a:rPr>
              <a:pPr/>
              <a:t>125</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7" name="Text Box 5"/>
          <p:cNvSpPr txBox="1">
            <a:spLocks noChangeArrowheads="1"/>
          </p:cNvSpPr>
          <p:nvPr/>
        </p:nvSpPr>
        <p:spPr bwMode="auto">
          <a:xfrm>
            <a:off x="246063" y="928688"/>
            <a:ext cx="2362200" cy="519112"/>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800">
                <a:solidFill>
                  <a:srgbClr val="CC0000"/>
                </a:solidFill>
                <a:latin typeface="宋体" pitchFamily="2" charset="-122"/>
              </a:rPr>
              <a:t>1.</a:t>
            </a:r>
            <a:r>
              <a:rPr lang="zh-CN" altLang="en-US" sz="2800">
                <a:solidFill>
                  <a:srgbClr val="CC0000"/>
                </a:solidFill>
                <a:latin typeface="宋体" pitchFamily="2" charset="-122"/>
              </a:rPr>
              <a:t>电路形式</a:t>
            </a:r>
          </a:p>
        </p:txBody>
      </p:sp>
      <p:grpSp>
        <p:nvGrpSpPr>
          <p:cNvPr id="2" name="Group 207"/>
          <p:cNvGrpSpPr>
            <a:grpSpLocks/>
          </p:cNvGrpSpPr>
          <p:nvPr/>
        </p:nvGrpSpPr>
        <p:grpSpPr bwMode="auto">
          <a:xfrm>
            <a:off x="6694488" y="898525"/>
            <a:ext cx="558800" cy="920750"/>
            <a:chOff x="3538" y="1000"/>
            <a:chExt cx="352" cy="580"/>
          </a:xfrm>
        </p:grpSpPr>
        <p:sp>
          <p:nvSpPr>
            <p:cNvPr id="105612" name="Line 208"/>
            <p:cNvSpPr>
              <a:spLocks noChangeShapeType="1"/>
            </p:cNvSpPr>
            <p:nvPr/>
          </p:nvSpPr>
          <p:spPr bwMode="auto">
            <a:xfrm>
              <a:off x="3577" y="1000"/>
              <a:ext cx="0" cy="580"/>
            </a:xfrm>
            <a:prstGeom prst="line">
              <a:avLst/>
            </a:prstGeom>
            <a:noFill/>
            <a:ln w="25400">
              <a:solidFill>
                <a:schemeClr val="tx1"/>
              </a:solidFill>
              <a:round/>
              <a:headEnd/>
              <a:tailEnd/>
            </a:ln>
          </p:spPr>
          <p:txBody>
            <a:bodyPr/>
            <a:lstStyle/>
            <a:p>
              <a:endParaRPr lang="zh-CN" altLang="en-US"/>
            </a:p>
          </p:txBody>
        </p:sp>
        <p:grpSp>
          <p:nvGrpSpPr>
            <p:cNvPr id="3" name="Group 209"/>
            <p:cNvGrpSpPr>
              <a:grpSpLocks/>
            </p:cNvGrpSpPr>
            <p:nvPr/>
          </p:nvGrpSpPr>
          <p:grpSpPr bwMode="auto">
            <a:xfrm>
              <a:off x="3538" y="1093"/>
              <a:ext cx="352" cy="262"/>
              <a:chOff x="4236" y="1605"/>
              <a:chExt cx="352" cy="262"/>
            </a:xfrm>
          </p:grpSpPr>
          <p:sp>
            <p:nvSpPr>
              <p:cNvPr id="105614" name="Rectangle 210"/>
              <p:cNvSpPr>
                <a:spLocks noChangeArrowheads="1"/>
              </p:cNvSpPr>
              <p:nvPr/>
            </p:nvSpPr>
            <p:spPr bwMode="auto">
              <a:xfrm>
                <a:off x="4236" y="1624"/>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615" name="Text Box 211"/>
              <p:cNvSpPr txBox="1">
                <a:spLocks noChangeArrowheads="1"/>
              </p:cNvSpPr>
              <p:nvPr/>
            </p:nvSpPr>
            <p:spPr bwMode="auto">
              <a:xfrm>
                <a:off x="4250" y="1605"/>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C</a:t>
                </a:r>
              </a:p>
            </p:txBody>
          </p:sp>
        </p:grpSp>
      </p:grpSp>
      <p:grpSp>
        <p:nvGrpSpPr>
          <p:cNvPr id="4" name="Group 212"/>
          <p:cNvGrpSpPr>
            <a:grpSpLocks/>
          </p:cNvGrpSpPr>
          <p:nvPr/>
        </p:nvGrpSpPr>
        <p:grpSpPr bwMode="auto">
          <a:xfrm>
            <a:off x="5689600" y="3008313"/>
            <a:ext cx="2581275" cy="995362"/>
            <a:chOff x="2897" y="2329"/>
            <a:chExt cx="1626" cy="627"/>
          </a:xfrm>
        </p:grpSpPr>
        <p:sp>
          <p:nvSpPr>
            <p:cNvPr id="105603" name="Line 213"/>
            <p:cNvSpPr>
              <a:spLocks noChangeShapeType="1"/>
            </p:cNvSpPr>
            <p:nvPr/>
          </p:nvSpPr>
          <p:spPr bwMode="auto">
            <a:xfrm flipV="1">
              <a:off x="2897" y="2858"/>
              <a:ext cx="1626" cy="0"/>
            </a:xfrm>
            <a:prstGeom prst="line">
              <a:avLst/>
            </a:prstGeom>
            <a:noFill/>
            <a:ln w="25400">
              <a:solidFill>
                <a:schemeClr val="tx1"/>
              </a:solidFill>
              <a:round/>
              <a:headEnd/>
              <a:tailEnd/>
            </a:ln>
          </p:spPr>
          <p:txBody>
            <a:bodyPr/>
            <a:lstStyle/>
            <a:p>
              <a:endParaRPr lang="zh-CN" altLang="en-US"/>
            </a:p>
          </p:txBody>
        </p:sp>
        <p:grpSp>
          <p:nvGrpSpPr>
            <p:cNvPr id="5" name="Group 214"/>
            <p:cNvGrpSpPr>
              <a:grpSpLocks/>
            </p:cNvGrpSpPr>
            <p:nvPr/>
          </p:nvGrpSpPr>
          <p:grpSpPr bwMode="auto">
            <a:xfrm>
              <a:off x="3489" y="2329"/>
              <a:ext cx="409" cy="627"/>
              <a:chOff x="3489" y="2329"/>
              <a:chExt cx="409" cy="627"/>
            </a:xfrm>
          </p:grpSpPr>
          <p:grpSp>
            <p:nvGrpSpPr>
              <p:cNvPr id="6" name="Group 215"/>
              <p:cNvGrpSpPr>
                <a:grpSpLocks/>
              </p:cNvGrpSpPr>
              <p:nvPr/>
            </p:nvGrpSpPr>
            <p:grpSpPr bwMode="auto">
              <a:xfrm>
                <a:off x="3489" y="2329"/>
                <a:ext cx="157" cy="627"/>
                <a:chOff x="1514" y="2732"/>
                <a:chExt cx="157" cy="627"/>
              </a:xfrm>
            </p:grpSpPr>
            <p:sp>
              <p:nvSpPr>
                <p:cNvPr id="105609" name="Line 216"/>
                <p:cNvSpPr>
                  <a:spLocks noChangeShapeType="1"/>
                </p:cNvSpPr>
                <p:nvPr/>
              </p:nvSpPr>
              <p:spPr bwMode="auto">
                <a:xfrm>
                  <a:off x="1597" y="2732"/>
                  <a:ext cx="0" cy="627"/>
                </a:xfrm>
                <a:prstGeom prst="line">
                  <a:avLst/>
                </a:prstGeom>
                <a:noFill/>
                <a:ln w="25400">
                  <a:solidFill>
                    <a:schemeClr val="tx1"/>
                  </a:solidFill>
                  <a:round/>
                  <a:headEnd/>
                  <a:tailEnd/>
                </a:ln>
              </p:spPr>
              <p:txBody>
                <a:bodyPr/>
                <a:lstStyle/>
                <a:p>
                  <a:endParaRPr lang="zh-CN" altLang="en-US"/>
                </a:p>
              </p:txBody>
            </p:sp>
            <p:sp>
              <p:nvSpPr>
                <p:cNvPr id="105610" name="Line 217"/>
                <p:cNvSpPr>
                  <a:spLocks noChangeShapeType="1"/>
                </p:cNvSpPr>
                <p:nvPr/>
              </p:nvSpPr>
              <p:spPr bwMode="auto">
                <a:xfrm>
                  <a:off x="1514" y="3353"/>
                  <a:ext cx="157" cy="0"/>
                </a:xfrm>
                <a:prstGeom prst="line">
                  <a:avLst/>
                </a:prstGeom>
                <a:noFill/>
                <a:ln w="25400">
                  <a:solidFill>
                    <a:schemeClr val="tx1"/>
                  </a:solidFill>
                  <a:round/>
                  <a:headEnd/>
                  <a:tailEnd/>
                </a:ln>
              </p:spPr>
              <p:txBody>
                <a:bodyPr/>
                <a:lstStyle/>
                <a:p>
                  <a:endParaRPr lang="zh-CN" altLang="en-US"/>
                </a:p>
              </p:txBody>
            </p:sp>
            <p:sp>
              <p:nvSpPr>
                <p:cNvPr id="105611" name="Oval 218"/>
                <p:cNvSpPr>
                  <a:spLocks noChangeArrowheads="1"/>
                </p:cNvSpPr>
                <p:nvPr/>
              </p:nvSpPr>
              <p:spPr bwMode="auto">
                <a:xfrm>
                  <a:off x="1576" y="3244"/>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grpSp>
          <p:grpSp>
            <p:nvGrpSpPr>
              <p:cNvPr id="7" name="Group 219"/>
              <p:cNvGrpSpPr>
                <a:grpSpLocks/>
              </p:cNvGrpSpPr>
              <p:nvPr/>
            </p:nvGrpSpPr>
            <p:grpSpPr bwMode="auto">
              <a:xfrm>
                <a:off x="3546" y="2491"/>
                <a:ext cx="352" cy="262"/>
                <a:chOff x="4236" y="1605"/>
                <a:chExt cx="352" cy="262"/>
              </a:xfrm>
            </p:grpSpPr>
            <p:sp>
              <p:nvSpPr>
                <p:cNvPr id="105607" name="Rectangle 220"/>
                <p:cNvSpPr>
                  <a:spLocks noChangeArrowheads="1"/>
                </p:cNvSpPr>
                <p:nvPr/>
              </p:nvSpPr>
              <p:spPr bwMode="auto">
                <a:xfrm>
                  <a:off x="4236" y="1624"/>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608" name="Text Box 221"/>
                <p:cNvSpPr txBox="1">
                  <a:spLocks noChangeArrowheads="1"/>
                </p:cNvSpPr>
                <p:nvPr/>
              </p:nvSpPr>
              <p:spPr bwMode="auto">
                <a:xfrm>
                  <a:off x="4250" y="1605"/>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e</a:t>
                  </a:r>
                </a:p>
              </p:txBody>
            </p:sp>
          </p:grpSp>
        </p:grpSp>
      </p:grpSp>
      <p:grpSp>
        <p:nvGrpSpPr>
          <p:cNvPr id="8" name="Group 222"/>
          <p:cNvGrpSpPr>
            <a:grpSpLocks/>
          </p:cNvGrpSpPr>
          <p:nvPr/>
        </p:nvGrpSpPr>
        <p:grpSpPr bwMode="auto">
          <a:xfrm>
            <a:off x="6330950" y="1519238"/>
            <a:ext cx="900113" cy="1624012"/>
            <a:chOff x="3309" y="1391"/>
            <a:chExt cx="567" cy="1023"/>
          </a:xfrm>
        </p:grpSpPr>
        <p:grpSp>
          <p:nvGrpSpPr>
            <p:cNvPr id="9" name="Group 223"/>
            <p:cNvGrpSpPr>
              <a:grpSpLocks/>
            </p:cNvGrpSpPr>
            <p:nvPr/>
          </p:nvGrpSpPr>
          <p:grpSpPr bwMode="auto">
            <a:xfrm>
              <a:off x="3309" y="1391"/>
              <a:ext cx="567" cy="1023"/>
              <a:chOff x="3309" y="1391"/>
              <a:chExt cx="522" cy="940"/>
            </a:xfrm>
          </p:grpSpPr>
          <p:grpSp>
            <p:nvGrpSpPr>
              <p:cNvPr id="10" name="Group 224"/>
              <p:cNvGrpSpPr>
                <a:grpSpLocks/>
              </p:cNvGrpSpPr>
              <p:nvPr/>
            </p:nvGrpSpPr>
            <p:grpSpPr bwMode="auto">
              <a:xfrm>
                <a:off x="3436" y="1757"/>
                <a:ext cx="134" cy="395"/>
                <a:chOff x="3842" y="1291"/>
                <a:chExt cx="134" cy="395"/>
              </a:xfrm>
            </p:grpSpPr>
            <p:sp>
              <p:nvSpPr>
                <p:cNvPr id="105599" name="Line 225"/>
                <p:cNvSpPr>
                  <a:spLocks noChangeShapeType="1"/>
                </p:cNvSpPr>
                <p:nvPr/>
              </p:nvSpPr>
              <p:spPr bwMode="auto">
                <a:xfrm>
                  <a:off x="3842" y="1459"/>
                  <a:ext cx="0" cy="193"/>
                </a:xfrm>
                <a:prstGeom prst="line">
                  <a:avLst/>
                </a:prstGeom>
                <a:noFill/>
                <a:ln w="31750">
                  <a:solidFill>
                    <a:srgbClr val="FF0000"/>
                  </a:solidFill>
                  <a:round/>
                  <a:headEnd/>
                  <a:tailEnd/>
                </a:ln>
              </p:spPr>
              <p:txBody>
                <a:bodyPr/>
                <a:lstStyle/>
                <a:p>
                  <a:endParaRPr lang="zh-CN" altLang="en-US"/>
                </a:p>
              </p:txBody>
            </p:sp>
            <p:sp>
              <p:nvSpPr>
                <p:cNvPr id="105600" name="Line 226"/>
                <p:cNvSpPr>
                  <a:spLocks noChangeShapeType="1"/>
                </p:cNvSpPr>
                <p:nvPr/>
              </p:nvSpPr>
              <p:spPr bwMode="auto">
                <a:xfrm flipH="1">
                  <a:off x="3855" y="1446"/>
                  <a:ext cx="97" cy="98"/>
                </a:xfrm>
                <a:prstGeom prst="line">
                  <a:avLst/>
                </a:prstGeom>
                <a:noFill/>
                <a:ln w="31750">
                  <a:solidFill>
                    <a:srgbClr val="FF0000"/>
                  </a:solidFill>
                  <a:round/>
                  <a:headEnd/>
                  <a:tailEnd/>
                </a:ln>
              </p:spPr>
              <p:txBody>
                <a:bodyPr/>
                <a:lstStyle/>
                <a:p>
                  <a:endParaRPr lang="zh-CN" altLang="en-US"/>
                </a:p>
              </p:txBody>
            </p:sp>
            <p:sp>
              <p:nvSpPr>
                <p:cNvPr id="105601" name="Line 227"/>
                <p:cNvSpPr>
                  <a:spLocks noChangeShapeType="1"/>
                </p:cNvSpPr>
                <p:nvPr/>
              </p:nvSpPr>
              <p:spPr bwMode="auto">
                <a:xfrm>
                  <a:off x="3855" y="1579"/>
                  <a:ext cx="121" cy="107"/>
                </a:xfrm>
                <a:prstGeom prst="line">
                  <a:avLst/>
                </a:prstGeom>
                <a:noFill/>
                <a:ln w="31750">
                  <a:solidFill>
                    <a:srgbClr val="FF0000"/>
                  </a:solidFill>
                  <a:round/>
                  <a:headEnd/>
                  <a:tailEnd type="triangle" w="med" len="med"/>
                </a:ln>
              </p:spPr>
              <p:txBody>
                <a:bodyPr/>
                <a:lstStyle/>
                <a:p>
                  <a:endParaRPr lang="zh-CN" altLang="en-US"/>
                </a:p>
              </p:txBody>
            </p:sp>
            <p:sp>
              <p:nvSpPr>
                <p:cNvPr id="105602" name="Line 228"/>
                <p:cNvSpPr>
                  <a:spLocks noChangeShapeType="1"/>
                </p:cNvSpPr>
                <p:nvPr/>
              </p:nvSpPr>
              <p:spPr bwMode="auto">
                <a:xfrm>
                  <a:off x="3952" y="1291"/>
                  <a:ext cx="0" cy="156"/>
                </a:xfrm>
                <a:prstGeom prst="line">
                  <a:avLst/>
                </a:prstGeom>
                <a:noFill/>
                <a:ln w="31750">
                  <a:solidFill>
                    <a:srgbClr val="FF0000"/>
                  </a:solidFill>
                  <a:round/>
                  <a:headEnd/>
                  <a:tailEnd/>
                </a:ln>
              </p:spPr>
              <p:txBody>
                <a:bodyPr/>
                <a:lstStyle/>
                <a:p>
                  <a:endParaRPr lang="zh-CN" altLang="en-US"/>
                </a:p>
              </p:txBody>
            </p:sp>
          </p:grpSp>
          <p:grpSp>
            <p:nvGrpSpPr>
              <p:cNvPr id="11" name="Group 229"/>
              <p:cNvGrpSpPr>
                <a:grpSpLocks/>
              </p:cNvGrpSpPr>
              <p:nvPr/>
            </p:nvGrpSpPr>
            <p:grpSpPr bwMode="auto">
              <a:xfrm flipH="1">
                <a:off x="3522" y="1391"/>
                <a:ext cx="168" cy="395"/>
                <a:chOff x="3842" y="1291"/>
                <a:chExt cx="134" cy="395"/>
              </a:xfrm>
            </p:grpSpPr>
            <p:sp>
              <p:nvSpPr>
                <p:cNvPr id="105595" name="Line 230"/>
                <p:cNvSpPr>
                  <a:spLocks noChangeShapeType="1"/>
                </p:cNvSpPr>
                <p:nvPr/>
              </p:nvSpPr>
              <p:spPr bwMode="auto">
                <a:xfrm>
                  <a:off x="3842" y="1459"/>
                  <a:ext cx="0" cy="193"/>
                </a:xfrm>
                <a:prstGeom prst="line">
                  <a:avLst/>
                </a:prstGeom>
                <a:noFill/>
                <a:ln w="31750">
                  <a:solidFill>
                    <a:srgbClr val="FF0000"/>
                  </a:solidFill>
                  <a:round/>
                  <a:headEnd/>
                  <a:tailEnd/>
                </a:ln>
              </p:spPr>
              <p:txBody>
                <a:bodyPr/>
                <a:lstStyle/>
                <a:p>
                  <a:endParaRPr lang="zh-CN" altLang="en-US"/>
                </a:p>
              </p:txBody>
            </p:sp>
            <p:sp>
              <p:nvSpPr>
                <p:cNvPr id="105596" name="Line 231"/>
                <p:cNvSpPr>
                  <a:spLocks noChangeShapeType="1"/>
                </p:cNvSpPr>
                <p:nvPr/>
              </p:nvSpPr>
              <p:spPr bwMode="auto">
                <a:xfrm flipH="1">
                  <a:off x="3855" y="1446"/>
                  <a:ext cx="97" cy="98"/>
                </a:xfrm>
                <a:prstGeom prst="line">
                  <a:avLst/>
                </a:prstGeom>
                <a:noFill/>
                <a:ln w="31750">
                  <a:solidFill>
                    <a:srgbClr val="FF0000"/>
                  </a:solidFill>
                  <a:round/>
                  <a:headEnd/>
                  <a:tailEnd/>
                </a:ln>
              </p:spPr>
              <p:txBody>
                <a:bodyPr/>
                <a:lstStyle/>
                <a:p>
                  <a:endParaRPr lang="zh-CN" altLang="en-US"/>
                </a:p>
              </p:txBody>
            </p:sp>
            <p:sp>
              <p:nvSpPr>
                <p:cNvPr id="105597" name="Line 232"/>
                <p:cNvSpPr>
                  <a:spLocks noChangeShapeType="1"/>
                </p:cNvSpPr>
                <p:nvPr/>
              </p:nvSpPr>
              <p:spPr bwMode="auto">
                <a:xfrm>
                  <a:off x="3855" y="1579"/>
                  <a:ext cx="121" cy="107"/>
                </a:xfrm>
                <a:prstGeom prst="line">
                  <a:avLst/>
                </a:prstGeom>
                <a:noFill/>
                <a:ln w="31750">
                  <a:solidFill>
                    <a:srgbClr val="FF0000"/>
                  </a:solidFill>
                  <a:round/>
                  <a:headEnd/>
                  <a:tailEnd type="triangle" w="med" len="med"/>
                </a:ln>
              </p:spPr>
              <p:txBody>
                <a:bodyPr/>
                <a:lstStyle/>
                <a:p>
                  <a:endParaRPr lang="zh-CN" altLang="en-US"/>
                </a:p>
              </p:txBody>
            </p:sp>
            <p:sp>
              <p:nvSpPr>
                <p:cNvPr id="105598" name="Line 233"/>
                <p:cNvSpPr>
                  <a:spLocks noChangeShapeType="1"/>
                </p:cNvSpPr>
                <p:nvPr/>
              </p:nvSpPr>
              <p:spPr bwMode="auto">
                <a:xfrm>
                  <a:off x="3952" y="1291"/>
                  <a:ext cx="0" cy="156"/>
                </a:xfrm>
                <a:prstGeom prst="line">
                  <a:avLst/>
                </a:prstGeom>
                <a:noFill/>
                <a:ln w="31750">
                  <a:solidFill>
                    <a:srgbClr val="FF0000"/>
                  </a:solidFill>
                  <a:round/>
                  <a:headEnd/>
                  <a:tailEnd/>
                </a:ln>
              </p:spPr>
              <p:txBody>
                <a:bodyPr/>
                <a:lstStyle/>
                <a:p>
                  <a:endParaRPr lang="zh-CN" altLang="en-US"/>
                </a:p>
              </p:txBody>
            </p:sp>
          </p:grpSp>
          <p:sp>
            <p:nvSpPr>
              <p:cNvPr id="105592" name="Line 234"/>
              <p:cNvSpPr>
                <a:spLocks noChangeShapeType="1"/>
              </p:cNvSpPr>
              <p:nvPr/>
            </p:nvSpPr>
            <p:spPr bwMode="auto">
              <a:xfrm flipH="1">
                <a:off x="3557" y="2139"/>
                <a:ext cx="0" cy="192"/>
              </a:xfrm>
              <a:prstGeom prst="line">
                <a:avLst/>
              </a:prstGeom>
              <a:noFill/>
              <a:ln w="31750">
                <a:solidFill>
                  <a:srgbClr val="FF0000"/>
                </a:solidFill>
                <a:round/>
                <a:headEnd/>
                <a:tailEnd/>
              </a:ln>
            </p:spPr>
            <p:txBody>
              <a:bodyPr/>
              <a:lstStyle/>
              <a:p>
                <a:endParaRPr lang="zh-CN" altLang="en-US"/>
              </a:p>
            </p:txBody>
          </p:sp>
          <p:sp>
            <p:nvSpPr>
              <p:cNvPr id="105593" name="Line 235"/>
              <p:cNvSpPr>
                <a:spLocks noChangeShapeType="1"/>
              </p:cNvSpPr>
              <p:nvPr/>
            </p:nvSpPr>
            <p:spPr bwMode="auto">
              <a:xfrm>
                <a:off x="3685" y="1655"/>
                <a:ext cx="146" cy="0"/>
              </a:xfrm>
              <a:prstGeom prst="line">
                <a:avLst/>
              </a:prstGeom>
              <a:noFill/>
              <a:ln w="31750">
                <a:solidFill>
                  <a:srgbClr val="FF0000"/>
                </a:solidFill>
                <a:round/>
                <a:headEnd/>
                <a:tailEnd/>
              </a:ln>
            </p:spPr>
            <p:txBody>
              <a:bodyPr/>
              <a:lstStyle/>
              <a:p>
                <a:endParaRPr lang="zh-CN" altLang="en-US"/>
              </a:p>
            </p:txBody>
          </p:sp>
          <p:sp>
            <p:nvSpPr>
              <p:cNvPr id="105594" name="Line 236"/>
              <p:cNvSpPr>
                <a:spLocks noChangeShapeType="1"/>
              </p:cNvSpPr>
              <p:nvPr/>
            </p:nvSpPr>
            <p:spPr bwMode="auto">
              <a:xfrm>
                <a:off x="3309" y="2029"/>
                <a:ext cx="146" cy="0"/>
              </a:xfrm>
              <a:prstGeom prst="line">
                <a:avLst/>
              </a:prstGeom>
              <a:noFill/>
              <a:ln w="31750">
                <a:solidFill>
                  <a:srgbClr val="FF0000"/>
                </a:solidFill>
                <a:round/>
                <a:headEnd/>
                <a:tailEnd/>
              </a:ln>
            </p:spPr>
            <p:txBody>
              <a:bodyPr/>
              <a:lstStyle/>
              <a:p>
                <a:endParaRPr lang="zh-CN" altLang="en-US"/>
              </a:p>
            </p:txBody>
          </p:sp>
        </p:grpSp>
        <p:sp>
          <p:nvSpPr>
            <p:cNvPr id="105588" name="Text Box 237"/>
            <p:cNvSpPr txBox="1">
              <a:spLocks noChangeArrowheads="1"/>
            </p:cNvSpPr>
            <p:nvPr/>
          </p:nvSpPr>
          <p:spPr bwMode="auto">
            <a:xfrm>
              <a:off x="3501" y="1921"/>
              <a:ext cx="338" cy="288"/>
            </a:xfrm>
            <a:prstGeom prst="rect">
              <a:avLst/>
            </a:prstGeom>
            <a:noFill/>
            <a:ln w="9525">
              <a:noFill/>
              <a:miter lim="800000"/>
              <a:headEnd/>
              <a:tailEnd/>
            </a:ln>
          </p:spPr>
          <p:txBody>
            <a:bodyPr>
              <a:spAutoFit/>
            </a:bodyPr>
            <a:lstStyle/>
            <a:p>
              <a:pPr>
                <a:spcBef>
                  <a:spcPct val="50000"/>
                </a:spcBef>
              </a:pPr>
              <a:r>
                <a:rPr lang="en-US" altLang="zh-CN">
                  <a:solidFill>
                    <a:srgbClr val="FF0000"/>
                  </a:solidFill>
                  <a:latin typeface="Times New Roman" pitchFamily="18" charset="0"/>
                </a:rPr>
                <a:t>T</a:t>
              </a:r>
              <a:r>
                <a:rPr lang="en-US" altLang="zh-CN" baseline="-25000">
                  <a:solidFill>
                    <a:srgbClr val="FF0000"/>
                  </a:solidFill>
                  <a:latin typeface="Times New Roman" pitchFamily="18" charset="0"/>
                </a:rPr>
                <a:t>1</a:t>
              </a:r>
            </a:p>
          </p:txBody>
        </p:sp>
        <p:sp>
          <p:nvSpPr>
            <p:cNvPr id="105589" name="Text Box 238"/>
            <p:cNvSpPr txBox="1">
              <a:spLocks noChangeArrowheads="1"/>
            </p:cNvSpPr>
            <p:nvPr/>
          </p:nvSpPr>
          <p:spPr bwMode="auto">
            <a:xfrm>
              <a:off x="3335" y="1498"/>
              <a:ext cx="338" cy="288"/>
            </a:xfrm>
            <a:prstGeom prst="rect">
              <a:avLst/>
            </a:prstGeom>
            <a:noFill/>
            <a:ln w="9525">
              <a:noFill/>
              <a:miter lim="800000"/>
              <a:headEnd/>
              <a:tailEnd/>
            </a:ln>
          </p:spPr>
          <p:txBody>
            <a:bodyPr>
              <a:spAutoFit/>
            </a:bodyPr>
            <a:lstStyle/>
            <a:p>
              <a:pPr>
                <a:spcBef>
                  <a:spcPct val="50000"/>
                </a:spcBef>
              </a:pPr>
              <a:r>
                <a:rPr lang="en-US" altLang="zh-CN">
                  <a:solidFill>
                    <a:srgbClr val="FF0000"/>
                  </a:solidFill>
                  <a:latin typeface="Times New Roman" pitchFamily="18" charset="0"/>
                </a:rPr>
                <a:t>T</a:t>
              </a:r>
              <a:r>
                <a:rPr lang="en-US" altLang="zh-CN" baseline="-25000">
                  <a:solidFill>
                    <a:srgbClr val="FF0000"/>
                  </a:solidFill>
                  <a:latin typeface="Times New Roman" pitchFamily="18" charset="0"/>
                </a:rPr>
                <a:t>2</a:t>
              </a:r>
            </a:p>
          </p:txBody>
        </p:sp>
      </p:grpSp>
      <p:grpSp>
        <p:nvGrpSpPr>
          <p:cNvPr id="12" name="Group 239"/>
          <p:cNvGrpSpPr>
            <a:grpSpLocks/>
          </p:cNvGrpSpPr>
          <p:nvPr/>
        </p:nvGrpSpPr>
        <p:grpSpPr bwMode="auto">
          <a:xfrm>
            <a:off x="5602288" y="831850"/>
            <a:ext cx="3105150" cy="3043238"/>
            <a:chOff x="2850" y="958"/>
            <a:chExt cx="1956" cy="1917"/>
          </a:xfrm>
        </p:grpSpPr>
        <p:grpSp>
          <p:nvGrpSpPr>
            <p:cNvPr id="13" name="Group 240"/>
            <p:cNvGrpSpPr>
              <a:grpSpLocks/>
            </p:cNvGrpSpPr>
            <p:nvPr/>
          </p:nvGrpSpPr>
          <p:grpSpPr bwMode="auto">
            <a:xfrm>
              <a:off x="2850" y="958"/>
              <a:ext cx="1956" cy="1917"/>
              <a:chOff x="2850" y="958"/>
              <a:chExt cx="1920" cy="1917"/>
            </a:xfrm>
          </p:grpSpPr>
          <p:sp>
            <p:nvSpPr>
              <p:cNvPr id="105576" name="Line 241"/>
              <p:cNvSpPr>
                <a:spLocks noChangeShapeType="1"/>
              </p:cNvSpPr>
              <p:nvPr/>
            </p:nvSpPr>
            <p:spPr bwMode="auto">
              <a:xfrm>
                <a:off x="2887" y="981"/>
                <a:ext cx="18" cy="1894"/>
              </a:xfrm>
              <a:prstGeom prst="line">
                <a:avLst/>
              </a:prstGeom>
              <a:noFill/>
              <a:ln w="25400">
                <a:solidFill>
                  <a:schemeClr val="tx1"/>
                </a:solidFill>
                <a:round/>
                <a:headEnd/>
                <a:tailEnd/>
              </a:ln>
            </p:spPr>
            <p:txBody>
              <a:bodyPr/>
              <a:lstStyle/>
              <a:p>
                <a:endParaRPr lang="zh-CN" altLang="en-US"/>
              </a:p>
            </p:txBody>
          </p:sp>
          <p:sp>
            <p:nvSpPr>
              <p:cNvPr id="105577" name="Line 242"/>
              <p:cNvSpPr>
                <a:spLocks noChangeShapeType="1"/>
              </p:cNvSpPr>
              <p:nvPr/>
            </p:nvSpPr>
            <p:spPr bwMode="auto">
              <a:xfrm flipV="1">
                <a:off x="2898" y="987"/>
                <a:ext cx="1645" cy="0"/>
              </a:xfrm>
              <a:prstGeom prst="line">
                <a:avLst/>
              </a:prstGeom>
              <a:noFill/>
              <a:ln w="25400">
                <a:solidFill>
                  <a:schemeClr val="tx1"/>
                </a:solidFill>
                <a:round/>
                <a:headEnd/>
                <a:tailEnd/>
              </a:ln>
            </p:spPr>
            <p:txBody>
              <a:bodyPr/>
              <a:lstStyle/>
              <a:p>
                <a:endParaRPr lang="zh-CN" altLang="en-US"/>
              </a:p>
            </p:txBody>
          </p:sp>
          <p:sp>
            <p:nvSpPr>
              <p:cNvPr id="105578" name="Line 243"/>
              <p:cNvSpPr>
                <a:spLocks noChangeShapeType="1"/>
              </p:cNvSpPr>
              <p:nvPr/>
            </p:nvSpPr>
            <p:spPr bwMode="auto">
              <a:xfrm flipV="1">
                <a:off x="2878" y="2081"/>
                <a:ext cx="473" cy="2"/>
              </a:xfrm>
              <a:prstGeom prst="line">
                <a:avLst/>
              </a:prstGeom>
              <a:noFill/>
              <a:ln w="25400">
                <a:solidFill>
                  <a:schemeClr val="tx1"/>
                </a:solidFill>
                <a:round/>
                <a:headEnd/>
                <a:tailEnd/>
              </a:ln>
            </p:spPr>
            <p:txBody>
              <a:bodyPr/>
              <a:lstStyle/>
              <a:p>
                <a:endParaRPr lang="zh-CN" altLang="en-US"/>
              </a:p>
            </p:txBody>
          </p:sp>
          <p:sp>
            <p:nvSpPr>
              <p:cNvPr id="105579" name="Oval 244"/>
              <p:cNvSpPr>
                <a:spLocks noChangeArrowheads="1"/>
              </p:cNvSpPr>
              <p:nvPr/>
            </p:nvSpPr>
            <p:spPr bwMode="auto">
              <a:xfrm>
                <a:off x="2880" y="2061"/>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05580" name="Text Box 245"/>
              <p:cNvSpPr txBox="1">
                <a:spLocks noChangeArrowheads="1"/>
              </p:cNvSpPr>
              <p:nvPr/>
            </p:nvSpPr>
            <p:spPr bwMode="auto">
              <a:xfrm>
                <a:off x="4368" y="958"/>
                <a:ext cx="402"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V</a:t>
                </a:r>
                <a:r>
                  <a:rPr lang="en-US" altLang="zh-CN" sz="2000" baseline="-25000">
                    <a:latin typeface="Times New Roman" pitchFamily="18" charset="0"/>
                  </a:rPr>
                  <a:t>CC</a:t>
                </a:r>
              </a:p>
            </p:txBody>
          </p:sp>
          <p:grpSp>
            <p:nvGrpSpPr>
              <p:cNvPr id="14" name="Group 246"/>
              <p:cNvGrpSpPr>
                <a:grpSpLocks/>
              </p:cNvGrpSpPr>
              <p:nvPr/>
            </p:nvGrpSpPr>
            <p:grpSpPr bwMode="auto">
              <a:xfrm>
                <a:off x="2857" y="2290"/>
                <a:ext cx="363" cy="263"/>
                <a:chOff x="3548" y="1761"/>
                <a:chExt cx="363" cy="263"/>
              </a:xfrm>
            </p:grpSpPr>
            <p:sp>
              <p:nvSpPr>
                <p:cNvPr id="105585" name="Rectangle 247"/>
                <p:cNvSpPr>
                  <a:spLocks noChangeArrowheads="1"/>
                </p:cNvSpPr>
                <p:nvPr/>
              </p:nvSpPr>
              <p:spPr bwMode="auto">
                <a:xfrm>
                  <a:off x="3548" y="1781"/>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86" name="Text Box 248"/>
                <p:cNvSpPr txBox="1">
                  <a:spLocks noChangeArrowheads="1"/>
                </p:cNvSpPr>
                <p:nvPr/>
              </p:nvSpPr>
              <p:spPr bwMode="auto">
                <a:xfrm>
                  <a:off x="3573" y="1761"/>
                  <a:ext cx="338" cy="212"/>
                </a:xfrm>
                <a:prstGeom prst="rect">
                  <a:avLst/>
                </a:prstGeom>
                <a:noFill/>
                <a:ln w="9525">
                  <a:noFill/>
                  <a:miter lim="800000"/>
                  <a:headEnd/>
                  <a:tailEnd/>
                </a:ln>
              </p:spPr>
              <p:txBody>
                <a:bodyPr>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b21</a:t>
                  </a:r>
                </a:p>
              </p:txBody>
            </p:sp>
          </p:grpSp>
          <p:grpSp>
            <p:nvGrpSpPr>
              <p:cNvPr id="15" name="Group 249"/>
              <p:cNvGrpSpPr>
                <a:grpSpLocks/>
              </p:cNvGrpSpPr>
              <p:nvPr/>
            </p:nvGrpSpPr>
            <p:grpSpPr bwMode="auto">
              <a:xfrm>
                <a:off x="2850" y="1367"/>
                <a:ext cx="363" cy="263"/>
                <a:chOff x="3548" y="1761"/>
                <a:chExt cx="363" cy="263"/>
              </a:xfrm>
            </p:grpSpPr>
            <p:sp>
              <p:nvSpPr>
                <p:cNvPr id="105583" name="Rectangle 250"/>
                <p:cNvSpPr>
                  <a:spLocks noChangeArrowheads="1"/>
                </p:cNvSpPr>
                <p:nvPr/>
              </p:nvSpPr>
              <p:spPr bwMode="auto">
                <a:xfrm>
                  <a:off x="3548" y="1781"/>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84" name="Text Box 251"/>
                <p:cNvSpPr txBox="1">
                  <a:spLocks noChangeArrowheads="1"/>
                </p:cNvSpPr>
                <p:nvPr/>
              </p:nvSpPr>
              <p:spPr bwMode="auto">
                <a:xfrm>
                  <a:off x="3573" y="1761"/>
                  <a:ext cx="338" cy="212"/>
                </a:xfrm>
                <a:prstGeom prst="rect">
                  <a:avLst/>
                </a:prstGeom>
                <a:noFill/>
                <a:ln w="9525">
                  <a:noFill/>
                  <a:miter lim="800000"/>
                  <a:headEnd/>
                  <a:tailEnd/>
                </a:ln>
              </p:spPr>
              <p:txBody>
                <a:bodyPr>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b11</a:t>
                  </a:r>
                </a:p>
              </p:txBody>
            </p:sp>
          </p:grpSp>
        </p:grpSp>
        <p:sp>
          <p:nvSpPr>
            <p:cNvPr id="105575" name="Oval 252"/>
            <p:cNvSpPr>
              <a:spLocks noChangeArrowheads="1"/>
            </p:cNvSpPr>
            <p:nvPr/>
          </p:nvSpPr>
          <p:spPr bwMode="auto">
            <a:xfrm>
              <a:off x="4495" y="960"/>
              <a:ext cx="60" cy="42"/>
            </a:xfrm>
            <a:prstGeom prst="ellipse">
              <a:avLst/>
            </a:prstGeom>
            <a:solidFill>
              <a:srgbClr val="FFFFFF"/>
            </a:solidFill>
            <a:ln w="25400">
              <a:solidFill>
                <a:schemeClr val="tx1"/>
              </a:solidFill>
              <a:round/>
              <a:headEnd/>
              <a:tailEnd/>
            </a:ln>
          </p:spPr>
          <p:txBody>
            <a:bodyPr wrap="none" anchor="ctr"/>
            <a:lstStyle/>
            <a:p>
              <a:endParaRPr lang="zh-CN" altLang="en-US" sz="3600">
                <a:latin typeface="Times New Roman" pitchFamily="18" charset="0"/>
              </a:endParaRPr>
            </a:p>
          </p:txBody>
        </p:sp>
      </p:grpSp>
      <p:grpSp>
        <p:nvGrpSpPr>
          <p:cNvPr id="16" name="Group 253"/>
          <p:cNvGrpSpPr>
            <a:grpSpLocks/>
          </p:cNvGrpSpPr>
          <p:nvPr/>
        </p:nvGrpSpPr>
        <p:grpSpPr bwMode="auto">
          <a:xfrm>
            <a:off x="7188200" y="877888"/>
            <a:ext cx="925513" cy="2976562"/>
            <a:chOff x="3849" y="987"/>
            <a:chExt cx="583" cy="1875"/>
          </a:xfrm>
        </p:grpSpPr>
        <p:grpSp>
          <p:nvGrpSpPr>
            <p:cNvPr id="17" name="Group 254"/>
            <p:cNvGrpSpPr>
              <a:grpSpLocks/>
            </p:cNvGrpSpPr>
            <p:nvPr/>
          </p:nvGrpSpPr>
          <p:grpSpPr bwMode="auto">
            <a:xfrm>
              <a:off x="3849" y="1657"/>
              <a:ext cx="246" cy="47"/>
              <a:chOff x="3849" y="1657"/>
              <a:chExt cx="246" cy="47"/>
            </a:xfrm>
          </p:grpSpPr>
          <p:sp>
            <p:nvSpPr>
              <p:cNvPr id="105572" name="Line 255"/>
              <p:cNvSpPr>
                <a:spLocks noChangeShapeType="1"/>
              </p:cNvSpPr>
              <p:nvPr/>
            </p:nvSpPr>
            <p:spPr bwMode="auto">
              <a:xfrm>
                <a:off x="3849" y="1682"/>
                <a:ext cx="238" cy="0"/>
              </a:xfrm>
              <a:prstGeom prst="line">
                <a:avLst/>
              </a:prstGeom>
              <a:noFill/>
              <a:ln w="25400">
                <a:solidFill>
                  <a:schemeClr val="tx1"/>
                </a:solidFill>
                <a:round/>
                <a:headEnd/>
                <a:tailEnd/>
              </a:ln>
            </p:spPr>
            <p:txBody>
              <a:bodyPr/>
              <a:lstStyle/>
              <a:p>
                <a:endParaRPr lang="zh-CN" altLang="en-US"/>
              </a:p>
            </p:txBody>
          </p:sp>
          <p:sp>
            <p:nvSpPr>
              <p:cNvPr id="105573" name="Oval 256"/>
              <p:cNvSpPr>
                <a:spLocks noChangeArrowheads="1"/>
              </p:cNvSpPr>
              <p:nvPr/>
            </p:nvSpPr>
            <p:spPr bwMode="auto">
              <a:xfrm>
                <a:off x="4058" y="1657"/>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grpSp>
        <p:sp>
          <p:nvSpPr>
            <p:cNvPr id="105567" name="Line 257"/>
            <p:cNvSpPr>
              <a:spLocks noChangeShapeType="1"/>
            </p:cNvSpPr>
            <p:nvPr/>
          </p:nvSpPr>
          <p:spPr bwMode="auto">
            <a:xfrm>
              <a:off x="4078" y="987"/>
              <a:ext cx="0" cy="1875"/>
            </a:xfrm>
            <a:prstGeom prst="line">
              <a:avLst/>
            </a:prstGeom>
            <a:noFill/>
            <a:ln w="25400">
              <a:solidFill>
                <a:schemeClr val="tx1"/>
              </a:solidFill>
              <a:round/>
              <a:headEnd/>
              <a:tailEnd/>
            </a:ln>
          </p:spPr>
          <p:txBody>
            <a:bodyPr/>
            <a:lstStyle/>
            <a:p>
              <a:endParaRPr lang="zh-CN" altLang="en-US"/>
            </a:p>
          </p:txBody>
        </p:sp>
        <p:sp>
          <p:nvSpPr>
            <p:cNvPr id="105568" name="Rectangle 258"/>
            <p:cNvSpPr>
              <a:spLocks noChangeArrowheads="1"/>
            </p:cNvSpPr>
            <p:nvPr/>
          </p:nvSpPr>
          <p:spPr bwMode="auto">
            <a:xfrm>
              <a:off x="4050" y="1079"/>
              <a:ext cx="56" cy="238"/>
            </a:xfrm>
            <a:prstGeom prst="rect">
              <a:avLst/>
            </a:prstGeom>
            <a:solidFill>
              <a:schemeClr val="accent1"/>
            </a:solidFill>
            <a:ln w="9525">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69" name="Rectangle 259"/>
            <p:cNvSpPr>
              <a:spLocks noChangeArrowheads="1"/>
            </p:cNvSpPr>
            <p:nvPr/>
          </p:nvSpPr>
          <p:spPr bwMode="auto">
            <a:xfrm>
              <a:off x="4040" y="2020"/>
              <a:ext cx="56" cy="292"/>
            </a:xfrm>
            <a:prstGeom prst="rect">
              <a:avLst/>
            </a:prstGeom>
            <a:solidFill>
              <a:schemeClr val="accent1"/>
            </a:solidFill>
            <a:ln w="9525">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70" name="Rectangle 260"/>
            <p:cNvSpPr>
              <a:spLocks noChangeArrowheads="1"/>
            </p:cNvSpPr>
            <p:nvPr/>
          </p:nvSpPr>
          <p:spPr bwMode="auto">
            <a:xfrm>
              <a:off x="4087" y="1098"/>
              <a:ext cx="345" cy="212"/>
            </a:xfrm>
            <a:prstGeom prst="rect">
              <a:avLst/>
            </a:prstGeom>
            <a:noFill/>
            <a:ln w="9525">
              <a:noFill/>
              <a:miter lim="800000"/>
              <a:headEnd/>
              <a:tailEnd/>
            </a:ln>
          </p:spPr>
          <p:txBody>
            <a:bodyPr wrap="none">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b12</a:t>
              </a:r>
            </a:p>
          </p:txBody>
        </p:sp>
        <p:sp>
          <p:nvSpPr>
            <p:cNvPr id="105571" name="Rectangle 261"/>
            <p:cNvSpPr>
              <a:spLocks noChangeArrowheads="1"/>
            </p:cNvSpPr>
            <p:nvPr/>
          </p:nvSpPr>
          <p:spPr bwMode="auto">
            <a:xfrm>
              <a:off x="4059" y="2048"/>
              <a:ext cx="345" cy="212"/>
            </a:xfrm>
            <a:prstGeom prst="rect">
              <a:avLst/>
            </a:prstGeom>
            <a:noFill/>
            <a:ln w="9525">
              <a:noFill/>
              <a:miter lim="800000"/>
              <a:headEnd/>
              <a:tailEnd/>
            </a:ln>
          </p:spPr>
          <p:txBody>
            <a:bodyPr wrap="none">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b22</a:t>
              </a:r>
            </a:p>
          </p:txBody>
        </p:sp>
      </p:grpSp>
      <p:grpSp>
        <p:nvGrpSpPr>
          <p:cNvPr id="18" name="Group 262"/>
          <p:cNvGrpSpPr>
            <a:grpSpLocks/>
          </p:cNvGrpSpPr>
          <p:nvPr/>
        </p:nvGrpSpPr>
        <p:grpSpPr bwMode="auto">
          <a:xfrm>
            <a:off x="7521575" y="1984375"/>
            <a:ext cx="1069975" cy="1852613"/>
            <a:chOff x="4690" y="1090"/>
            <a:chExt cx="674" cy="1167"/>
          </a:xfrm>
        </p:grpSpPr>
        <p:grpSp>
          <p:nvGrpSpPr>
            <p:cNvPr id="19" name="Group 263"/>
            <p:cNvGrpSpPr>
              <a:grpSpLocks/>
            </p:cNvGrpSpPr>
            <p:nvPr/>
          </p:nvGrpSpPr>
          <p:grpSpPr bwMode="auto">
            <a:xfrm>
              <a:off x="4690" y="1090"/>
              <a:ext cx="439" cy="1167"/>
              <a:chOff x="4059" y="1684"/>
              <a:chExt cx="439" cy="1167"/>
            </a:xfrm>
          </p:grpSpPr>
          <p:sp>
            <p:nvSpPr>
              <p:cNvPr id="105560" name="Line 264"/>
              <p:cNvSpPr>
                <a:spLocks noChangeShapeType="1"/>
              </p:cNvSpPr>
              <p:nvPr/>
            </p:nvSpPr>
            <p:spPr bwMode="auto">
              <a:xfrm>
                <a:off x="4059" y="1684"/>
                <a:ext cx="363" cy="1"/>
              </a:xfrm>
              <a:prstGeom prst="line">
                <a:avLst/>
              </a:prstGeom>
              <a:noFill/>
              <a:ln w="25400">
                <a:solidFill>
                  <a:schemeClr val="accent2"/>
                </a:solidFill>
                <a:round/>
                <a:headEnd/>
                <a:tailEnd/>
              </a:ln>
            </p:spPr>
            <p:txBody>
              <a:bodyPr/>
              <a:lstStyle/>
              <a:p>
                <a:endParaRPr lang="zh-CN" altLang="en-US"/>
              </a:p>
            </p:txBody>
          </p:sp>
          <p:sp>
            <p:nvSpPr>
              <p:cNvPr id="105561" name="Line 265"/>
              <p:cNvSpPr>
                <a:spLocks noChangeShapeType="1"/>
              </p:cNvSpPr>
              <p:nvPr/>
            </p:nvSpPr>
            <p:spPr bwMode="auto">
              <a:xfrm>
                <a:off x="4424" y="1690"/>
                <a:ext cx="0" cy="604"/>
              </a:xfrm>
              <a:prstGeom prst="line">
                <a:avLst/>
              </a:prstGeom>
              <a:noFill/>
              <a:ln w="25400">
                <a:solidFill>
                  <a:schemeClr val="accent2"/>
                </a:solidFill>
                <a:round/>
                <a:headEnd/>
                <a:tailEnd/>
              </a:ln>
            </p:spPr>
            <p:txBody>
              <a:bodyPr/>
              <a:lstStyle/>
              <a:p>
                <a:endParaRPr lang="zh-CN" altLang="en-US"/>
              </a:p>
            </p:txBody>
          </p:sp>
          <p:sp>
            <p:nvSpPr>
              <p:cNvPr id="105562" name="Line 266"/>
              <p:cNvSpPr>
                <a:spLocks noChangeShapeType="1"/>
              </p:cNvSpPr>
              <p:nvPr/>
            </p:nvSpPr>
            <p:spPr bwMode="auto">
              <a:xfrm>
                <a:off x="4423" y="2356"/>
                <a:ext cx="0" cy="495"/>
              </a:xfrm>
              <a:prstGeom prst="line">
                <a:avLst/>
              </a:prstGeom>
              <a:noFill/>
              <a:ln w="25400">
                <a:solidFill>
                  <a:schemeClr val="accent2"/>
                </a:solidFill>
                <a:round/>
                <a:headEnd/>
                <a:tailEnd/>
              </a:ln>
            </p:spPr>
            <p:txBody>
              <a:bodyPr/>
              <a:lstStyle/>
              <a:p>
                <a:endParaRPr lang="zh-CN" altLang="en-US"/>
              </a:p>
            </p:txBody>
          </p:sp>
          <p:grpSp>
            <p:nvGrpSpPr>
              <p:cNvPr id="20" name="Group 267"/>
              <p:cNvGrpSpPr>
                <a:grpSpLocks/>
              </p:cNvGrpSpPr>
              <p:nvPr/>
            </p:nvGrpSpPr>
            <p:grpSpPr bwMode="auto">
              <a:xfrm>
                <a:off x="4360" y="2285"/>
                <a:ext cx="138" cy="63"/>
                <a:chOff x="4241" y="3584"/>
                <a:chExt cx="138" cy="63"/>
              </a:xfrm>
            </p:grpSpPr>
            <p:sp>
              <p:nvSpPr>
                <p:cNvPr id="105564" name="Line 268"/>
                <p:cNvSpPr>
                  <a:spLocks noChangeShapeType="1"/>
                </p:cNvSpPr>
                <p:nvPr/>
              </p:nvSpPr>
              <p:spPr bwMode="auto">
                <a:xfrm>
                  <a:off x="4242" y="3584"/>
                  <a:ext cx="137" cy="0"/>
                </a:xfrm>
                <a:prstGeom prst="line">
                  <a:avLst/>
                </a:prstGeom>
                <a:noFill/>
                <a:ln w="25400">
                  <a:solidFill>
                    <a:schemeClr val="accent2"/>
                  </a:solidFill>
                  <a:round/>
                  <a:headEnd/>
                  <a:tailEnd/>
                </a:ln>
              </p:spPr>
              <p:txBody>
                <a:bodyPr/>
                <a:lstStyle/>
                <a:p>
                  <a:endParaRPr lang="zh-CN" altLang="en-US"/>
                </a:p>
              </p:txBody>
            </p:sp>
            <p:sp>
              <p:nvSpPr>
                <p:cNvPr id="105565" name="Line 269"/>
                <p:cNvSpPr>
                  <a:spLocks noChangeShapeType="1"/>
                </p:cNvSpPr>
                <p:nvPr/>
              </p:nvSpPr>
              <p:spPr bwMode="auto">
                <a:xfrm>
                  <a:off x="4241" y="3647"/>
                  <a:ext cx="137" cy="0"/>
                </a:xfrm>
                <a:prstGeom prst="line">
                  <a:avLst/>
                </a:prstGeom>
                <a:noFill/>
                <a:ln w="25400">
                  <a:solidFill>
                    <a:schemeClr val="accent2"/>
                  </a:solidFill>
                  <a:round/>
                  <a:headEnd/>
                  <a:tailEnd/>
                </a:ln>
              </p:spPr>
              <p:txBody>
                <a:bodyPr/>
                <a:lstStyle/>
                <a:p>
                  <a:endParaRPr lang="zh-CN" altLang="en-US"/>
                </a:p>
              </p:txBody>
            </p:sp>
          </p:grpSp>
        </p:grpSp>
        <p:sp>
          <p:nvSpPr>
            <p:cNvPr id="105559" name="Rectangle 270"/>
            <p:cNvSpPr>
              <a:spLocks noChangeArrowheads="1"/>
            </p:cNvSpPr>
            <p:nvPr/>
          </p:nvSpPr>
          <p:spPr bwMode="auto">
            <a:xfrm>
              <a:off x="5043" y="1716"/>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b2</a:t>
              </a:r>
            </a:p>
          </p:txBody>
        </p:sp>
      </p:grpSp>
      <p:grpSp>
        <p:nvGrpSpPr>
          <p:cNvPr id="21" name="Group 271"/>
          <p:cNvGrpSpPr>
            <a:grpSpLocks/>
          </p:cNvGrpSpPr>
          <p:nvPr/>
        </p:nvGrpSpPr>
        <p:grpSpPr bwMode="auto">
          <a:xfrm>
            <a:off x="6723063" y="2986088"/>
            <a:ext cx="895350" cy="896937"/>
            <a:chOff x="3556" y="2315"/>
            <a:chExt cx="564" cy="565"/>
          </a:xfrm>
        </p:grpSpPr>
        <p:grpSp>
          <p:nvGrpSpPr>
            <p:cNvPr id="22" name="Group 272"/>
            <p:cNvGrpSpPr>
              <a:grpSpLocks/>
            </p:cNvGrpSpPr>
            <p:nvPr/>
          </p:nvGrpSpPr>
          <p:grpSpPr bwMode="auto">
            <a:xfrm>
              <a:off x="3556" y="2315"/>
              <a:ext cx="362" cy="565"/>
              <a:chOff x="3556" y="2315"/>
              <a:chExt cx="362" cy="565"/>
            </a:xfrm>
          </p:grpSpPr>
          <p:sp>
            <p:nvSpPr>
              <p:cNvPr id="105551" name="Line 273"/>
              <p:cNvSpPr>
                <a:spLocks noChangeShapeType="1"/>
              </p:cNvSpPr>
              <p:nvPr/>
            </p:nvSpPr>
            <p:spPr bwMode="auto">
              <a:xfrm flipH="1">
                <a:off x="3556" y="2327"/>
                <a:ext cx="302" cy="1"/>
              </a:xfrm>
              <a:prstGeom prst="line">
                <a:avLst/>
              </a:prstGeom>
              <a:noFill/>
              <a:ln w="25400">
                <a:solidFill>
                  <a:srgbClr val="FF0000"/>
                </a:solidFill>
                <a:round/>
                <a:headEnd/>
                <a:tailEnd/>
              </a:ln>
            </p:spPr>
            <p:txBody>
              <a:bodyPr/>
              <a:lstStyle/>
              <a:p>
                <a:endParaRPr lang="zh-CN" altLang="en-US"/>
              </a:p>
            </p:txBody>
          </p:sp>
          <p:grpSp>
            <p:nvGrpSpPr>
              <p:cNvPr id="23" name="Group 274"/>
              <p:cNvGrpSpPr>
                <a:grpSpLocks/>
              </p:cNvGrpSpPr>
              <p:nvPr/>
            </p:nvGrpSpPr>
            <p:grpSpPr bwMode="auto">
              <a:xfrm>
                <a:off x="3780" y="2315"/>
                <a:ext cx="138" cy="565"/>
                <a:chOff x="2943" y="3200"/>
                <a:chExt cx="138" cy="830"/>
              </a:xfrm>
            </p:grpSpPr>
            <p:sp>
              <p:nvSpPr>
                <p:cNvPr id="105553" name="Line 275"/>
                <p:cNvSpPr>
                  <a:spLocks noChangeShapeType="1"/>
                </p:cNvSpPr>
                <p:nvPr/>
              </p:nvSpPr>
              <p:spPr bwMode="auto">
                <a:xfrm flipH="1">
                  <a:off x="3016" y="3200"/>
                  <a:ext cx="1" cy="357"/>
                </a:xfrm>
                <a:prstGeom prst="line">
                  <a:avLst/>
                </a:prstGeom>
                <a:noFill/>
                <a:ln w="25400">
                  <a:solidFill>
                    <a:srgbClr val="FF0000"/>
                  </a:solidFill>
                  <a:round/>
                  <a:headEnd/>
                  <a:tailEnd/>
                </a:ln>
              </p:spPr>
              <p:txBody>
                <a:bodyPr/>
                <a:lstStyle/>
                <a:p>
                  <a:endParaRPr lang="zh-CN" altLang="en-US"/>
                </a:p>
              </p:txBody>
            </p:sp>
            <p:sp>
              <p:nvSpPr>
                <p:cNvPr id="105554" name="Line 276"/>
                <p:cNvSpPr>
                  <a:spLocks noChangeShapeType="1"/>
                </p:cNvSpPr>
                <p:nvPr/>
              </p:nvSpPr>
              <p:spPr bwMode="auto">
                <a:xfrm>
                  <a:off x="3016" y="3637"/>
                  <a:ext cx="0" cy="393"/>
                </a:xfrm>
                <a:prstGeom prst="line">
                  <a:avLst/>
                </a:prstGeom>
                <a:noFill/>
                <a:ln w="25400">
                  <a:solidFill>
                    <a:srgbClr val="FF0000"/>
                  </a:solidFill>
                  <a:round/>
                  <a:headEnd/>
                  <a:tailEnd/>
                </a:ln>
              </p:spPr>
              <p:txBody>
                <a:bodyPr/>
                <a:lstStyle/>
                <a:p>
                  <a:endParaRPr lang="zh-CN" altLang="en-US"/>
                </a:p>
              </p:txBody>
            </p:sp>
            <p:grpSp>
              <p:nvGrpSpPr>
                <p:cNvPr id="24" name="Group 277"/>
                <p:cNvGrpSpPr>
                  <a:grpSpLocks/>
                </p:cNvGrpSpPr>
                <p:nvPr/>
              </p:nvGrpSpPr>
              <p:grpSpPr bwMode="auto">
                <a:xfrm>
                  <a:off x="2943" y="3566"/>
                  <a:ext cx="138" cy="71"/>
                  <a:chOff x="2861" y="4142"/>
                  <a:chExt cx="138" cy="71"/>
                </a:xfrm>
              </p:grpSpPr>
              <p:sp>
                <p:nvSpPr>
                  <p:cNvPr id="105556" name="Line 278"/>
                  <p:cNvSpPr>
                    <a:spLocks noChangeShapeType="1"/>
                  </p:cNvSpPr>
                  <p:nvPr/>
                </p:nvSpPr>
                <p:spPr bwMode="auto">
                  <a:xfrm>
                    <a:off x="2862" y="4142"/>
                    <a:ext cx="137" cy="0"/>
                  </a:xfrm>
                  <a:prstGeom prst="line">
                    <a:avLst/>
                  </a:prstGeom>
                  <a:noFill/>
                  <a:ln w="25400">
                    <a:solidFill>
                      <a:srgbClr val="FF0000"/>
                    </a:solidFill>
                    <a:round/>
                    <a:headEnd/>
                    <a:tailEnd/>
                  </a:ln>
                </p:spPr>
                <p:txBody>
                  <a:bodyPr/>
                  <a:lstStyle/>
                  <a:p>
                    <a:endParaRPr lang="zh-CN" altLang="en-US"/>
                  </a:p>
                </p:txBody>
              </p:sp>
              <p:sp>
                <p:nvSpPr>
                  <p:cNvPr id="105557" name="Line 279"/>
                  <p:cNvSpPr>
                    <a:spLocks noChangeShapeType="1"/>
                  </p:cNvSpPr>
                  <p:nvPr/>
                </p:nvSpPr>
                <p:spPr bwMode="auto">
                  <a:xfrm>
                    <a:off x="2861" y="4213"/>
                    <a:ext cx="137" cy="0"/>
                  </a:xfrm>
                  <a:prstGeom prst="line">
                    <a:avLst/>
                  </a:prstGeom>
                  <a:noFill/>
                  <a:ln w="25400">
                    <a:solidFill>
                      <a:srgbClr val="FF0000"/>
                    </a:solidFill>
                    <a:round/>
                    <a:headEnd/>
                    <a:tailEnd/>
                  </a:ln>
                </p:spPr>
                <p:txBody>
                  <a:bodyPr/>
                  <a:lstStyle/>
                  <a:p>
                    <a:endParaRPr lang="zh-CN" altLang="en-US"/>
                  </a:p>
                </p:txBody>
              </p:sp>
            </p:grpSp>
          </p:grpSp>
        </p:grpSp>
        <p:sp>
          <p:nvSpPr>
            <p:cNvPr id="105549" name="Rectangle 280"/>
            <p:cNvSpPr>
              <a:spLocks noChangeArrowheads="1"/>
            </p:cNvSpPr>
            <p:nvPr/>
          </p:nvSpPr>
          <p:spPr bwMode="auto">
            <a:xfrm>
              <a:off x="3809" y="2586"/>
              <a:ext cx="31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e1</a:t>
              </a:r>
            </a:p>
          </p:txBody>
        </p:sp>
        <p:sp>
          <p:nvSpPr>
            <p:cNvPr id="105550" name="Text Box 281"/>
            <p:cNvSpPr txBox="1">
              <a:spLocks noChangeArrowheads="1"/>
            </p:cNvSpPr>
            <p:nvPr/>
          </p:nvSpPr>
          <p:spPr bwMode="auto">
            <a:xfrm>
              <a:off x="3821" y="2404"/>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nvGrpSpPr>
          <p:cNvPr id="25" name="Group 282"/>
          <p:cNvGrpSpPr>
            <a:grpSpLocks/>
          </p:cNvGrpSpPr>
          <p:nvPr/>
        </p:nvGrpSpPr>
        <p:grpSpPr bwMode="auto">
          <a:xfrm>
            <a:off x="6748463" y="1282700"/>
            <a:ext cx="2187575" cy="1573213"/>
            <a:chOff x="3572" y="1242"/>
            <a:chExt cx="1378" cy="991"/>
          </a:xfrm>
        </p:grpSpPr>
        <p:grpSp>
          <p:nvGrpSpPr>
            <p:cNvPr id="26" name="Group 283"/>
            <p:cNvGrpSpPr>
              <a:grpSpLocks/>
            </p:cNvGrpSpPr>
            <p:nvPr/>
          </p:nvGrpSpPr>
          <p:grpSpPr bwMode="auto">
            <a:xfrm>
              <a:off x="3572" y="1371"/>
              <a:ext cx="1378" cy="862"/>
              <a:chOff x="3572" y="1371"/>
              <a:chExt cx="1378" cy="862"/>
            </a:xfrm>
          </p:grpSpPr>
          <p:grpSp>
            <p:nvGrpSpPr>
              <p:cNvPr id="27" name="Group 284"/>
              <p:cNvGrpSpPr>
                <a:grpSpLocks/>
              </p:cNvGrpSpPr>
              <p:nvPr/>
            </p:nvGrpSpPr>
            <p:grpSpPr bwMode="auto">
              <a:xfrm>
                <a:off x="4560" y="1471"/>
                <a:ext cx="390" cy="762"/>
                <a:chOff x="4070" y="3335"/>
                <a:chExt cx="390" cy="762"/>
              </a:xfrm>
            </p:grpSpPr>
            <p:sp>
              <p:nvSpPr>
                <p:cNvPr id="105543" name="Text Box 285"/>
                <p:cNvSpPr txBox="1">
                  <a:spLocks noChangeArrowheads="1"/>
                </p:cNvSpPr>
                <p:nvPr/>
              </p:nvSpPr>
              <p:spPr bwMode="auto">
                <a:xfrm>
                  <a:off x="4122" y="3546"/>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L</a:t>
                  </a:r>
                </a:p>
              </p:txBody>
            </p:sp>
            <p:grpSp>
              <p:nvGrpSpPr>
                <p:cNvPr id="28" name="Group 286"/>
                <p:cNvGrpSpPr>
                  <a:grpSpLocks/>
                </p:cNvGrpSpPr>
                <p:nvPr/>
              </p:nvGrpSpPr>
              <p:grpSpPr bwMode="auto">
                <a:xfrm>
                  <a:off x="4070" y="3335"/>
                  <a:ext cx="157" cy="762"/>
                  <a:chOff x="4070" y="3335"/>
                  <a:chExt cx="157" cy="762"/>
                </a:xfrm>
              </p:grpSpPr>
              <p:sp>
                <p:nvSpPr>
                  <p:cNvPr id="105545" name="Line 287"/>
                  <p:cNvSpPr>
                    <a:spLocks noChangeShapeType="1"/>
                  </p:cNvSpPr>
                  <p:nvPr/>
                </p:nvSpPr>
                <p:spPr bwMode="auto">
                  <a:xfrm>
                    <a:off x="4140" y="3335"/>
                    <a:ext cx="0" cy="754"/>
                  </a:xfrm>
                  <a:prstGeom prst="line">
                    <a:avLst/>
                  </a:prstGeom>
                  <a:noFill/>
                  <a:ln w="25400">
                    <a:solidFill>
                      <a:srgbClr val="FF0000"/>
                    </a:solidFill>
                    <a:round/>
                    <a:headEnd/>
                    <a:tailEnd/>
                  </a:ln>
                </p:spPr>
                <p:txBody>
                  <a:bodyPr/>
                  <a:lstStyle/>
                  <a:p>
                    <a:endParaRPr lang="zh-CN" altLang="en-US"/>
                  </a:p>
                </p:txBody>
              </p:sp>
              <p:sp>
                <p:nvSpPr>
                  <p:cNvPr id="105546" name="Line 288"/>
                  <p:cNvSpPr>
                    <a:spLocks noChangeShapeType="1"/>
                  </p:cNvSpPr>
                  <p:nvPr/>
                </p:nvSpPr>
                <p:spPr bwMode="auto">
                  <a:xfrm>
                    <a:off x="4070" y="4097"/>
                    <a:ext cx="157" cy="0"/>
                  </a:xfrm>
                  <a:prstGeom prst="line">
                    <a:avLst/>
                  </a:prstGeom>
                  <a:noFill/>
                  <a:ln w="25400">
                    <a:solidFill>
                      <a:srgbClr val="FF0000"/>
                    </a:solidFill>
                    <a:round/>
                    <a:headEnd/>
                    <a:tailEnd/>
                  </a:ln>
                </p:spPr>
                <p:txBody>
                  <a:bodyPr/>
                  <a:lstStyle/>
                  <a:p>
                    <a:endParaRPr lang="zh-CN" altLang="en-US"/>
                  </a:p>
                </p:txBody>
              </p:sp>
              <p:sp>
                <p:nvSpPr>
                  <p:cNvPr id="105547" name="Rectangle 289"/>
                  <p:cNvSpPr>
                    <a:spLocks noChangeArrowheads="1"/>
                  </p:cNvSpPr>
                  <p:nvPr/>
                </p:nvSpPr>
                <p:spPr bwMode="auto">
                  <a:xfrm>
                    <a:off x="4105" y="3549"/>
                    <a:ext cx="65" cy="243"/>
                  </a:xfrm>
                  <a:prstGeom prst="rect">
                    <a:avLst/>
                  </a:prstGeom>
                  <a:solidFill>
                    <a:srgbClr val="FFFFFF"/>
                  </a:solidFill>
                  <a:ln w="25400">
                    <a:solidFill>
                      <a:srgbClr val="FF0000"/>
                    </a:solidFill>
                    <a:miter lim="800000"/>
                    <a:headEnd/>
                    <a:tailEnd/>
                  </a:ln>
                </p:spPr>
                <p:txBody>
                  <a:bodyPr wrap="none" anchor="ctr"/>
                  <a:lstStyle/>
                  <a:p>
                    <a:endParaRPr lang="zh-CN" altLang="en-US" sz="3600">
                      <a:latin typeface="Times New Roman" pitchFamily="18" charset="0"/>
                    </a:endParaRPr>
                  </a:p>
                </p:txBody>
              </p:sp>
            </p:grpSp>
          </p:grpSp>
          <p:sp>
            <p:nvSpPr>
              <p:cNvPr id="105537" name="Line 290"/>
              <p:cNvSpPr>
                <a:spLocks noChangeShapeType="1"/>
              </p:cNvSpPr>
              <p:nvPr/>
            </p:nvSpPr>
            <p:spPr bwMode="auto">
              <a:xfrm>
                <a:off x="3572" y="1456"/>
                <a:ext cx="621" cy="0"/>
              </a:xfrm>
              <a:prstGeom prst="line">
                <a:avLst/>
              </a:prstGeom>
              <a:noFill/>
              <a:ln w="25400">
                <a:solidFill>
                  <a:srgbClr val="FF0000"/>
                </a:solidFill>
                <a:round/>
                <a:headEnd/>
                <a:tailEnd/>
              </a:ln>
            </p:spPr>
            <p:txBody>
              <a:bodyPr/>
              <a:lstStyle/>
              <a:p>
                <a:endParaRPr lang="zh-CN" altLang="en-US"/>
              </a:p>
            </p:txBody>
          </p:sp>
          <p:sp>
            <p:nvSpPr>
              <p:cNvPr id="105538" name="Line 291"/>
              <p:cNvSpPr>
                <a:spLocks noChangeShapeType="1"/>
              </p:cNvSpPr>
              <p:nvPr/>
            </p:nvSpPr>
            <p:spPr bwMode="auto">
              <a:xfrm>
                <a:off x="4248" y="1464"/>
                <a:ext cx="384" cy="0"/>
              </a:xfrm>
              <a:prstGeom prst="line">
                <a:avLst/>
              </a:prstGeom>
              <a:noFill/>
              <a:ln w="25400">
                <a:solidFill>
                  <a:srgbClr val="FF0000"/>
                </a:solidFill>
                <a:round/>
                <a:headEnd/>
                <a:tailEnd/>
              </a:ln>
            </p:spPr>
            <p:txBody>
              <a:bodyPr/>
              <a:lstStyle/>
              <a:p>
                <a:endParaRPr lang="zh-CN" altLang="en-US"/>
              </a:p>
            </p:txBody>
          </p:sp>
          <p:grpSp>
            <p:nvGrpSpPr>
              <p:cNvPr id="29" name="Group 292"/>
              <p:cNvGrpSpPr>
                <a:grpSpLocks/>
              </p:cNvGrpSpPr>
              <p:nvPr/>
            </p:nvGrpSpPr>
            <p:grpSpPr bwMode="auto">
              <a:xfrm>
                <a:off x="4195" y="1381"/>
                <a:ext cx="55" cy="129"/>
                <a:chOff x="5147" y="2770"/>
                <a:chExt cx="55" cy="129"/>
              </a:xfrm>
            </p:grpSpPr>
            <p:sp>
              <p:nvSpPr>
                <p:cNvPr id="105541" name="Line 293"/>
                <p:cNvSpPr>
                  <a:spLocks noChangeShapeType="1"/>
                </p:cNvSpPr>
                <p:nvPr/>
              </p:nvSpPr>
              <p:spPr bwMode="auto">
                <a:xfrm>
                  <a:off x="5147" y="2770"/>
                  <a:ext cx="0" cy="128"/>
                </a:xfrm>
                <a:prstGeom prst="line">
                  <a:avLst/>
                </a:prstGeom>
                <a:noFill/>
                <a:ln w="25400">
                  <a:solidFill>
                    <a:srgbClr val="FF0000"/>
                  </a:solidFill>
                  <a:round/>
                  <a:headEnd/>
                  <a:tailEnd/>
                </a:ln>
              </p:spPr>
              <p:txBody>
                <a:bodyPr/>
                <a:lstStyle/>
                <a:p>
                  <a:endParaRPr lang="zh-CN" altLang="en-US"/>
                </a:p>
              </p:txBody>
            </p:sp>
            <p:sp>
              <p:nvSpPr>
                <p:cNvPr id="105542" name="Line 294"/>
                <p:cNvSpPr>
                  <a:spLocks noChangeShapeType="1"/>
                </p:cNvSpPr>
                <p:nvPr/>
              </p:nvSpPr>
              <p:spPr bwMode="auto">
                <a:xfrm>
                  <a:off x="5202" y="2771"/>
                  <a:ext cx="0" cy="128"/>
                </a:xfrm>
                <a:prstGeom prst="line">
                  <a:avLst/>
                </a:prstGeom>
                <a:noFill/>
                <a:ln w="25400">
                  <a:solidFill>
                    <a:srgbClr val="FF0000"/>
                  </a:solidFill>
                  <a:round/>
                  <a:headEnd/>
                  <a:tailEnd/>
                </a:ln>
              </p:spPr>
              <p:txBody>
                <a:bodyPr/>
                <a:lstStyle/>
                <a:p>
                  <a:endParaRPr lang="zh-CN" altLang="en-US"/>
                </a:p>
              </p:txBody>
            </p:sp>
          </p:grpSp>
          <p:sp>
            <p:nvSpPr>
              <p:cNvPr id="105540" name="Rectangle 295"/>
              <p:cNvSpPr>
                <a:spLocks noChangeArrowheads="1"/>
              </p:cNvSpPr>
              <p:nvPr/>
            </p:nvSpPr>
            <p:spPr bwMode="auto">
              <a:xfrm>
                <a:off x="4599" y="1371"/>
                <a:ext cx="265" cy="288"/>
              </a:xfrm>
              <a:prstGeom prst="rect">
                <a:avLst/>
              </a:prstGeom>
              <a:noFill/>
              <a:ln w="9525">
                <a:noFill/>
                <a:miter lim="800000"/>
                <a:headEnd/>
                <a:tailEnd/>
              </a:ln>
            </p:spPr>
            <p:txBody>
              <a:bodyPr wrap="none">
                <a:spAutoFit/>
              </a:bodyPr>
              <a:lstStyle/>
              <a:p>
                <a:r>
                  <a:rPr lang="en-US" altLang="zh-CN" i="1">
                    <a:latin typeface="Times New Roman" pitchFamily="18" charset="0"/>
                  </a:rPr>
                  <a:t>v</a:t>
                </a:r>
                <a:r>
                  <a:rPr lang="en-US" altLang="zh-CN" baseline="-25000">
                    <a:latin typeface="Times New Roman" pitchFamily="18" charset="0"/>
                  </a:rPr>
                  <a:t>0</a:t>
                </a:r>
              </a:p>
            </p:txBody>
          </p:sp>
        </p:grpSp>
        <p:sp>
          <p:nvSpPr>
            <p:cNvPr id="105534" name="Rectangle 296"/>
            <p:cNvSpPr>
              <a:spLocks noChangeArrowheads="1"/>
            </p:cNvSpPr>
            <p:nvPr/>
          </p:nvSpPr>
          <p:spPr bwMode="auto">
            <a:xfrm>
              <a:off x="4202" y="1242"/>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b3</a:t>
              </a:r>
            </a:p>
          </p:txBody>
        </p:sp>
        <p:sp>
          <p:nvSpPr>
            <p:cNvPr id="105535" name="Text Box 297"/>
            <p:cNvSpPr txBox="1">
              <a:spLocks noChangeArrowheads="1"/>
            </p:cNvSpPr>
            <p:nvPr/>
          </p:nvSpPr>
          <p:spPr bwMode="auto">
            <a:xfrm>
              <a:off x="4076" y="1287"/>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nvGrpSpPr>
          <p:cNvPr id="30" name="Group 298"/>
          <p:cNvGrpSpPr>
            <a:grpSpLocks/>
          </p:cNvGrpSpPr>
          <p:nvPr/>
        </p:nvGrpSpPr>
        <p:grpSpPr bwMode="auto">
          <a:xfrm>
            <a:off x="4802188" y="2139950"/>
            <a:ext cx="933450" cy="685800"/>
            <a:chOff x="2977" y="1188"/>
            <a:chExt cx="588" cy="432"/>
          </a:xfrm>
        </p:grpSpPr>
        <p:sp>
          <p:nvSpPr>
            <p:cNvPr id="105522" name="Rectangle 299"/>
            <p:cNvSpPr>
              <a:spLocks noChangeArrowheads="1"/>
            </p:cNvSpPr>
            <p:nvPr/>
          </p:nvSpPr>
          <p:spPr bwMode="auto">
            <a:xfrm>
              <a:off x="3170" y="1188"/>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b1</a:t>
              </a:r>
            </a:p>
          </p:txBody>
        </p:sp>
        <p:grpSp>
          <p:nvGrpSpPr>
            <p:cNvPr id="31" name="Group 300"/>
            <p:cNvGrpSpPr>
              <a:grpSpLocks/>
            </p:cNvGrpSpPr>
            <p:nvPr/>
          </p:nvGrpSpPr>
          <p:grpSpPr bwMode="auto">
            <a:xfrm>
              <a:off x="2977" y="1316"/>
              <a:ext cx="588" cy="304"/>
              <a:chOff x="2346" y="1910"/>
              <a:chExt cx="588" cy="304"/>
            </a:xfrm>
          </p:grpSpPr>
          <p:grpSp>
            <p:nvGrpSpPr>
              <p:cNvPr id="494592" name="Group 301"/>
              <p:cNvGrpSpPr>
                <a:grpSpLocks/>
              </p:cNvGrpSpPr>
              <p:nvPr/>
            </p:nvGrpSpPr>
            <p:grpSpPr bwMode="auto">
              <a:xfrm>
                <a:off x="2346" y="1926"/>
                <a:ext cx="546" cy="288"/>
                <a:chOff x="2346" y="1926"/>
                <a:chExt cx="546" cy="288"/>
              </a:xfrm>
            </p:grpSpPr>
            <p:grpSp>
              <p:nvGrpSpPr>
                <p:cNvPr id="494593" name="Group 302"/>
                <p:cNvGrpSpPr>
                  <a:grpSpLocks/>
                </p:cNvGrpSpPr>
                <p:nvPr/>
              </p:nvGrpSpPr>
              <p:grpSpPr bwMode="auto">
                <a:xfrm>
                  <a:off x="2547" y="2009"/>
                  <a:ext cx="345" cy="129"/>
                  <a:chOff x="3775" y="3325"/>
                  <a:chExt cx="364" cy="129"/>
                </a:xfrm>
              </p:grpSpPr>
              <p:sp>
                <p:nvSpPr>
                  <p:cNvPr id="105528" name="Line 303"/>
                  <p:cNvSpPr>
                    <a:spLocks noChangeShapeType="1"/>
                  </p:cNvSpPr>
                  <p:nvPr/>
                </p:nvSpPr>
                <p:spPr bwMode="auto">
                  <a:xfrm>
                    <a:off x="3775" y="3400"/>
                    <a:ext cx="146" cy="0"/>
                  </a:xfrm>
                  <a:prstGeom prst="line">
                    <a:avLst/>
                  </a:prstGeom>
                  <a:noFill/>
                  <a:ln w="25400">
                    <a:solidFill>
                      <a:srgbClr val="FF0000"/>
                    </a:solidFill>
                    <a:round/>
                    <a:headEnd/>
                    <a:tailEnd/>
                  </a:ln>
                </p:spPr>
                <p:txBody>
                  <a:bodyPr/>
                  <a:lstStyle/>
                  <a:p>
                    <a:endParaRPr lang="zh-CN" altLang="en-US"/>
                  </a:p>
                </p:txBody>
              </p:sp>
              <p:sp>
                <p:nvSpPr>
                  <p:cNvPr id="105529" name="Line 304"/>
                  <p:cNvSpPr>
                    <a:spLocks noChangeShapeType="1"/>
                  </p:cNvSpPr>
                  <p:nvPr/>
                </p:nvSpPr>
                <p:spPr bwMode="auto">
                  <a:xfrm>
                    <a:off x="3979" y="3399"/>
                    <a:ext cx="160" cy="0"/>
                  </a:xfrm>
                  <a:prstGeom prst="line">
                    <a:avLst/>
                  </a:prstGeom>
                  <a:noFill/>
                  <a:ln w="25400">
                    <a:solidFill>
                      <a:srgbClr val="FF0000"/>
                    </a:solidFill>
                    <a:round/>
                    <a:headEnd/>
                    <a:tailEnd/>
                  </a:ln>
                </p:spPr>
                <p:txBody>
                  <a:bodyPr/>
                  <a:lstStyle/>
                  <a:p>
                    <a:endParaRPr lang="zh-CN" altLang="en-US"/>
                  </a:p>
                </p:txBody>
              </p:sp>
              <p:grpSp>
                <p:nvGrpSpPr>
                  <p:cNvPr id="494594" name="Group 305"/>
                  <p:cNvGrpSpPr>
                    <a:grpSpLocks/>
                  </p:cNvGrpSpPr>
                  <p:nvPr/>
                </p:nvGrpSpPr>
                <p:grpSpPr bwMode="auto">
                  <a:xfrm>
                    <a:off x="3926" y="3325"/>
                    <a:ext cx="55" cy="129"/>
                    <a:chOff x="5147" y="2770"/>
                    <a:chExt cx="55" cy="129"/>
                  </a:xfrm>
                </p:grpSpPr>
                <p:sp>
                  <p:nvSpPr>
                    <p:cNvPr id="105531" name="Line 306"/>
                    <p:cNvSpPr>
                      <a:spLocks noChangeShapeType="1"/>
                    </p:cNvSpPr>
                    <p:nvPr/>
                  </p:nvSpPr>
                  <p:spPr bwMode="auto">
                    <a:xfrm>
                      <a:off x="5147" y="2770"/>
                      <a:ext cx="0" cy="128"/>
                    </a:xfrm>
                    <a:prstGeom prst="line">
                      <a:avLst/>
                    </a:prstGeom>
                    <a:noFill/>
                    <a:ln w="25400">
                      <a:solidFill>
                        <a:srgbClr val="FF0000"/>
                      </a:solidFill>
                      <a:round/>
                      <a:headEnd/>
                      <a:tailEnd/>
                    </a:ln>
                  </p:spPr>
                  <p:txBody>
                    <a:bodyPr/>
                    <a:lstStyle/>
                    <a:p>
                      <a:endParaRPr lang="zh-CN" altLang="en-US"/>
                    </a:p>
                  </p:txBody>
                </p:sp>
                <p:sp>
                  <p:nvSpPr>
                    <p:cNvPr id="105532" name="Line 307"/>
                    <p:cNvSpPr>
                      <a:spLocks noChangeShapeType="1"/>
                    </p:cNvSpPr>
                    <p:nvPr/>
                  </p:nvSpPr>
                  <p:spPr bwMode="auto">
                    <a:xfrm>
                      <a:off x="5202" y="2771"/>
                      <a:ext cx="0" cy="128"/>
                    </a:xfrm>
                    <a:prstGeom prst="line">
                      <a:avLst/>
                    </a:prstGeom>
                    <a:noFill/>
                    <a:ln w="25400">
                      <a:solidFill>
                        <a:srgbClr val="FF0000"/>
                      </a:solidFill>
                      <a:round/>
                      <a:headEnd/>
                      <a:tailEnd/>
                    </a:ln>
                  </p:spPr>
                  <p:txBody>
                    <a:bodyPr/>
                    <a:lstStyle/>
                    <a:p>
                      <a:endParaRPr lang="zh-CN" altLang="en-US"/>
                    </a:p>
                  </p:txBody>
                </p:sp>
              </p:grpSp>
            </p:grpSp>
            <p:sp>
              <p:nvSpPr>
                <p:cNvPr id="105527" name="Rectangle 308"/>
                <p:cNvSpPr>
                  <a:spLocks noChangeArrowheads="1"/>
                </p:cNvSpPr>
                <p:nvPr/>
              </p:nvSpPr>
              <p:spPr bwMode="auto">
                <a:xfrm>
                  <a:off x="2346" y="1926"/>
                  <a:ext cx="237" cy="288"/>
                </a:xfrm>
                <a:prstGeom prst="rect">
                  <a:avLst/>
                </a:prstGeom>
                <a:noFill/>
                <a:ln w="9525">
                  <a:noFill/>
                  <a:miter lim="800000"/>
                  <a:headEnd/>
                  <a:tailEnd/>
                </a:ln>
              </p:spPr>
              <p:txBody>
                <a:bodyPr wrap="none">
                  <a:spAutoFit/>
                </a:bodyPr>
                <a:lstStyle/>
                <a:p>
                  <a:r>
                    <a:rPr lang="en-US" altLang="zh-CN" i="1">
                      <a:latin typeface="Times New Roman" pitchFamily="18" charset="0"/>
                    </a:rPr>
                    <a:t>v</a:t>
                  </a:r>
                  <a:r>
                    <a:rPr lang="en-US" altLang="zh-CN" baseline="-25000">
                      <a:latin typeface="Times New Roman" pitchFamily="18" charset="0"/>
                    </a:rPr>
                    <a:t>i</a:t>
                  </a:r>
                </a:p>
              </p:txBody>
            </p:sp>
          </p:grpSp>
          <p:sp>
            <p:nvSpPr>
              <p:cNvPr id="105525" name="Text Box 309"/>
              <p:cNvSpPr txBox="1">
                <a:spLocks noChangeArrowheads="1"/>
              </p:cNvSpPr>
              <p:nvPr/>
            </p:nvSpPr>
            <p:spPr bwMode="auto">
              <a:xfrm>
                <a:off x="2696" y="1910"/>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sp>
        <p:nvSpPr>
          <p:cNvPr id="494902" name="Text Box 310"/>
          <p:cNvSpPr txBox="1">
            <a:spLocks noChangeArrowheads="1"/>
          </p:cNvSpPr>
          <p:nvPr/>
        </p:nvSpPr>
        <p:spPr bwMode="auto">
          <a:xfrm>
            <a:off x="444500" y="1722438"/>
            <a:ext cx="4267200" cy="946150"/>
          </a:xfrm>
          <a:prstGeom prst="rect">
            <a:avLst/>
          </a:prstGeom>
          <a:noFill/>
          <a:ln w="9525">
            <a:noFill/>
            <a:miter lim="800000"/>
            <a:headEnd/>
            <a:tailEnd/>
          </a:ln>
        </p:spPr>
        <p:txBody>
          <a:bodyPr>
            <a:spAutoFit/>
          </a:bodyPr>
          <a:lstStyle/>
          <a:p>
            <a:pPr>
              <a:spcBef>
                <a:spcPct val="50000"/>
              </a:spcBef>
            </a:pPr>
            <a:r>
              <a:rPr lang="zh-CN" altLang="en-US" sz="2800" dirty="0">
                <a:latin typeface="Times New Roman" pitchFamily="18" charset="0"/>
              </a:rPr>
              <a:t>因</a:t>
            </a:r>
            <a:r>
              <a:rPr lang="en-US" altLang="zh-CN" sz="2800" dirty="0">
                <a:latin typeface="Times New Roman" pitchFamily="18" charset="0"/>
              </a:rPr>
              <a:t>T</a:t>
            </a:r>
            <a:r>
              <a:rPr lang="en-US" altLang="zh-CN" sz="2800" baseline="-25000" dirty="0">
                <a:latin typeface="Times New Roman" pitchFamily="18" charset="0"/>
              </a:rPr>
              <a:t>1</a:t>
            </a:r>
            <a:r>
              <a:rPr lang="zh-CN" altLang="en-US" sz="2800" dirty="0">
                <a:latin typeface="Times New Roman" pitchFamily="18" charset="0"/>
              </a:rPr>
              <a:t>和</a:t>
            </a:r>
            <a:r>
              <a:rPr lang="en-US" altLang="zh-CN" sz="2800" dirty="0">
                <a:latin typeface="Times New Roman" pitchFamily="18" charset="0"/>
              </a:rPr>
              <a:t>T</a:t>
            </a:r>
            <a:r>
              <a:rPr lang="en-US" altLang="zh-CN" sz="2800" baseline="-25000" dirty="0">
                <a:latin typeface="Times New Roman" pitchFamily="18" charset="0"/>
              </a:rPr>
              <a:t>2</a:t>
            </a:r>
            <a:r>
              <a:rPr lang="zh-CN" altLang="en-US" sz="2800" dirty="0">
                <a:latin typeface="Times New Roman" pitchFamily="18" charset="0"/>
              </a:rPr>
              <a:t>串联，故称</a:t>
            </a:r>
            <a:r>
              <a:rPr lang="zh-CN" altLang="en-US" sz="2800" dirty="0" smtClean="0">
                <a:latin typeface="Times New Roman" pitchFamily="18" charset="0"/>
              </a:rPr>
              <a:t>串接或级联</a:t>
            </a:r>
            <a:r>
              <a:rPr lang="zh-CN" altLang="en-US" sz="2800" dirty="0">
                <a:latin typeface="Times New Roman" pitchFamily="18" charset="0"/>
              </a:rPr>
              <a:t>放大电路。</a:t>
            </a:r>
          </a:p>
        </p:txBody>
      </p:sp>
      <p:sp>
        <p:nvSpPr>
          <p:cNvPr id="494974" name="Text Box 382"/>
          <p:cNvSpPr txBox="1">
            <a:spLocks noChangeArrowheads="1"/>
          </p:cNvSpPr>
          <p:nvPr/>
        </p:nvSpPr>
        <p:spPr bwMode="auto">
          <a:xfrm>
            <a:off x="246063" y="2913063"/>
            <a:ext cx="3875087" cy="519112"/>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2.  </a:t>
            </a:r>
            <a:r>
              <a:rPr lang="zh-CN" altLang="en-US" sz="2800">
                <a:solidFill>
                  <a:srgbClr val="CC0000"/>
                </a:solidFill>
                <a:latin typeface="Times New Roman" pitchFamily="18" charset="0"/>
              </a:rPr>
              <a:t>静态分析</a:t>
            </a:r>
          </a:p>
        </p:txBody>
      </p:sp>
      <p:sp>
        <p:nvSpPr>
          <p:cNvPr id="494975" name="Rectangle 383"/>
          <p:cNvSpPr>
            <a:spLocks noChangeArrowheads="1"/>
          </p:cNvSpPr>
          <p:nvPr/>
        </p:nvSpPr>
        <p:spPr bwMode="auto">
          <a:xfrm>
            <a:off x="4826000" y="2247900"/>
            <a:ext cx="812800" cy="6350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nvGrpSpPr>
          <p:cNvPr id="494595" name="Group 386"/>
          <p:cNvGrpSpPr>
            <a:grpSpLocks/>
          </p:cNvGrpSpPr>
          <p:nvPr/>
        </p:nvGrpSpPr>
        <p:grpSpPr bwMode="auto">
          <a:xfrm>
            <a:off x="6781800" y="2882900"/>
            <a:ext cx="719158" cy="927100"/>
            <a:chOff x="4272" y="1928"/>
            <a:chExt cx="448" cy="584"/>
          </a:xfrm>
        </p:grpSpPr>
        <p:sp>
          <p:nvSpPr>
            <p:cNvPr id="105520" name="Rectangle 384"/>
            <p:cNvSpPr>
              <a:spLocks noChangeArrowheads="1"/>
            </p:cNvSpPr>
            <p:nvPr/>
          </p:nvSpPr>
          <p:spPr bwMode="auto">
            <a:xfrm>
              <a:off x="4272" y="1928"/>
              <a:ext cx="344" cy="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21" name="Rectangle 385"/>
            <p:cNvSpPr>
              <a:spLocks noChangeArrowheads="1"/>
            </p:cNvSpPr>
            <p:nvPr/>
          </p:nvSpPr>
          <p:spPr bwMode="auto">
            <a:xfrm>
              <a:off x="4456" y="2120"/>
              <a:ext cx="264" cy="39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grpSp>
        <p:nvGrpSpPr>
          <p:cNvPr id="494596" name="Group 391"/>
          <p:cNvGrpSpPr>
            <a:grpSpLocks/>
          </p:cNvGrpSpPr>
          <p:nvPr/>
        </p:nvGrpSpPr>
        <p:grpSpPr bwMode="auto">
          <a:xfrm>
            <a:off x="7581900" y="1866900"/>
            <a:ext cx="1054100" cy="2324100"/>
            <a:chOff x="4776" y="1288"/>
            <a:chExt cx="664" cy="1464"/>
          </a:xfrm>
        </p:grpSpPr>
        <p:sp>
          <p:nvSpPr>
            <p:cNvPr id="105516" name="Rectangle 387"/>
            <p:cNvSpPr>
              <a:spLocks noChangeArrowheads="1"/>
            </p:cNvSpPr>
            <p:nvPr/>
          </p:nvSpPr>
          <p:spPr bwMode="auto">
            <a:xfrm>
              <a:off x="4784" y="1288"/>
              <a:ext cx="344" cy="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7" name="Rectangle 388"/>
            <p:cNvSpPr>
              <a:spLocks noChangeArrowheads="1"/>
            </p:cNvSpPr>
            <p:nvPr/>
          </p:nvSpPr>
          <p:spPr bwMode="auto">
            <a:xfrm>
              <a:off x="5048" y="1368"/>
              <a:ext cx="184" cy="1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8" name="Rectangle 389"/>
            <p:cNvSpPr>
              <a:spLocks noChangeArrowheads="1"/>
            </p:cNvSpPr>
            <p:nvPr/>
          </p:nvSpPr>
          <p:spPr bwMode="auto">
            <a:xfrm>
              <a:off x="5000" y="1952"/>
              <a:ext cx="440" cy="51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9" name="Rectangle 390"/>
            <p:cNvSpPr>
              <a:spLocks noChangeArrowheads="1"/>
            </p:cNvSpPr>
            <p:nvPr/>
          </p:nvSpPr>
          <p:spPr bwMode="auto">
            <a:xfrm>
              <a:off x="4776" y="2240"/>
              <a:ext cx="440" cy="51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grpSp>
        <p:nvGrpSpPr>
          <p:cNvPr id="494598" name="Group 395"/>
          <p:cNvGrpSpPr>
            <a:grpSpLocks/>
          </p:cNvGrpSpPr>
          <p:nvPr/>
        </p:nvGrpSpPr>
        <p:grpSpPr bwMode="auto">
          <a:xfrm>
            <a:off x="6781800" y="1282700"/>
            <a:ext cx="2120900" cy="1587500"/>
            <a:chOff x="4272" y="968"/>
            <a:chExt cx="1336" cy="968"/>
          </a:xfrm>
        </p:grpSpPr>
        <p:sp>
          <p:nvSpPr>
            <p:cNvPr id="105513" name="Rectangle 392"/>
            <p:cNvSpPr>
              <a:spLocks noChangeArrowheads="1"/>
            </p:cNvSpPr>
            <p:nvPr/>
          </p:nvSpPr>
          <p:spPr bwMode="auto">
            <a:xfrm>
              <a:off x="5152" y="968"/>
              <a:ext cx="456" cy="968"/>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4" name="Rectangle 393"/>
            <p:cNvSpPr>
              <a:spLocks noChangeArrowheads="1"/>
            </p:cNvSpPr>
            <p:nvPr/>
          </p:nvSpPr>
          <p:spPr bwMode="auto">
            <a:xfrm>
              <a:off x="4768" y="1032"/>
              <a:ext cx="456" cy="27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5" name="Rectangle 394"/>
            <p:cNvSpPr>
              <a:spLocks noChangeArrowheads="1"/>
            </p:cNvSpPr>
            <p:nvPr/>
          </p:nvSpPr>
          <p:spPr bwMode="auto">
            <a:xfrm>
              <a:off x="4272" y="1064"/>
              <a:ext cx="464" cy="144"/>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sp>
        <p:nvSpPr>
          <p:cNvPr id="494988" name="Text Box 396"/>
          <p:cNvSpPr txBox="1">
            <a:spLocks noChangeArrowheads="1"/>
          </p:cNvSpPr>
          <p:nvPr/>
        </p:nvSpPr>
        <p:spPr bwMode="auto">
          <a:xfrm>
            <a:off x="5008563" y="2436813"/>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B1</a:t>
            </a:r>
          </a:p>
        </p:txBody>
      </p:sp>
      <p:sp>
        <p:nvSpPr>
          <p:cNvPr id="494989" name="Text Box 397"/>
          <p:cNvSpPr txBox="1">
            <a:spLocks noChangeArrowheads="1"/>
          </p:cNvSpPr>
          <p:nvPr/>
        </p:nvSpPr>
        <p:spPr bwMode="auto">
          <a:xfrm>
            <a:off x="7531100" y="17907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B2</a:t>
            </a:r>
          </a:p>
        </p:txBody>
      </p:sp>
      <p:grpSp>
        <p:nvGrpSpPr>
          <p:cNvPr id="494599" name="Group 400"/>
          <p:cNvGrpSpPr>
            <a:grpSpLocks/>
          </p:cNvGrpSpPr>
          <p:nvPr/>
        </p:nvGrpSpPr>
        <p:grpSpPr bwMode="auto">
          <a:xfrm>
            <a:off x="6235700" y="3136900"/>
            <a:ext cx="685800" cy="609600"/>
            <a:chOff x="2608" y="2392"/>
            <a:chExt cx="432" cy="384"/>
          </a:xfrm>
        </p:grpSpPr>
        <p:sp>
          <p:nvSpPr>
            <p:cNvPr id="105511" name="Text Box 398"/>
            <p:cNvSpPr txBox="1">
              <a:spLocks noChangeArrowheads="1"/>
            </p:cNvSpPr>
            <p:nvPr/>
          </p:nvSpPr>
          <p:spPr bwMode="auto">
            <a:xfrm>
              <a:off x="2608" y="2424"/>
              <a:ext cx="432" cy="250"/>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I</a:t>
              </a:r>
              <a:r>
                <a:rPr lang="en-US" altLang="zh-CN" sz="2000" baseline="-25000">
                  <a:solidFill>
                    <a:srgbClr val="CC0000"/>
                  </a:solidFill>
                  <a:latin typeface="Times New Roman" pitchFamily="18" charset="0"/>
                </a:rPr>
                <a:t>E1</a:t>
              </a:r>
            </a:p>
          </p:txBody>
        </p:sp>
        <p:sp>
          <p:nvSpPr>
            <p:cNvPr id="105512" name="Line 399"/>
            <p:cNvSpPr>
              <a:spLocks noChangeShapeType="1"/>
            </p:cNvSpPr>
            <p:nvPr/>
          </p:nvSpPr>
          <p:spPr bwMode="auto">
            <a:xfrm>
              <a:off x="2856" y="2392"/>
              <a:ext cx="0" cy="384"/>
            </a:xfrm>
            <a:prstGeom prst="line">
              <a:avLst/>
            </a:prstGeom>
            <a:noFill/>
            <a:ln w="9525">
              <a:solidFill>
                <a:schemeClr val="tx1"/>
              </a:solidFill>
              <a:round/>
              <a:headEnd/>
              <a:tailEnd type="triangle" w="med" len="med"/>
            </a:ln>
          </p:spPr>
          <p:txBody>
            <a:bodyPr/>
            <a:lstStyle/>
            <a:p>
              <a:endParaRPr lang="zh-CN" altLang="en-US"/>
            </a:p>
          </p:txBody>
        </p:sp>
      </p:grpSp>
      <p:grpSp>
        <p:nvGrpSpPr>
          <p:cNvPr id="494600" name="Group 401"/>
          <p:cNvGrpSpPr>
            <a:grpSpLocks/>
          </p:cNvGrpSpPr>
          <p:nvPr/>
        </p:nvGrpSpPr>
        <p:grpSpPr bwMode="auto">
          <a:xfrm>
            <a:off x="6223000" y="977900"/>
            <a:ext cx="685800" cy="609600"/>
            <a:chOff x="2608" y="2392"/>
            <a:chExt cx="432" cy="384"/>
          </a:xfrm>
        </p:grpSpPr>
        <p:sp>
          <p:nvSpPr>
            <p:cNvPr id="105509" name="Text Box 402"/>
            <p:cNvSpPr txBox="1">
              <a:spLocks noChangeArrowheads="1"/>
            </p:cNvSpPr>
            <p:nvPr/>
          </p:nvSpPr>
          <p:spPr bwMode="auto">
            <a:xfrm>
              <a:off x="2608" y="2424"/>
              <a:ext cx="432" cy="250"/>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I</a:t>
              </a:r>
              <a:r>
                <a:rPr lang="en-US" altLang="zh-CN" sz="2000" baseline="-25000">
                  <a:solidFill>
                    <a:srgbClr val="CC0000"/>
                  </a:solidFill>
                  <a:latin typeface="Times New Roman" pitchFamily="18" charset="0"/>
                </a:rPr>
                <a:t>C2</a:t>
              </a:r>
            </a:p>
          </p:txBody>
        </p:sp>
        <p:sp>
          <p:nvSpPr>
            <p:cNvPr id="105510" name="Line 403"/>
            <p:cNvSpPr>
              <a:spLocks noChangeShapeType="1"/>
            </p:cNvSpPr>
            <p:nvPr/>
          </p:nvSpPr>
          <p:spPr bwMode="auto">
            <a:xfrm>
              <a:off x="2856" y="2392"/>
              <a:ext cx="0" cy="384"/>
            </a:xfrm>
            <a:prstGeom prst="line">
              <a:avLst/>
            </a:prstGeom>
            <a:noFill/>
            <a:ln w="9525">
              <a:solidFill>
                <a:schemeClr val="tx1"/>
              </a:solidFill>
              <a:round/>
              <a:headEnd/>
              <a:tailEnd type="triangle" w="med" len="med"/>
            </a:ln>
          </p:spPr>
          <p:txBody>
            <a:bodyPr/>
            <a:lstStyle/>
            <a:p>
              <a:endParaRPr lang="zh-CN" altLang="en-US"/>
            </a:p>
          </p:txBody>
        </p:sp>
      </p:grpSp>
      <p:sp>
        <p:nvSpPr>
          <p:cNvPr id="494996" name="Text Box 404"/>
          <p:cNvSpPr txBox="1">
            <a:spLocks noChangeArrowheads="1"/>
          </p:cNvSpPr>
          <p:nvPr/>
        </p:nvSpPr>
        <p:spPr bwMode="auto">
          <a:xfrm>
            <a:off x="6705600" y="27940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E1</a:t>
            </a:r>
          </a:p>
        </p:txBody>
      </p:sp>
      <p:graphicFrame>
        <p:nvGraphicFramePr>
          <p:cNvPr id="494997" name="Object 405" descr="蓝色砂纸"/>
          <p:cNvGraphicFramePr>
            <a:graphicFrameLocks noChangeAspect="1"/>
          </p:cNvGraphicFramePr>
          <p:nvPr/>
        </p:nvGraphicFramePr>
        <p:xfrm>
          <a:off x="355600" y="3735388"/>
          <a:ext cx="2428875" cy="852487"/>
        </p:xfrm>
        <a:graphic>
          <a:graphicData uri="http://schemas.openxmlformats.org/presentationml/2006/ole">
            <p:oleObj spid="_x0000_s628738" name="Equation" r:id="rId4" imgW="1231560" imgH="431640" progId="Equation.DSMT4">
              <p:embed/>
            </p:oleObj>
          </a:graphicData>
        </a:graphic>
      </p:graphicFrame>
      <p:graphicFrame>
        <p:nvGraphicFramePr>
          <p:cNvPr id="494998" name="Object 406" descr="蓝色砂纸"/>
          <p:cNvGraphicFramePr>
            <a:graphicFrameLocks noChangeAspect="1"/>
          </p:cNvGraphicFramePr>
          <p:nvPr/>
        </p:nvGraphicFramePr>
        <p:xfrm>
          <a:off x="3249613" y="3668713"/>
          <a:ext cx="1857375" cy="865187"/>
        </p:xfrm>
        <a:graphic>
          <a:graphicData uri="http://schemas.openxmlformats.org/presentationml/2006/ole">
            <p:oleObj spid="_x0000_s628739" name="Equation" r:id="rId5" imgW="927000" imgH="431640" progId="Equation.DSMT4">
              <p:embed/>
            </p:oleObj>
          </a:graphicData>
        </a:graphic>
      </p:graphicFrame>
      <p:graphicFrame>
        <p:nvGraphicFramePr>
          <p:cNvPr id="494999" name="Object 407" descr="蓝色砂纸"/>
          <p:cNvGraphicFramePr>
            <a:graphicFrameLocks noChangeAspect="1"/>
          </p:cNvGraphicFramePr>
          <p:nvPr/>
        </p:nvGraphicFramePr>
        <p:xfrm>
          <a:off x="5789613" y="4068763"/>
          <a:ext cx="2328862" cy="528637"/>
        </p:xfrm>
        <a:graphic>
          <a:graphicData uri="http://schemas.openxmlformats.org/presentationml/2006/ole">
            <p:oleObj spid="_x0000_s628740" name="Equation" r:id="rId6" imgW="1066680" imgH="241200" progId="Equation.DSMT4">
              <p:embed/>
            </p:oleObj>
          </a:graphicData>
        </a:graphic>
      </p:graphicFrame>
      <p:graphicFrame>
        <p:nvGraphicFramePr>
          <p:cNvPr id="495000" name="Object 408" descr="蓝色砂纸"/>
          <p:cNvGraphicFramePr>
            <a:graphicFrameLocks noChangeAspect="1"/>
          </p:cNvGraphicFramePr>
          <p:nvPr/>
        </p:nvGraphicFramePr>
        <p:xfrm>
          <a:off x="338138" y="4843463"/>
          <a:ext cx="1219200" cy="500062"/>
        </p:xfrm>
        <a:graphic>
          <a:graphicData uri="http://schemas.openxmlformats.org/presentationml/2006/ole">
            <p:oleObj spid="_x0000_s628741" name="Equation" r:id="rId7" imgW="558720" imgH="228600" progId="Equation.DSMT4">
              <p:embed/>
            </p:oleObj>
          </a:graphicData>
        </a:graphic>
      </p:graphicFrame>
      <p:graphicFrame>
        <p:nvGraphicFramePr>
          <p:cNvPr id="495001" name="Object 409" descr="蓝色砂纸"/>
          <p:cNvGraphicFramePr>
            <a:graphicFrameLocks noChangeAspect="1"/>
          </p:cNvGraphicFramePr>
          <p:nvPr/>
        </p:nvGraphicFramePr>
        <p:xfrm>
          <a:off x="3195638" y="4584700"/>
          <a:ext cx="2506662" cy="862013"/>
        </p:xfrm>
        <a:graphic>
          <a:graphicData uri="http://schemas.openxmlformats.org/presentationml/2006/ole">
            <p:oleObj spid="_x0000_s628742" name="Equation" r:id="rId8" imgW="1257120" imgH="431640" progId="Equation.DSMT4">
              <p:embed/>
            </p:oleObj>
          </a:graphicData>
        </a:graphic>
      </p:graphicFrame>
      <p:graphicFrame>
        <p:nvGraphicFramePr>
          <p:cNvPr id="495002" name="Object 410" descr="蓝色砂纸"/>
          <p:cNvGraphicFramePr>
            <a:graphicFrameLocks noChangeAspect="1"/>
          </p:cNvGraphicFramePr>
          <p:nvPr/>
        </p:nvGraphicFramePr>
        <p:xfrm>
          <a:off x="246063" y="5695950"/>
          <a:ext cx="2770187" cy="498475"/>
        </p:xfrm>
        <a:graphic>
          <a:graphicData uri="http://schemas.openxmlformats.org/presentationml/2006/ole">
            <p:oleObj spid="_x0000_s628743" name="Equation" r:id="rId9" imgW="1269720" imgH="228600" progId="Equation.DSMT4">
              <p:embed/>
            </p:oleObj>
          </a:graphicData>
        </a:graphic>
      </p:graphicFrame>
      <p:graphicFrame>
        <p:nvGraphicFramePr>
          <p:cNvPr id="495003" name="Object 411" descr="蓝色砂纸"/>
          <p:cNvGraphicFramePr>
            <a:graphicFrameLocks noChangeAspect="1"/>
          </p:cNvGraphicFramePr>
          <p:nvPr/>
        </p:nvGraphicFramePr>
        <p:xfrm>
          <a:off x="3302000" y="5692775"/>
          <a:ext cx="2079625" cy="498475"/>
        </p:xfrm>
        <a:graphic>
          <a:graphicData uri="http://schemas.openxmlformats.org/presentationml/2006/ole">
            <p:oleObj spid="_x0000_s628744" name="Equation" r:id="rId10" imgW="952200" imgH="228600" progId="Equation.DSMT4">
              <p:embed/>
            </p:oleObj>
          </a:graphicData>
        </a:graphic>
      </p:graphicFrame>
      <p:graphicFrame>
        <p:nvGraphicFramePr>
          <p:cNvPr id="495004" name="Object 412" descr="蓝色砂纸"/>
          <p:cNvGraphicFramePr>
            <a:graphicFrameLocks noChangeAspect="1"/>
          </p:cNvGraphicFramePr>
          <p:nvPr/>
        </p:nvGraphicFramePr>
        <p:xfrm>
          <a:off x="5667375" y="5710238"/>
          <a:ext cx="3244850" cy="498475"/>
        </p:xfrm>
        <a:graphic>
          <a:graphicData uri="http://schemas.openxmlformats.org/presentationml/2006/ole">
            <p:oleObj spid="_x0000_s628745" name="Equation" r:id="rId11" imgW="1485900" imgH="228600" progId="Equation.DSMT4">
              <p:embed/>
            </p:oleObj>
          </a:graphicData>
        </a:graphic>
      </p:graphicFrame>
      <p:sp>
        <p:nvSpPr>
          <p:cNvPr id="105503" name="Text Box 13"/>
          <p:cNvSpPr txBox="1">
            <a:spLocks noChangeArrowheads="1"/>
          </p:cNvSpPr>
          <p:nvPr/>
        </p:nvSpPr>
        <p:spPr bwMode="auto">
          <a:xfrm>
            <a:off x="246063" y="174625"/>
            <a:ext cx="42735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一、共射</a:t>
            </a:r>
            <a:r>
              <a:rPr lang="en-US" altLang="zh-CN" sz="3000"/>
              <a:t>-</a:t>
            </a:r>
            <a:r>
              <a:rPr lang="zh-CN" altLang="en-US" sz="3000"/>
              <a:t>共基放大电路</a:t>
            </a:r>
          </a:p>
        </p:txBody>
      </p:sp>
      <p:sp>
        <p:nvSpPr>
          <p:cNvPr id="105504" name="日期占位符 1"/>
          <p:cNvSpPr>
            <a:spLocks noGrp="1"/>
          </p:cNvSpPr>
          <p:nvPr>
            <p:ph type="dt" sz="quarter" idx="10"/>
          </p:nvPr>
        </p:nvSpPr>
        <p:spPr>
          <a:xfrm>
            <a:off x="457200" y="6524625"/>
            <a:ext cx="2133600" cy="476250"/>
          </a:xfrm>
          <a:noFill/>
        </p:spPr>
        <p:txBody>
          <a:bodyPr/>
          <a:lstStyle/>
          <a:p>
            <a:fld id="{C147784A-B1E6-40A9-9B03-BEB91AE1C0F4}" type="datetime1">
              <a:rPr lang="zh-CN" altLang="en-US" smtClean="0">
                <a:latin typeface="Arial" pitchFamily="34" charset="0"/>
              </a:rPr>
              <a:pPr/>
              <a:t>2019-10-16</a:t>
            </a:fld>
            <a:endParaRPr lang="en-US" altLang="zh-CN" smtClean="0">
              <a:latin typeface="Arial" pitchFamily="34" charset="0"/>
            </a:endParaRPr>
          </a:p>
        </p:txBody>
      </p:sp>
      <p:sp>
        <p:nvSpPr>
          <p:cNvPr id="10550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5506" name="灯片编号占位符 3"/>
          <p:cNvSpPr>
            <a:spLocks noGrp="1"/>
          </p:cNvSpPr>
          <p:nvPr>
            <p:ph type="sldNum" sz="quarter" idx="12"/>
          </p:nvPr>
        </p:nvSpPr>
        <p:spPr>
          <a:xfrm>
            <a:off x="6553200" y="6524625"/>
            <a:ext cx="2133600" cy="476250"/>
          </a:xfrm>
          <a:noFill/>
        </p:spPr>
        <p:txBody>
          <a:bodyPr/>
          <a:lstStyle/>
          <a:p>
            <a:fld id="{737229A7-75B8-4ED1-A19E-3C524C8BDFFB}" type="slidenum">
              <a:rPr lang="en-US" altLang="zh-CN" smtClean="0">
                <a:latin typeface="Arial" pitchFamily="34" charset="0"/>
              </a:rPr>
              <a:pPr/>
              <a:t>126</a:t>
            </a:fld>
            <a:endParaRPr lang="en-US" altLang="zh-CN" smtClean="0">
              <a:latin typeface="Arial" pitchFamily="34" charset="0"/>
            </a:endParaRPr>
          </a:p>
        </p:txBody>
      </p:sp>
      <p:sp>
        <p:nvSpPr>
          <p:cNvPr id="143" name="Text Box 396"/>
          <p:cNvSpPr txBox="1">
            <a:spLocks noChangeArrowheads="1"/>
          </p:cNvSpPr>
          <p:nvPr/>
        </p:nvSpPr>
        <p:spPr bwMode="auto">
          <a:xfrm>
            <a:off x="6119813" y="21590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C1</a:t>
            </a:r>
          </a:p>
        </p:txBody>
      </p:sp>
      <p:sp>
        <p:nvSpPr>
          <p:cNvPr id="144" name="Text Box 396"/>
          <p:cNvSpPr txBox="1">
            <a:spLocks noChangeArrowheads="1"/>
          </p:cNvSpPr>
          <p:nvPr/>
        </p:nvSpPr>
        <p:spPr bwMode="auto">
          <a:xfrm>
            <a:off x="6834188" y="2079625"/>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E2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4597"/>
                                        </p:tgtEl>
                                        <p:attrNameLst>
                                          <p:attrName>style.visibility</p:attrName>
                                        </p:attrNameLst>
                                      </p:cBhvr>
                                      <p:to>
                                        <p:strVal val="visible"/>
                                      </p:to>
                                    </p:set>
                                    <p:animEffect transition="in" filter="blinds(horizontal)">
                                      <p:cBhvr>
                                        <p:cTn id="7" dur="500"/>
                                        <p:tgtEl>
                                          <p:spTgt spid="4945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94902"/>
                                        </p:tgtEl>
                                        <p:attrNameLst>
                                          <p:attrName>style.visibility</p:attrName>
                                        </p:attrNameLst>
                                      </p:cBhvr>
                                      <p:to>
                                        <p:strVal val="visible"/>
                                      </p:to>
                                    </p:set>
                                    <p:animEffect transition="in" filter="blinds(horizontal)">
                                      <p:cBhvr>
                                        <p:cTn id="57" dur="500"/>
                                        <p:tgtEl>
                                          <p:spTgt spid="4949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94974"/>
                                        </p:tgtEl>
                                        <p:attrNameLst>
                                          <p:attrName>style.visibility</p:attrName>
                                        </p:attrNameLst>
                                      </p:cBhvr>
                                      <p:to>
                                        <p:strVal val="visible"/>
                                      </p:to>
                                    </p:set>
                                    <p:animEffect transition="in" filter="blinds(horizontal)">
                                      <p:cBhvr>
                                        <p:cTn id="62" dur="500"/>
                                        <p:tgtEl>
                                          <p:spTgt spid="49497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4975"/>
                                        </p:tgtEl>
                                        <p:attrNameLst>
                                          <p:attrName>style.visibility</p:attrName>
                                        </p:attrNameLst>
                                      </p:cBhvr>
                                      <p:to>
                                        <p:strVal val="visible"/>
                                      </p:to>
                                    </p:set>
                                    <p:animEffect transition="in" filter="blinds(horizontal)">
                                      <p:cBhvr>
                                        <p:cTn id="67" dur="500"/>
                                        <p:tgtEl>
                                          <p:spTgt spid="49497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494595"/>
                                        </p:tgtEl>
                                        <p:attrNameLst>
                                          <p:attrName>style.visibility</p:attrName>
                                        </p:attrNameLst>
                                      </p:cBhvr>
                                      <p:to>
                                        <p:strVal val="visible"/>
                                      </p:to>
                                    </p:set>
                                    <p:animEffect transition="in" filter="blinds(horizontal)">
                                      <p:cBhvr>
                                        <p:cTn id="72" dur="500"/>
                                        <p:tgtEl>
                                          <p:spTgt spid="49459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94596"/>
                                        </p:tgtEl>
                                        <p:attrNameLst>
                                          <p:attrName>style.visibility</p:attrName>
                                        </p:attrNameLst>
                                      </p:cBhvr>
                                      <p:to>
                                        <p:strVal val="visible"/>
                                      </p:to>
                                    </p:set>
                                    <p:animEffect transition="in" filter="blinds(horizontal)">
                                      <p:cBhvr>
                                        <p:cTn id="77" dur="500"/>
                                        <p:tgtEl>
                                          <p:spTgt spid="49459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494598"/>
                                        </p:tgtEl>
                                        <p:attrNameLst>
                                          <p:attrName>style.visibility</p:attrName>
                                        </p:attrNameLst>
                                      </p:cBhvr>
                                      <p:to>
                                        <p:strVal val="visible"/>
                                      </p:to>
                                    </p:set>
                                    <p:animEffect transition="in" filter="blinds(horizontal)">
                                      <p:cBhvr>
                                        <p:cTn id="82" dur="500"/>
                                        <p:tgtEl>
                                          <p:spTgt spid="494598"/>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12" fill="hold" grpId="0" nodeType="clickEffect">
                                  <p:stCondLst>
                                    <p:cond delay="0"/>
                                  </p:stCondLst>
                                  <p:childTnLst>
                                    <p:set>
                                      <p:cBhvr>
                                        <p:cTn id="86" dur="1" fill="hold">
                                          <p:stCondLst>
                                            <p:cond delay="0"/>
                                          </p:stCondLst>
                                        </p:cTn>
                                        <p:tgtEl>
                                          <p:spTgt spid="494988"/>
                                        </p:tgtEl>
                                        <p:attrNameLst>
                                          <p:attrName>style.visibility</p:attrName>
                                        </p:attrNameLst>
                                      </p:cBhvr>
                                      <p:to>
                                        <p:strVal val="visible"/>
                                      </p:to>
                                    </p:set>
                                    <p:anim calcmode="lin" valueType="num">
                                      <p:cBhvr additive="base">
                                        <p:cTn id="87" dur="1000" fill="hold"/>
                                        <p:tgtEl>
                                          <p:spTgt spid="494988"/>
                                        </p:tgtEl>
                                        <p:attrNameLst>
                                          <p:attrName>ppt_x</p:attrName>
                                        </p:attrNameLst>
                                      </p:cBhvr>
                                      <p:tavLst>
                                        <p:tav tm="0">
                                          <p:val>
                                            <p:strVal val="0-#ppt_w/2"/>
                                          </p:val>
                                        </p:tav>
                                        <p:tav tm="100000">
                                          <p:val>
                                            <p:strVal val="#ppt_x"/>
                                          </p:val>
                                        </p:tav>
                                      </p:tavLst>
                                    </p:anim>
                                    <p:anim calcmode="lin" valueType="num">
                                      <p:cBhvr additive="base">
                                        <p:cTn id="88" dur="1000" fill="hold"/>
                                        <p:tgtEl>
                                          <p:spTgt spid="49498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12" fill="hold" grpId="0" nodeType="clickEffect">
                                  <p:stCondLst>
                                    <p:cond delay="0"/>
                                  </p:stCondLst>
                                  <p:childTnLst>
                                    <p:set>
                                      <p:cBhvr>
                                        <p:cTn id="92" dur="1" fill="hold">
                                          <p:stCondLst>
                                            <p:cond delay="0"/>
                                          </p:stCondLst>
                                        </p:cTn>
                                        <p:tgtEl>
                                          <p:spTgt spid="494989"/>
                                        </p:tgtEl>
                                        <p:attrNameLst>
                                          <p:attrName>style.visibility</p:attrName>
                                        </p:attrNameLst>
                                      </p:cBhvr>
                                      <p:to>
                                        <p:strVal val="visible"/>
                                      </p:to>
                                    </p:set>
                                    <p:anim calcmode="lin" valueType="num">
                                      <p:cBhvr additive="base">
                                        <p:cTn id="93" dur="1000" fill="hold"/>
                                        <p:tgtEl>
                                          <p:spTgt spid="494989"/>
                                        </p:tgtEl>
                                        <p:attrNameLst>
                                          <p:attrName>ppt_x</p:attrName>
                                        </p:attrNameLst>
                                      </p:cBhvr>
                                      <p:tavLst>
                                        <p:tav tm="0">
                                          <p:val>
                                            <p:strVal val="0-#ppt_w/2"/>
                                          </p:val>
                                        </p:tav>
                                        <p:tav tm="100000">
                                          <p:val>
                                            <p:strVal val="#ppt_x"/>
                                          </p:val>
                                        </p:tav>
                                      </p:tavLst>
                                    </p:anim>
                                    <p:anim calcmode="lin" valueType="num">
                                      <p:cBhvr additive="base">
                                        <p:cTn id="94" dur="1000" fill="hold"/>
                                        <p:tgtEl>
                                          <p:spTgt spid="49498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12" fill="hold" nodeType="clickEffect">
                                  <p:stCondLst>
                                    <p:cond delay="0"/>
                                  </p:stCondLst>
                                  <p:childTnLst>
                                    <p:set>
                                      <p:cBhvr>
                                        <p:cTn id="98" dur="1" fill="hold">
                                          <p:stCondLst>
                                            <p:cond delay="0"/>
                                          </p:stCondLst>
                                        </p:cTn>
                                        <p:tgtEl>
                                          <p:spTgt spid="494600"/>
                                        </p:tgtEl>
                                        <p:attrNameLst>
                                          <p:attrName>style.visibility</p:attrName>
                                        </p:attrNameLst>
                                      </p:cBhvr>
                                      <p:to>
                                        <p:strVal val="visible"/>
                                      </p:to>
                                    </p:set>
                                    <p:anim calcmode="lin" valueType="num">
                                      <p:cBhvr additive="base">
                                        <p:cTn id="99" dur="1000" fill="hold"/>
                                        <p:tgtEl>
                                          <p:spTgt spid="494600"/>
                                        </p:tgtEl>
                                        <p:attrNameLst>
                                          <p:attrName>ppt_x</p:attrName>
                                        </p:attrNameLst>
                                      </p:cBhvr>
                                      <p:tavLst>
                                        <p:tav tm="0">
                                          <p:val>
                                            <p:strVal val="0-#ppt_w/2"/>
                                          </p:val>
                                        </p:tav>
                                        <p:tav tm="100000">
                                          <p:val>
                                            <p:strVal val="#ppt_x"/>
                                          </p:val>
                                        </p:tav>
                                      </p:tavLst>
                                    </p:anim>
                                    <p:anim calcmode="lin" valueType="num">
                                      <p:cBhvr additive="base">
                                        <p:cTn id="100" dur="1000" fill="hold"/>
                                        <p:tgtEl>
                                          <p:spTgt spid="49460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12" fill="hold" nodeType="clickEffect">
                                  <p:stCondLst>
                                    <p:cond delay="0"/>
                                  </p:stCondLst>
                                  <p:childTnLst>
                                    <p:set>
                                      <p:cBhvr>
                                        <p:cTn id="104" dur="1" fill="hold">
                                          <p:stCondLst>
                                            <p:cond delay="0"/>
                                          </p:stCondLst>
                                        </p:cTn>
                                        <p:tgtEl>
                                          <p:spTgt spid="494599"/>
                                        </p:tgtEl>
                                        <p:attrNameLst>
                                          <p:attrName>style.visibility</p:attrName>
                                        </p:attrNameLst>
                                      </p:cBhvr>
                                      <p:to>
                                        <p:strVal val="visible"/>
                                      </p:to>
                                    </p:set>
                                    <p:anim calcmode="lin" valueType="num">
                                      <p:cBhvr additive="base">
                                        <p:cTn id="105" dur="1000" fill="hold"/>
                                        <p:tgtEl>
                                          <p:spTgt spid="494599"/>
                                        </p:tgtEl>
                                        <p:attrNameLst>
                                          <p:attrName>ppt_x</p:attrName>
                                        </p:attrNameLst>
                                      </p:cBhvr>
                                      <p:tavLst>
                                        <p:tav tm="0">
                                          <p:val>
                                            <p:strVal val="0-#ppt_w/2"/>
                                          </p:val>
                                        </p:tav>
                                        <p:tav tm="100000">
                                          <p:val>
                                            <p:strVal val="#ppt_x"/>
                                          </p:val>
                                        </p:tav>
                                      </p:tavLst>
                                    </p:anim>
                                    <p:anim calcmode="lin" valueType="num">
                                      <p:cBhvr additive="base">
                                        <p:cTn id="106" dur="1000" fill="hold"/>
                                        <p:tgtEl>
                                          <p:spTgt spid="494599"/>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12" fill="hold" grpId="0" nodeType="clickEffect">
                                  <p:stCondLst>
                                    <p:cond delay="0"/>
                                  </p:stCondLst>
                                  <p:childTnLst>
                                    <p:set>
                                      <p:cBhvr>
                                        <p:cTn id="110" dur="1" fill="hold">
                                          <p:stCondLst>
                                            <p:cond delay="0"/>
                                          </p:stCondLst>
                                        </p:cTn>
                                        <p:tgtEl>
                                          <p:spTgt spid="494996"/>
                                        </p:tgtEl>
                                        <p:attrNameLst>
                                          <p:attrName>style.visibility</p:attrName>
                                        </p:attrNameLst>
                                      </p:cBhvr>
                                      <p:to>
                                        <p:strVal val="visible"/>
                                      </p:to>
                                    </p:set>
                                    <p:anim calcmode="lin" valueType="num">
                                      <p:cBhvr additive="base">
                                        <p:cTn id="111" dur="1000" fill="hold"/>
                                        <p:tgtEl>
                                          <p:spTgt spid="494996"/>
                                        </p:tgtEl>
                                        <p:attrNameLst>
                                          <p:attrName>ppt_x</p:attrName>
                                        </p:attrNameLst>
                                      </p:cBhvr>
                                      <p:tavLst>
                                        <p:tav tm="0">
                                          <p:val>
                                            <p:strVal val="0-#ppt_w/2"/>
                                          </p:val>
                                        </p:tav>
                                        <p:tav tm="100000">
                                          <p:val>
                                            <p:strVal val="#ppt_x"/>
                                          </p:val>
                                        </p:tav>
                                      </p:tavLst>
                                    </p:anim>
                                    <p:anim calcmode="lin" valueType="num">
                                      <p:cBhvr additive="base">
                                        <p:cTn id="112" dur="1000" fill="hold"/>
                                        <p:tgtEl>
                                          <p:spTgt spid="494996"/>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12" fill="hold" grpId="0" nodeType="clickEffect">
                                  <p:stCondLst>
                                    <p:cond delay="0"/>
                                  </p:stCondLst>
                                  <p:childTnLst>
                                    <p:set>
                                      <p:cBhvr>
                                        <p:cTn id="116" dur="1" fill="hold">
                                          <p:stCondLst>
                                            <p:cond delay="0"/>
                                          </p:stCondLst>
                                        </p:cTn>
                                        <p:tgtEl>
                                          <p:spTgt spid="143"/>
                                        </p:tgtEl>
                                        <p:attrNameLst>
                                          <p:attrName>style.visibility</p:attrName>
                                        </p:attrNameLst>
                                      </p:cBhvr>
                                      <p:to>
                                        <p:strVal val="visible"/>
                                      </p:to>
                                    </p:set>
                                    <p:anim calcmode="lin" valueType="num">
                                      <p:cBhvr additive="base">
                                        <p:cTn id="117" dur="1000" fill="hold"/>
                                        <p:tgtEl>
                                          <p:spTgt spid="143"/>
                                        </p:tgtEl>
                                        <p:attrNameLst>
                                          <p:attrName>ppt_x</p:attrName>
                                        </p:attrNameLst>
                                      </p:cBhvr>
                                      <p:tavLst>
                                        <p:tav tm="0">
                                          <p:val>
                                            <p:strVal val="0-#ppt_w/2"/>
                                          </p:val>
                                        </p:tav>
                                        <p:tav tm="100000">
                                          <p:val>
                                            <p:strVal val="#ppt_x"/>
                                          </p:val>
                                        </p:tav>
                                      </p:tavLst>
                                    </p:anim>
                                    <p:anim calcmode="lin" valueType="num">
                                      <p:cBhvr additive="base">
                                        <p:cTn id="118" dur="10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12" fill="hold" grpId="0" nodeType="clickEffect">
                                  <p:stCondLst>
                                    <p:cond delay="0"/>
                                  </p:stCondLst>
                                  <p:childTnLst>
                                    <p:set>
                                      <p:cBhvr>
                                        <p:cTn id="122" dur="1" fill="hold">
                                          <p:stCondLst>
                                            <p:cond delay="0"/>
                                          </p:stCondLst>
                                        </p:cTn>
                                        <p:tgtEl>
                                          <p:spTgt spid="144"/>
                                        </p:tgtEl>
                                        <p:attrNameLst>
                                          <p:attrName>style.visibility</p:attrName>
                                        </p:attrNameLst>
                                      </p:cBhvr>
                                      <p:to>
                                        <p:strVal val="visible"/>
                                      </p:to>
                                    </p:set>
                                    <p:anim calcmode="lin" valueType="num">
                                      <p:cBhvr additive="base">
                                        <p:cTn id="123" dur="1000" fill="hold"/>
                                        <p:tgtEl>
                                          <p:spTgt spid="144"/>
                                        </p:tgtEl>
                                        <p:attrNameLst>
                                          <p:attrName>ppt_x</p:attrName>
                                        </p:attrNameLst>
                                      </p:cBhvr>
                                      <p:tavLst>
                                        <p:tav tm="0">
                                          <p:val>
                                            <p:strVal val="0-#ppt_w/2"/>
                                          </p:val>
                                        </p:tav>
                                        <p:tav tm="100000">
                                          <p:val>
                                            <p:strVal val="#ppt_x"/>
                                          </p:val>
                                        </p:tav>
                                      </p:tavLst>
                                    </p:anim>
                                    <p:anim calcmode="lin" valueType="num">
                                      <p:cBhvr additive="base">
                                        <p:cTn id="124" dur="10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8" presetClass="entr" presetSubtype="6" fill="hold" nodeType="clickEffect">
                                  <p:stCondLst>
                                    <p:cond delay="0"/>
                                  </p:stCondLst>
                                  <p:childTnLst>
                                    <p:set>
                                      <p:cBhvr>
                                        <p:cTn id="128" dur="1" fill="hold">
                                          <p:stCondLst>
                                            <p:cond delay="0"/>
                                          </p:stCondLst>
                                        </p:cTn>
                                        <p:tgtEl>
                                          <p:spTgt spid="494997"/>
                                        </p:tgtEl>
                                        <p:attrNameLst>
                                          <p:attrName>style.visibility</p:attrName>
                                        </p:attrNameLst>
                                      </p:cBhvr>
                                      <p:to>
                                        <p:strVal val="visible"/>
                                      </p:to>
                                    </p:set>
                                    <p:animEffect transition="in" filter="strips(downRight)">
                                      <p:cBhvr>
                                        <p:cTn id="129" dur="1000"/>
                                        <p:tgtEl>
                                          <p:spTgt spid="494997"/>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6" fill="hold" nodeType="clickEffect">
                                  <p:stCondLst>
                                    <p:cond delay="0"/>
                                  </p:stCondLst>
                                  <p:childTnLst>
                                    <p:set>
                                      <p:cBhvr>
                                        <p:cTn id="133" dur="1" fill="hold">
                                          <p:stCondLst>
                                            <p:cond delay="0"/>
                                          </p:stCondLst>
                                        </p:cTn>
                                        <p:tgtEl>
                                          <p:spTgt spid="494998"/>
                                        </p:tgtEl>
                                        <p:attrNameLst>
                                          <p:attrName>style.visibility</p:attrName>
                                        </p:attrNameLst>
                                      </p:cBhvr>
                                      <p:to>
                                        <p:strVal val="visible"/>
                                      </p:to>
                                    </p:set>
                                    <p:animEffect transition="in" filter="strips(downRight)">
                                      <p:cBhvr>
                                        <p:cTn id="134" dur="500"/>
                                        <p:tgtEl>
                                          <p:spTgt spid="494998"/>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nodeType="clickEffect">
                                  <p:stCondLst>
                                    <p:cond delay="0"/>
                                  </p:stCondLst>
                                  <p:childTnLst>
                                    <p:set>
                                      <p:cBhvr>
                                        <p:cTn id="138" dur="1" fill="hold">
                                          <p:stCondLst>
                                            <p:cond delay="0"/>
                                          </p:stCondLst>
                                        </p:cTn>
                                        <p:tgtEl>
                                          <p:spTgt spid="494999"/>
                                        </p:tgtEl>
                                        <p:attrNameLst>
                                          <p:attrName>style.visibility</p:attrName>
                                        </p:attrNameLst>
                                      </p:cBhvr>
                                      <p:to>
                                        <p:strVal val="visible"/>
                                      </p:to>
                                    </p:set>
                                    <p:animEffect transition="in" filter="strips(downRight)">
                                      <p:cBhvr>
                                        <p:cTn id="139" dur="500"/>
                                        <p:tgtEl>
                                          <p:spTgt spid="494999"/>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nodeType="clickEffect">
                                  <p:stCondLst>
                                    <p:cond delay="0"/>
                                  </p:stCondLst>
                                  <p:childTnLst>
                                    <p:set>
                                      <p:cBhvr>
                                        <p:cTn id="143" dur="1" fill="hold">
                                          <p:stCondLst>
                                            <p:cond delay="0"/>
                                          </p:stCondLst>
                                        </p:cTn>
                                        <p:tgtEl>
                                          <p:spTgt spid="495000"/>
                                        </p:tgtEl>
                                        <p:attrNameLst>
                                          <p:attrName>style.visibility</p:attrName>
                                        </p:attrNameLst>
                                      </p:cBhvr>
                                      <p:to>
                                        <p:strVal val="visible"/>
                                      </p:to>
                                    </p:set>
                                    <p:animEffect transition="in" filter="strips(downRight)">
                                      <p:cBhvr>
                                        <p:cTn id="144" dur="500"/>
                                        <p:tgtEl>
                                          <p:spTgt spid="495000"/>
                                        </p:tgtEl>
                                      </p:cBhvr>
                                    </p:animEffect>
                                  </p:childTnLst>
                                </p:cTn>
                              </p:par>
                            </p:childTnLst>
                          </p:cTn>
                        </p:par>
                      </p:childTnLst>
                    </p:cTn>
                  </p:par>
                  <p:par>
                    <p:cTn id="145" fill="hold">
                      <p:stCondLst>
                        <p:cond delay="indefinite"/>
                      </p:stCondLst>
                      <p:childTnLst>
                        <p:par>
                          <p:cTn id="146" fill="hold">
                            <p:stCondLst>
                              <p:cond delay="0"/>
                            </p:stCondLst>
                            <p:childTnLst>
                              <p:par>
                                <p:cTn id="147" presetID="18" presetClass="entr" presetSubtype="6" fill="hold" nodeType="clickEffect">
                                  <p:stCondLst>
                                    <p:cond delay="0"/>
                                  </p:stCondLst>
                                  <p:childTnLst>
                                    <p:set>
                                      <p:cBhvr>
                                        <p:cTn id="148" dur="1" fill="hold">
                                          <p:stCondLst>
                                            <p:cond delay="0"/>
                                          </p:stCondLst>
                                        </p:cTn>
                                        <p:tgtEl>
                                          <p:spTgt spid="495001"/>
                                        </p:tgtEl>
                                        <p:attrNameLst>
                                          <p:attrName>style.visibility</p:attrName>
                                        </p:attrNameLst>
                                      </p:cBhvr>
                                      <p:to>
                                        <p:strVal val="visible"/>
                                      </p:to>
                                    </p:set>
                                    <p:animEffect transition="in" filter="strips(downRight)">
                                      <p:cBhvr>
                                        <p:cTn id="149" dur="500"/>
                                        <p:tgtEl>
                                          <p:spTgt spid="495001"/>
                                        </p:tgtEl>
                                      </p:cBhvr>
                                    </p:animEffect>
                                  </p:childTnLst>
                                </p:cTn>
                              </p:par>
                            </p:childTnLst>
                          </p:cTn>
                        </p:par>
                      </p:childTnLst>
                    </p:cTn>
                  </p:par>
                  <p:par>
                    <p:cTn id="150" fill="hold">
                      <p:stCondLst>
                        <p:cond delay="indefinite"/>
                      </p:stCondLst>
                      <p:childTnLst>
                        <p:par>
                          <p:cTn id="151" fill="hold">
                            <p:stCondLst>
                              <p:cond delay="0"/>
                            </p:stCondLst>
                            <p:childTnLst>
                              <p:par>
                                <p:cTn id="152" presetID="18" presetClass="entr" presetSubtype="6" fill="hold" nodeType="clickEffect">
                                  <p:stCondLst>
                                    <p:cond delay="0"/>
                                  </p:stCondLst>
                                  <p:childTnLst>
                                    <p:set>
                                      <p:cBhvr>
                                        <p:cTn id="153" dur="1" fill="hold">
                                          <p:stCondLst>
                                            <p:cond delay="0"/>
                                          </p:stCondLst>
                                        </p:cTn>
                                        <p:tgtEl>
                                          <p:spTgt spid="495002"/>
                                        </p:tgtEl>
                                        <p:attrNameLst>
                                          <p:attrName>style.visibility</p:attrName>
                                        </p:attrNameLst>
                                      </p:cBhvr>
                                      <p:to>
                                        <p:strVal val="visible"/>
                                      </p:to>
                                    </p:set>
                                    <p:animEffect transition="in" filter="strips(downRight)">
                                      <p:cBhvr>
                                        <p:cTn id="154" dur="500"/>
                                        <p:tgtEl>
                                          <p:spTgt spid="495002"/>
                                        </p:tgtEl>
                                      </p:cBhvr>
                                    </p:animEffect>
                                  </p:childTnLst>
                                </p:cTn>
                              </p:par>
                            </p:childTnLst>
                          </p:cTn>
                        </p:par>
                      </p:childTnLst>
                    </p:cTn>
                  </p:par>
                  <p:par>
                    <p:cTn id="155" fill="hold">
                      <p:stCondLst>
                        <p:cond delay="indefinite"/>
                      </p:stCondLst>
                      <p:childTnLst>
                        <p:par>
                          <p:cTn id="156" fill="hold">
                            <p:stCondLst>
                              <p:cond delay="0"/>
                            </p:stCondLst>
                            <p:childTnLst>
                              <p:par>
                                <p:cTn id="157" presetID="18" presetClass="entr" presetSubtype="6" fill="hold" nodeType="clickEffect">
                                  <p:stCondLst>
                                    <p:cond delay="0"/>
                                  </p:stCondLst>
                                  <p:childTnLst>
                                    <p:set>
                                      <p:cBhvr>
                                        <p:cTn id="158" dur="1" fill="hold">
                                          <p:stCondLst>
                                            <p:cond delay="0"/>
                                          </p:stCondLst>
                                        </p:cTn>
                                        <p:tgtEl>
                                          <p:spTgt spid="495003"/>
                                        </p:tgtEl>
                                        <p:attrNameLst>
                                          <p:attrName>style.visibility</p:attrName>
                                        </p:attrNameLst>
                                      </p:cBhvr>
                                      <p:to>
                                        <p:strVal val="visible"/>
                                      </p:to>
                                    </p:set>
                                    <p:animEffect transition="in" filter="strips(downRight)">
                                      <p:cBhvr>
                                        <p:cTn id="159" dur="500"/>
                                        <p:tgtEl>
                                          <p:spTgt spid="495003"/>
                                        </p:tgtEl>
                                      </p:cBhvr>
                                    </p:animEffect>
                                  </p:childTnLst>
                                </p:cTn>
                              </p:par>
                            </p:childTnLst>
                          </p:cTn>
                        </p:par>
                      </p:childTnLst>
                    </p:cTn>
                  </p:par>
                  <p:par>
                    <p:cTn id="160" fill="hold">
                      <p:stCondLst>
                        <p:cond delay="indefinite"/>
                      </p:stCondLst>
                      <p:childTnLst>
                        <p:par>
                          <p:cTn id="161" fill="hold">
                            <p:stCondLst>
                              <p:cond delay="0"/>
                            </p:stCondLst>
                            <p:childTnLst>
                              <p:par>
                                <p:cTn id="162" presetID="18" presetClass="entr" presetSubtype="6" fill="hold" nodeType="clickEffect">
                                  <p:stCondLst>
                                    <p:cond delay="0"/>
                                  </p:stCondLst>
                                  <p:childTnLst>
                                    <p:set>
                                      <p:cBhvr>
                                        <p:cTn id="163" dur="1" fill="hold">
                                          <p:stCondLst>
                                            <p:cond delay="0"/>
                                          </p:stCondLst>
                                        </p:cTn>
                                        <p:tgtEl>
                                          <p:spTgt spid="495004"/>
                                        </p:tgtEl>
                                        <p:attrNameLst>
                                          <p:attrName>style.visibility</p:attrName>
                                        </p:attrNameLst>
                                      </p:cBhvr>
                                      <p:to>
                                        <p:strVal val="visible"/>
                                      </p:to>
                                    </p:set>
                                    <p:animEffect transition="in" filter="strips(downRight)">
                                      <p:cBhvr>
                                        <p:cTn id="164" dur="500"/>
                                        <p:tgtEl>
                                          <p:spTgt spid="495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7" grpId="0"/>
      <p:bldP spid="494902" grpId="0"/>
      <p:bldP spid="494974" grpId="0"/>
      <p:bldP spid="494975" grpId="0" animBg="1"/>
      <p:bldP spid="494988" grpId="0"/>
      <p:bldP spid="494989" grpId="0"/>
      <p:bldP spid="494996" grpId="0"/>
      <p:bldP spid="143" grpId="0"/>
      <p:bldP spid="14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Text Box 382"/>
          <p:cNvSpPr txBox="1">
            <a:spLocks noChangeArrowheads="1"/>
          </p:cNvSpPr>
          <p:nvPr/>
        </p:nvSpPr>
        <p:spPr bwMode="auto">
          <a:xfrm>
            <a:off x="127000" y="174625"/>
            <a:ext cx="3875088" cy="519113"/>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3.  </a:t>
            </a:r>
            <a:r>
              <a:rPr lang="zh-CN" altLang="en-US" sz="2800">
                <a:solidFill>
                  <a:srgbClr val="CC0000"/>
                </a:solidFill>
                <a:latin typeface="Times New Roman" pitchFamily="18" charset="0"/>
              </a:rPr>
              <a:t>动态分析</a:t>
            </a:r>
          </a:p>
        </p:txBody>
      </p:sp>
      <p:sp>
        <p:nvSpPr>
          <p:cNvPr id="151555" name="日期占位符 1"/>
          <p:cNvSpPr>
            <a:spLocks noGrp="1"/>
          </p:cNvSpPr>
          <p:nvPr>
            <p:ph type="dt" sz="quarter" idx="10"/>
          </p:nvPr>
        </p:nvSpPr>
        <p:spPr>
          <a:xfrm>
            <a:off x="457200" y="6524625"/>
            <a:ext cx="2133600" cy="476250"/>
          </a:xfrm>
          <a:noFill/>
        </p:spPr>
        <p:txBody>
          <a:bodyPr/>
          <a:lstStyle/>
          <a:p>
            <a:fld id="{B2CC52D4-03A4-4A65-9F09-4D6396487DDD}" type="datetime1">
              <a:rPr lang="zh-CN" altLang="en-US" smtClean="0">
                <a:latin typeface="Arial" pitchFamily="34" charset="0"/>
              </a:rPr>
              <a:pPr/>
              <a:t>2019-10-16</a:t>
            </a:fld>
            <a:endParaRPr lang="en-US" altLang="zh-CN" smtClean="0">
              <a:latin typeface="Arial" pitchFamily="34" charset="0"/>
            </a:endParaRPr>
          </a:p>
        </p:txBody>
      </p:sp>
      <p:sp>
        <p:nvSpPr>
          <p:cNvPr id="15155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51557"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01B4173B-3A98-47E0-9560-A49963732D0D}" type="slidenum">
              <a:rPr lang="en-US" altLang="zh-CN"/>
              <a:pPr algn="r"/>
              <a:t>127</a:t>
            </a:fld>
            <a:endParaRPr lang="en-US" altLang="zh-CN"/>
          </a:p>
        </p:txBody>
      </p:sp>
      <p:sp>
        <p:nvSpPr>
          <p:cNvPr id="151558" name="Rectangle 3"/>
          <p:cNvSpPr>
            <a:spLocks noChangeArrowheads="1"/>
          </p:cNvSpPr>
          <p:nvPr/>
        </p:nvSpPr>
        <p:spPr bwMode="auto">
          <a:xfrm>
            <a:off x="3124200" y="4943475"/>
            <a:ext cx="3352800" cy="457200"/>
          </a:xfrm>
          <a:prstGeom prst="rect">
            <a:avLst/>
          </a:prstGeom>
          <a:noFill/>
          <a:ln w="9525">
            <a:noFill/>
            <a:miter lim="800000"/>
            <a:headEnd/>
            <a:tailEnd/>
          </a:ln>
        </p:spPr>
        <p:txBody>
          <a:bodyPr>
            <a:spAutoFit/>
          </a:bodyPr>
          <a:lstStyle/>
          <a:p>
            <a:r>
              <a:rPr kumimoji="1" lang="zh-CN" altLang="en-US" sz="2400">
                <a:solidFill>
                  <a:srgbClr val="000000"/>
                </a:solidFill>
                <a:latin typeface="楷体_GB2312" pitchFamily="49" charset="-122"/>
                <a:ea typeface="楷体_GB2312" pitchFamily="49" charset="-122"/>
              </a:rPr>
              <a:t>共射－共基放大电路</a:t>
            </a:r>
          </a:p>
        </p:txBody>
      </p:sp>
      <p:pic>
        <p:nvPicPr>
          <p:cNvPr id="151559" name="Picture 4" descr="461"/>
          <p:cNvPicPr>
            <a:picLocks noChangeAspect="1" noChangeArrowheads="1"/>
          </p:cNvPicPr>
          <p:nvPr/>
        </p:nvPicPr>
        <p:blipFill>
          <a:blip r:embed="rId3"/>
          <a:srcRect r="47629"/>
          <a:stretch>
            <a:fillRect/>
          </a:stretch>
        </p:blipFill>
        <p:spPr bwMode="auto">
          <a:xfrm>
            <a:off x="0" y="968375"/>
            <a:ext cx="4470400" cy="3822700"/>
          </a:xfrm>
          <a:prstGeom prst="rect">
            <a:avLst/>
          </a:prstGeom>
          <a:noFill/>
          <a:ln w="9525">
            <a:noFill/>
            <a:miter lim="800000"/>
            <a:headEnd/>
            <a:tailEnd/>
          </a:ln>
        </p:spPr>
      </p:pic>
      <p:pic>
        <p:nvPicPr>
          <p:cNvPr id="106522" name="Picture 26"/>
          <p:cNvPicPr>
            <a:picLocks noChangeAspect="1" noChangeArrowheads="1"/>
          </p:cNvPicPr>
          <p:nvPr/>
        </p:nvPicPr>
        <p:blipFill>
          <a:blip r:embed="rId4"/>
          <a:srcRect/>
          <a:stretch>
            <a:fillRect/>
          </a:stretch>
        </p:blipFill>
        <p:spPr bwMode="auto">
          <a:xfrm>
            <a:off x="4373563" y="1404938"/>
            <a:ext cx="4794250" cy="3348037"/>
          </a:xfrm>
          <a:prstGeom prst="rect">
            <a:avLst/>
          </a:prstGeom>
          <a:noFill/>
          <a:ln w="12700"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8" name="Picture 2" descr="未标题-2 拷贝"/>
          <p:cNvPicPr>
            <a:picLocks noChangeAspect="1" noChangeArrowheads="1"/>
          </p:cNvPicPr>
          <p:nvPr/>
        </p:nvPicPr>
        <p:blipFill>
          <a:blip r:embed="rId4"/>
          <a:srcRect/>
          <a:stretch>
            <a:fillRect/>
          </a:stretch>
        </p:blipFill>
        <p:spPr bwMode="auto">
          <a:xfrm>
            <a:off x="4284663" y="728663"/>
            <a:ext cx="4743450" cy="2660650"/>
          </a:xfrm>
          <a:prstGeom prst="rect">
            <a:avLst/>
          </a:prstGeom>
          <a:noFill/>
          <a:ln w="9525">
            <a:noFill/>
            <a:miter lim="800000"/>
            <a:headEnd/>
            <a:tailEnd/>
          </a:ln>
        </p:spPr>
      </p:pic>
      <p:graphicFrame>
        <p:nvGraphicFramePr>
          <p:cNvPr id="24" name="Object 3"/>
          <p:cNvGraphicFramePr>
            <a:graphicFrameLocks noChangeAspect="1"/>
          </p:cNvGraphicFramePr>
          <p:nvPr/>
        </p:nvGraphicFramePr>
        <p:xfrm>
          <a:off x="365125" y="1185863"/>
          <a:ext cx="1150938" cy="955675"/>
        </p:xfrm>
        <a:graphic>
          <a:graphicData uri="http://schemas.openxmlformats.org/presentationml/2006/ole">
            <p:oleObj spid="_x0000_s629762" name="Equation" r:id="rId5" imgW="520474" imgH="431613" progId="Equation.DSMT4">
              <p:embed/>
            </p:oleObj>
          </a:graphicData>
        </a:graphic>
      </p:graphicFrame>
      <p:graphicFrame>
        <p:nvGraphicFramePr>
          <p:cNvPr id="25" name="Object 4"/>
          <p:cNvGraphicFramePr>
            <a:graphicFrameLocks noChangeAspect="1"/>
          </p:cNvGraphicFramePr>
          <p:nvPr/>
        </p:nvGraphicFramePr>
        <p:xfrm>
          <a:off x="404813" y="2436813"/>
          <a:ext cx="1443037" cy="766762"/>
        </p:xfrm>
        <a:graphic>
          <a:graphicData uri="http://schemas.openxmlformats.org/presentationml/2006/ole">
            <p:oleObj spid="_x0000_s629763" name="Equation" r:id="rId6" imgW="812447" imgH="431613" progId="Equation.DSMT4">
              <p:embed/>
            </p:oleObj>
          </a:graphicData>
        </a:graphic>
      </p:graphicFrame>
      <p:graphicFrame>
        <p:nvGraphicFramePr>
          <p:cNvPr id="26" name="Object 5"/>
          <p:cNvGraphicFramePr>
            <a:graphicFrameLocks noChangeAspect="1"/>
          </p:cNvGraphicFramePr>
          <p:nvPr/>
        </p:nvGraphicFramePr>
        <p:xfrm>
          <a:off x="495300" y="3265488"/>
          <a:ext cx="2722563" cy="666750"/>
        </p:xfrm>
        <a:graphic>
          <a:graphicData uri="http://schemas.openxmlformats.org/presentationml/2006/ole">
            <p:oleObj spid="_x0000_s629764" name="公式" r:id="rId7" imgW="1815312" imgH="444307" progId="Equation.3">
              <p:embed/>
            </p:oleObj>
          </a:graphicData>
        </a:graphic>
      </p:graphicFrame>
      <p:sp>
        <p:nvSpPr>
          <p:cNvPr id="27" name="Rectangle 6"/>
          <p:cNvSpPr>
            <a:spLocks noChangeArrowheads="1"/>
          </p:cNvSpPr>
          <p:nvPr/>
        </p:nvSpPr>
        <p:spPr bwMode="auto">
          <a:xfrm>
            <a:off x="107950" y="2132013"/>
            <a:ext cx="2047875" cy="396875"/>
          </a:xfrm>
          <a:prstGeom prst="rect">
            <a:avLst/>
          </a:prstGeom>
          <a:noFill/>
          <a:ln w="9525">
            <a:noFill/>
            <a:miter lim="800000"/>
            <a:headEnd/>
            <a:tailEnd/>
          </a:ln>
        </p:spPr>
        <p:txBody>
          <a:bodyPr anchor="ctr">
            <a:spAutoFit/>
          </a:bodyPr>
          <a:lstStyle/>
          <a:p>
            <a:pPr indent="269875" eaLnBrk="0" hangingPunct="0">
              <a:tabLst>
                <a:tab pos="3060700" algn="ctr"/>
              </a:tabLst>
            </a:pPr>
            <a:r>
              <a:rPr kumimoji="1" lang="zh-CN" altLang="en-US" sz="2000">
                <a:solidFill>
                  <a:srgbClr val="000000"/>
                </a:solidFill>
                <a:latin typeface="楷体_GB2312" pitchFamily="49" charset="-122"/>
                <a:ea typeface="楷体_GB2312" pitchFamily="49" charset="-122"/>
              </a:rPr>
              <a:t>其中                     </a:t>
            </a:r>
          </a:p>
        </p:txBody>
      </p:sp>
      <p:grpSp>
        <p:nvGrpSpPr>
          <p:cNvPr id="2" name="Group 7"/>
          <p:cNvGrpSpPr>
            <a:grpSpLocks/>
          </p:cNvGrpSpPr>
          <p:nvPr/>
        </p:nvGrpSpPr>
        <p:grpSpPr bwMode="auto">
          <a:xfrm>
            <a:off x="263525" y="4003675"/>
            <a:ext cx="4092575" cy="666750"/>
            <a:chOff x="113" y="2296"/>
            <a:chExt cx="2578" cy="420"/>
          </a:xfrm>
        </p:grpSpPr>
        <p:graphicFrame>
          <p:nvGraphicFramePr>
            <p:cNvPr id="106507" name="Object 8"/>
            <p:cNvGraphicFramePr>
              <a:graphicFrameLocks noChangeAspect="1"/>
            </p:cNvGraphicFramePr>
            <p:nvPr/>
          </p:nvGraphicFramePr>
          <p:xfrm>
            <a:off x="748" y="2296"/>
            <a:ext cx="1943" cy="420"/>
          </p:xfrm>
          <a:graphic>
            <a:graphicData uri="http://schemas.openxmlformats.org/presentationml/2006/ole">
              <p:oleObj spid="_x0000_s629765" name="公式" r:id="rId8" imgW="2057400" imgH="444500" progId="Equation.3">
                <p:embed/>
              </p:oleObj>
            </a:graphicData>
          </a:graphic>
        </p:graphicFrame>
        <p:sp>
          <p:nvSpPr>
            <p:cNvPr id="30" name="Rectangle 9"/>
            <p:cNvSpPr>
              <a:spLocks noChangeArrowheads="1"/>
            </p:cNvSpPr>
            <p:nvPr/>
          </p:nvSpPr>
          <p:spPr bwMode="auto">
            <a:xfrm>
              <a:off x="113" y="2364"/>
              <a:ext cx="1896"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所以                  </a:t>
              </a:r>
            </a:p>
          </p:txBody>
        </p:sp>
      </p:grpSp>
      <p:grpSp>
        <p:nvGrpSpPr>
          <p:cNvPr id="3" name="Group 10"/>
          <p:cNvGrpSpPr>
            <a:grpSpLocks/>
          </p:cNvGrpSpPr>
          <p:nvPr/>
        </p:nvGrpSpPr>
        <p:grpSpPr bwMode="auto">
          <a:xfrm>
            <a:off x="234950" y="4651375"/>
            <a:ext cx="1892300" cy="396875"/>
            <a:chOff x="95" y="2704"/>
            <a:chExt cx="1192" cy="250"/>
          </a:xfrm>
        </p:grpSpPr>
        <p:graphicFrame>
          <p:nvGraphicFramePr>
            <p:cNvPr id="106506" name="Object 11"/>
            <p:cNvGraphicFramePr>
              <a:graphicFrameLocks noChangeAspect="1"/>
            </p:cNvGraphicFramePr>
            <p:nvPr/>
          </p:nvGraphicFramePr>
          <p:xfrm>
            <a:off x="807" y="2741"/>
            <a:ext cx="480" cy="204"/>
          </p:xfrm>
          <a:graphic>
            <a:graphicData uri="http://schemas.openxmlformats.org/presentationml/2006/ole">
              <p:oleObj spid="_x0000_s629766" name="公式" r:id="rId9" imgW="507780" imgH="215806" progId="Equation.3">
                <p:embed/>
              </p:oleObj>
            </a:graphicData>
          </a:graphic>
        </p:graphicFrame>
        <p:sp>
          <p:nvSpPr>
            <p:cNvPr id="33" name="Rectangle 12"/>
            <p:cNvSpPr>
              <a:spLocks noChangeArrowheads="1"/>
            </p:cNvSpPr>
            <p:nvPr/>
          </p:nvSpPr>
          <p:spPr bwMode="auto">
            <a:xfrm>
              <a:off x="95" y="2704"/>
              <a:ext cx="438"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因为</a:t>
              </a:r>
            </a:p>
          </p:txBody>
        </p:sp>
      </p:grpSp>
      <p:grpSp>
        <p:nvGrpSpPr>
          <p:cNvPr id="4" name="Group 13"/>
          <p:cNvGrpSpPr>
            <a:grpSpLocks/>
          </p:cNvGrpSpPr>
          <p:nvPr/>
        </p:nvGrpSpPr>
        <p:grpSpPr bwMode="auto">
          <a:xfrm>
            <a:off x="215900" y="5137150"/>
            <a:ext cx="2951163" cy="666750"/>
            <a:chOff x="83" y="3010"/>
            <a:chExt cx="1859" cy="420"/>
          </a:xfrm>
        </p:grpSpPr>
        <p:graphicFrame>
          <p:nvGraphicFramePr>
            <p:cNvPr id="106505" name="Object 14"/>
            <p:cNvGraphicFramePr>
              <a:graphicFrameLocks noChangeAspect="1"/>
            </p:cNvGraphicFramePr>
            <p:nvPr/>
          </p:nvGraphicFramePr>
          <p:xfrm>
            <a:off x="743" y="3010"/>
            <a:ext cx="1199" cy="420"/>
          </p:xfrm>
          <a:graphic>
            <a:graphicData uri="http://schemas.openxmlformats.org/presentationml/2006/ole">
              <p:oleObj spid="_x0000_s629767" name="公式" r:id="rId10" imgW="1269449" imgH="444307" progId="Equation.3">
                <p:embed/>
              </p:oleObj>
            </a:graphicData>
          </a:graphic>
        </p:graphicFrame>
        <p:sp>
          <p:nvSpPr>
            <p:cNvPr id="36" name="Rectangle 15"/>
            <p:cNvSpPr>
              <a:spLocks noChangeArrowheads="1"/>
            </p:cNvSpPr>
            <p:nvPr/>
          </p:nvSpPr>
          <p:spPr bwMode="auto">
            <a:xfrm>
              <a:off x="83" y="3067"/>
              <a:ext cx="438"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因此</a:t>
              </a:r>
            </a:p>
          </p:txBody>
        </p:sp>
      </p:grpSp>
      <p:sp>
        <p:nvSpPr>
          <p:cNvPr id="37" name="Rectangle 16"/>
          <p:cNvSpPr>
            <a:spLocks noChangeArrowheads="1"/>
          </p:cNvSpPr>
          <p:nvPr/>
        </p:nvSpPr>
        <p:spPr bwMode="auto">
          <a:xfrm>
            <a:off x="4427538" y="3895725"/>
            <a:ext cx="4427537" cy="2197100"/>
          </a:xfrm>
          <a:prstGeom prst="rect">
            <a:avLst/>
          </a:prstGeom>
          <a:solidFill>
            <a:srgbClr val="CCFFFF"/>
          </a:solidFill>
          <a:ln w="9525">
            <a:noFill/>
            <a:miter lim="800000"/>
            <a:headEnd/>
            <a:tailEnd/>
          </a:ln>
        </p:spPr>
        <p:txBody>
          <a:bodyPr anchor="ctr">
            <a:spAutoFit/>
          </a:bodyPr>
          <a:lstStyle/>
          <a:p>
            <a:pPr>
              <a:lnSpc>
                <a:spcPct val="115000"/>
              </a:lnSpc>
            </a:pPr>
            <a:r>
              <a:rPr kumimoji="1" lang="en-US" altLang="zh-CN" sz="2000">
                <a:solidFill>
                  <a:srgbClr val="000000"/>
                </a:solidFill>
                <a:latin typeface="Times New Roman" pitchFamily="18" charset="0"/>
                <a:ea typeface="楷体_GB2312" pitchFamily="49" charset="-122"/>
              </a:rPr>
              <a:t>        </a:t>
            </a:r>
            <a:r>
              <a:rPr kumimoji="1" lang="zh-CN" altLang="en-US" sz="2000">
                <a:solidFill>
                  <a:srgbClr val="000000"/>
                </a:solidFill>
                <a:latin typeface="Times New Roman" pitchFamily="18" charset="0"/>
                <a:ea typeface="楷体_GB2312" pitchFamily="49" charset="-122"/>
              </a:rPr>
              <a:t>多级放大电路总的电压增益等于组成它的各级单管放大电路电压增益的乘积。</a:t>
            </a:r>
          </a:p>
          <a:p>
            <a:pPr>
              <a:lnSpc>
                <a:spcPct val="115000"/>
              </a:lnSpc>
            </a:pPr>
            <a:r>
              <a:rPr kumimoji="1" lang="zh-CN" altLang="en-US" sz="2000">
                <a:solidFill>
                  <a:srgbClr val="000000"/>
                </a:solidFill>
                <a:latin typeface="Times New Roman" pitchFamily="18" charset="0"/>
                <a:ea typeface="楷体_GB2312" pitchFamily="49" charset="-122"/>
              </a:rPr>
              <a:t>        前一级的输出电压是后一级的输入电压，后一级的输入电阻是前一级的负载电阻。</a:t>
            </a:r>
          </a:p>
        </p:txBody>
      </p:sp>
      <p:sp>
        <p:nvSpPr>
          <p:cNvPr id="99340" name="Rectangle 17"/>
          <p:cNvSpPr>
            <a:spLocks noChangeArrowheads="1"/>
          </p:cNvSpPr>
          <p:nvPr/>
        </p:nvSpPr>
        <p:spPr bwMode="auto">
          <a:xfrm>
            <a:off x="285750" y="809625"/>
            <a:ext cx="1800225" cy="530225"/>
          </a:xfrm>
          <a:prstGeom prst="rect">
            <a:avLst/>
          </a:prstGeom>
          <a:noFill/>
          <a:ln w="9525">
            <a:noFill/>
            <a:miter lim="800000"/>
            <a:headEnd/>
            <a:tailEnd/>
          </a:ln>
        </p:spPr>
        <p:txBody>
          <a:bodyPr anchor="ctr">
            <a:spAutoFit/>
          </a:bodyPr>
          <a:lstStyle/>
          <a:p>
            <a:pPr>
              <a:lnSpc>
                <a:spcPct val="120000"/>
              </a:lnSpc>
            </a:pPr>
            <a:r>
              <a:rPr kumimoji="1" lang="zh-CN" altLang="en-US" sz="2400">
                <a:solidFill>
                  <a:srgbClr val="000000"/>
                </a:solidFill>
                <a:latin typeface="Times New Roman" pitchFamily="18" charset="0"/>
                <a:ea typeface="楷体_GB2312" pitchFamily="49" charset="-122"/>
              </a:rPr>
              <a:t>电压增益</a:t>
            </a:r>
          </a:p>
        </p:txBody>
      </p:sp>
      <p:grpSp>
        <p:nvGrpSpPr>
          <p:cNvPr id="5" name="Group 18"/>
          <p:cNvGrpSpPr>
            <a:grpSpLocks/>
          </p:cNvGrpSpPr>
          <p:nvPr/>
        </p:nvGrpSpPr>
        <p:grpSpPr bwMode="auto">
          <a:xfrm>
            <a:off x="6003925" y="2309813"/>
            <a:ext cx="1160463" cy="1587500"/>
            <a:chOff x="3782" y="1523"/>
            <a:chExt cx="731" cy="1000"/>
          </a:xfrm>
        </p:grpSpPr>
        <p:sp>
          <p:nvSpPr>
            <p:cNvPr id="40" name="Line 19"/>
            <p:cNvSpPr>
              <a:spLocks noChangeShapeType="1"/>
            </p:cNvSpPr>
            <p:nvPr/>
          </p:nvSpPr>
          <p:spPr bwMode="auto">
            <a:xfrm>
              <a:off x="3878" y="1523"/>
              <a:ext cx="181" cy="0"/>
            </a:xfrm>
            <a:prstGeom prst="line">
              <a:avLst/>
            </a:prstGeom>
            <a:noFill/>
            <a:ln w="28575">
              <a:solidFill>
                <a:srgbClr val="FF0000"/>
              </a:solidFill>
              <a:round/>
              <a:headEnd/>
              <a:tailEnd type="stealth" w="med" len="me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106504" name="Object 20"/>
            <p:cNvGraphicFramePr>
              <a:graphicFrameLocks noChangeAspect="1"/>
            </p:cNvGraphicFramePr>
            <p:nvPr/>
          </p:nvGraphicFramePr>
          <p:xfrm>
            <a:off x="3782" y="2103"/>
            <a:ext cx="731" cy="420"/>
          </p:xfrm>
          <a:graphic>
            <a:graphicData uri="http://schemas.openxmlformats.org/presentationml/2006/ole">
              <p:oleObj spid="_x0000_s629768" name="公式" r:id="rId11" imgW="774364" imgH="444307" progId="Equation.3">
                <p:embed/>
              </p:oleObj>
            </a:graphicData>
          </a:graphic>
        </p:graphicFrame>
        <p:sp>
          <p:nvSpPr>
            <p:cNvPr id="42" name="Line 21"/>
            <p:cNvSpPr>
              <a:spLocks noChangeShapeType="1"/>
            </p:cNvSpPr>
            <p:nvPr/>
          </p:nvSpPr>
          <p:spPr bwMode="auto">
            <a:xfrm>
              <a:off x="3878" y="1523"/>
              <a:ext cx="0" cy="637"/>
            </a:xfrm>
            <a:prstGeom prst="line">
              <a:avLst/>
            </a:prstGeom>
            <a:noFill/>
            <a:ln w="28575">
              <a:solidFill>
                <a:srgbClr val="FF0000"/>
              </a:solidFill>
              <a:round/>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pSp>
      <p:sp>
        <p:nvSpPr>
          <p:cNvPr id="106516" name="Text Box 382"/>
          <p:cNvSpPr txBox="1">
            <a:spLocks noChangeArrowheads="1"/>
          </p:cNvSpPr>
          <p:nvPr/>
        </p:nvSpPr>
        <p:spPr bwMode="auto">
          <a:xfrm>
            <a:off x="127000" y="174625"/>
            <a:ext cx="3875088" cy="519113"/>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3.  </a:t>
            </a:r>
            <a:r>
              <a:rPr lang="zh-CN" altLang="en-US" sz="2800">
                <a:solidFill>
                  <a:srgbClr val="CC0000"/>
                </a:solidFill>
                <a:latin typeface="Times New Roman" pitchFamily="18" charset="0"/>
              </a:rPr>
              <a:t>动态分析</a:t>
            </a:r>
          </a:p>
        </p:txBody>
      </p:sp>
      <p:sp>
        <p:nvSpPr>
          <p:cNvPr id="106517" name="日期占位符 1"/>
          <p:cNvSpPr>
            <a:spLocks noGrp="1"/>
          </p:cNvSpPr>
          <p:nvPr>
            <p:ph type="dt" sz="quarter" idx="10"/>
          </p:nvPr>
        </p:nvSpPr>
        <p:spPr>
          <a:xfrm>
            <a:off x="457200" y="6524625"/>
            <a:ext cx="2133600" cy="476250"/>
          </a:xfrm>
          <a:noFill/>
        </p:spPr>
        <p:txBody>
          <a:bodyPr/>
          <a:lstStyle/>
          <a:p>
            <a:fld id="{743BBF20-73C7-4255-9C30-CC86A0ED5304}" type="datetime1">
              <a:rPr lang="zh-CN" altLang="en-US" smtClean="0">
                <a:latin typeface="Arial" pitchFamily="34" charset="0"/>
              </a:rPr>
              <a:pPr/>
              <a:t>2019-10-16</a:t>
            </a:fld>
            <a:endParaRPr lang="en-US" altLang="zh-CN" smtClean="0">
              <a:latin typeface="Arial" pitchFamily="34" charset="0"/>
            </a:endParaRPr>
          </a:p>
        </p:txBody>
      </p:sp>
      <p:sp>
        <p:nvSpPr>
          <p:cNvPr id="106518"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6519"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5F56E383-54BB-4C68-A215-D6AD1356FB24}" type="slidenum">
              <a:rPr lang="en-US" altLang="zh-CN"/>
              <a:pPr algn="r"/>
              <a:t>128</a:t>
            </a:fld>
            <a:endParaRPr lang="en-US" altLang="zh-CN"/>
          </a:p>
        </p:txBody>
      </p:sp>
      <p:graphicFrame>
        <p:nvGraphicFramePr>
          <p:cNvPr id="270345" name="Object 9"/>
          <p:cNvGraphicFramePr>
            <a:graphicFrameLocks noChangeAspect="1"/>
          </p:cNvGraphicFramePr>
          <p:nvPr/>
        </p:nvGraphicFramePr>
        <p:xfrm>
          <a:off x="1476375" y="1246188"/>
          <a:ext cx="1349375" cy="882650"/>
        </p:xfrm>
        <a:graphic>
          <a:graphicData uri="http://schemas.openxmlformats.org/presentationml/2006/ole">
            <p:oleObj spid="_x0000_s629769" name="Equation" r:id="rId12" imgW="660113" imgH="431613" progId="Equation.DSMT4">
              <p:embed/>
            </p:oleObj>
          </a:graphicData>
        </a:graphic>
      </p:graphicFrame>
      <p:graphicFrame>
        <p:nvGraphicFramePr>
          <p:cNvPr id="270346" name="Object 10"/>
          <p:cNvGraphicFramePr>
            <a:graphicFrameLocks noChangeAspect="1"/>
          </p:cNvGraphicFramePr>
          <p:nvPr/>
        </p:nvGraphicFramePr>
        <p:xfrm>
          <a:off x="2746375" y="1404938"/>
          <a:ext cx="1639888" cy="590550"/>
        </p:xfrm>
        <a:graphic>
          <a:graphicData uri="http://schemas.openxmlformats.org/presentationml/2006/ole">
            <p:oleObj spid="_x0000_s629770" name="Equation" r:id="rId13" imgW="634725" imgH="228501" progId="Equation.DSMT4">
              <p:embed/>
            </p:oleObj>
          </a:graphicData>
        </a:graphic>
      </p:graphicFrame>
      <p:graphicFrame>
        <p:nvGraphicFramePr>
          <p:cNvPr id="106524" name="Object 28"/>
          <p:cNvGraphicFramePr>
            <a:graphicFrameLocks noChangeAspect="1"/>
          </p:cNvGraphicFramePr>
          <p:nvPr/>
        </p:nvGraphicFramePr>
        <p:xfrm>
          <a:off x="1952625" y="2397125"/>
          <a:ext cx="1706563" cy="806450"/>
        </p:xfrm>
        <a:graphic>
          <a:graphicData uri="http://schemas.openxmlformats.org/presentationml/2006/ole">
            <p:oleObj spid="_x0000_s629771" name="Equation" r:id="rId14" imgW="914400" imgH="431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trips(down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03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03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strips(downRigh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trips(downRigh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down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5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strips(downRigh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strips(downRigh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strips(downRight)">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strips(downRigh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strips(downRight)">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99340"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日期占位符 1"/>
          <p:cNvSpPr>
            <a:spLocks noGrp="1"/>
          </p:cNvSpPr>
          <p:nvPr>
            <p:ph type="dt" sz="quarter" idx="10"/>
          </p:nvPr>
        </p:nvSpPr>
        <p:spPr>
          <a:xfrm>
            <a:off x="457200" y="6445250"/>
            <a:ext cx="2133600" cy="476250"/>
          </a:xfrm>
          <a:noFill/>
        </p:spPr>
        <p:txBody>
          <a:bodyPr/>
          <a:lstStyle/>
          <a:p>
            <a:fld id="{E9617094-1A73-4849-8BA5-CF583DBAF026}" type="datetime1">
              <a:rPr lang="zh-CN" altLang="en-US" smtClean="0">
                <a:latin typeface="Arial" pitchFamily="34" charset="0"/>
              </a:rPr>
              <a:pPr/>
              <a:t>2019-10-16</a:t>
            </a:fld>
            <a:endParaRPr lang="en-US" altLang="zh-CN" smtClean="0">
              <a:latin typeface="Arial" pitchFamily="34" charset="0"/>
            </a:endParaRPr>
          </a:p>
        </p:txBody>
      </p:sp>
      <p:sp>
        <p:nvSpPr>
          <p:cNvPr id="107547"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107548" name="灯片编号占位符 3"/>
          <p:cNvSpPr>
            <a:spLocks noGrp="1"/>
          </p:cNvSpPr>
          <p:nvPr>
            <p:ph type="sldNum" sz="quarter" idx="12"/>
          </p:nvPr>
        </p:nvSpPr>
        <p:spPr>
          <a:xfrm>
            <a:off x="6553200" y="6445250"/>
            <a:ext cx="2133600" cy="476250"/>
          </a:xfrm>
          <a:noFill/>
        </p:spPr>
        <p:txBody>
          <a:bodyPr/>
          <a:lstStyle/>
          <a:p>
            <a:fld id="{2818C086-85D7-4E2E-9C38-4F83D14549BE}" type="slidenum">
              <a:rPr lang="en-US" altLang="zh-CN" smtClean="0">
                <a:latin typeface="Arial" pitchFamily="34" charset="0"/>
              </a:rPr>
              <a:pPr/>
              <a:t>129</a:t>
            </a:fld>
            <a:endParaRPr lang="en-US" altLang="zh-CN" smtClean="0">
              <a:latin typeface="Arial" pitchFamily="34" charset="0"/>
            </a:endParaRPr>
          </a:p>
        </p:txBody>
      </p:sp>
      <p:grpSp>
        <p:nvGrpSpPr>
          <p:cNvPr id="4" name="Group 5"/>
          <p:cNvGrpSpPr>
            <a:grpSpLocks/>
          </p:cNvGrpSpPr>
          <p:nvPr/>
        </p:nvGrpSpPr>
        <p:grpSpPr bwMode="auto">
          <a:xfrm>
            <a:off x="4514850" y="1588"/>
            <a:ext cx="4613275" cy="2779712"/>
            <a:chOff x="2501" y="459"/>
            <a:chExt cx="2906" cy="1751"/>
          </a:xfrm>
        </p:grpSpPr>
        <p:sp>
          <p:nvSpPr>
            <p:cNvPr id="107553" name="Line 6"/>
            <p:cNvSpPr>
              <a:spLocks noChangeShapeType="1"/>
            </p:cNvSpPr>
            <p:nvPr/>
          </p:nvSpPr>
          <p:spPr bwMode="auto">
            <a:xfrm>
              <a:off x="4118" y="1906"/>
              <a:ext cx="0" cy="152"/>
            </a:xfrm>
            <a:prstGeom prst="line">
              <a:avLst/>
            </a:prstGeom>
            <a:noFill/>
            <a:ln w="12700">
              <a:solidFill>
                <a:schemeClr val="tx1"/>
              </a:solidFill>
              <a:round/>
              <a:headEnd/>
              <a:tailEnd/>
            </a:ln>
          </p:spPr>
          <p:txBody>
            <a:bodyPr/>
            <a:lstStyle/>
            <a:p>
              <a:endParaRPr lang="zh-CN" altLang="en-US"/>
            </a:p>
          </p:txBody>
        </p:sp>
        <p:sp>
          <p:nvSpPr>
            <p:cNvPr id="107554" name="Oval 7"/>
            <p:cNvSpPr>
              <a:spLocks noChangeArrowheads="1"/>
            </p:cNvSpPr>
            <p:nvPr/>
          </p:nvSpPr>
          <p:spPr bwMode="auto">
            <a:xfrm>
              <a:off x="4084"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27" name="Object 8"/>
            <p:cNvGraphicFramePr>
              <a:graphicFrameLocks noChangeAspect="1"/>
            </p:cNvGraphicFramePr>
            <p:nvPr/>
          </p:nvGraphicFramePr>
          <p:xfrm>
            <a:off x="4821" y="1282"/>
            <a:ext cx="243" cy="239"/>
          </p:xfrm>
          <a:graphic>
            <a:graphicData uri="http://schemas.openxmlformats.org/presentationml/2006/ole">
              <p:oleObj spid="_x0000_s630786" name="公式" r:id="rId4" imgW="215619" imgH="215619" progId="Equation.3">
                <p:embed/>
              </p:oleObj>
            </a:graphicData>
          </a:graphic>
        </p:graphicFrame>
        <p:sp>
          <p:nvSpPr>
            <p:cNvPr id="107555" name="Line 9"/>
            <p:cNvSpPr>
              <a:spLocks noChangeShapeType="1"/>
            </p:cNvSpPr>
            <p:nvPr/>
          </p:nvSpPr>
          <p:spPr bwMode="auto">
            <a:xfrm>
              <a:off x="4043" y="2058"/>
              <a:ext cx="152" cy="0"/>
            </a:xfrm>
            <a:prstGeom prst="line">
              <a:avLst/>
            </a:prstGeom>
            <a:noFill/>
            <a:ln w="38100">
              <a:solidFill>
                <a:schemeClr val="tx1"/>
              </a:solidFill>
              <a:round/>
              <a:headEnd/>
              <a:tailEnd/>
            </a:ln>
          </p:spPr>
          <p:txBody>
            <a:bodyPr/>
            <a:lstStyle/>
            <a:p>
              <a:endParaRPr lang="zh-CN" altLang="en-US"/>
            </a:p>
          </p:txBody>
        </p:sp>
        <p:sp>
          <p:nvSpPr>
            <p:cNvPr id="107556" name="Line 10"/>
            <p:cNvSpPr>
              <a:spLocks noChangeShapeType="1"/>
            </p:cNvSpPr>
            <p:nvPr/>
          </p:nvSpPr>
          <p:spPr bwMode="auto">
            <a:xfrm flipH="1">
              <a:off x="2651" y="920"/>
              <a:ext cx="712" cy="0"/>
            </a:xfrm>
            <a:prstGeom prst="line">
              <a:avLst/>
            </a:prstGeom>
            <a:noFill/>
            <a:ln w="12700">
              <a:solidFill>
                <a:schemeClr val="tx1"/>
              </a:solidFill>
              <a:round/>
              <a:headEnd/>
              <a:tailEnd/>
            </a:ln>
          </p:spPr>
          <p:txBody>
            <a:bodyPr/>
            <a:lstStyle/>
            <a:p>
              <a:endParaRPr lang="zh-CN" altLang="en-US"/>
            </a:p>
          </p:txBody>
        </p:sp>
        <p:sp>
          <p:nvSpPr>
            <p:cNvPr id="107557" name="Line 11"/>
            <p:cNvSpPr>
              <a:spLocks noChangeShapeType="1"/>
            </p:cNvSpPr>
            <p:nvPr/>
          </p:nvSpPr>
          <p:spPr bwMode="auto">
            <a:xfrm>
              <a:off x="2626" y="1908"/>
              <a:ext cx="2482" cy="0"/>
            </a:xfrm>
            <a:prstGeom prst="line">
              <a:avLst/>
            </a:prstGeom>
            <a:noFill/>
            <a:ln w="12700">
              <a:solidFill>
                <a:schemeClr val="tx1"/>
              </a:solidFill>
              <a:round/>
              <a:headEnd/>
              <a:tailEnd/>
            </a:ln>
          </p:spPr>
          <p:txBody>
            <a:bodyPr/>
            <a:lstStyle/>
            <a:p>
              <a:endParaRPr lang="zh-CN" altLang="en-US"/>
            </a:p>
          </p:txBody>
        </p:sp>
        <p:sp>
          <p:nvSpPr>
            <p:cNvPr id="107558" name="Line 12"/>
            <p:cNvSpPr>
              <a:spLocks noChangeShapeType="1"/>
            </p:cNvSpPr>
            <p:nvPr/>
          </p:nvSpPr>
          <p:spPr bwMode="auto">
            <a:xfrm flipV="1">
              <a:off x="4124" y="992"/>
              <a:ext cx="0" cy="922"/>
            </a:xfrm>
            <a:prstGeom prst="line">
              <a:avLst/>
            </a:prstGeom>
            <a:noFill/>
            <a:ln w="12700">
              <a:solidFill>
                <a:schemeClr val="tx1"/>
              </a:solidFill>
              <a:round/>
              <a:headEnd/>
              <a:tailEnd/>
            </a:ln>
          </p:spPr>
          <p:txBody>
            <a:bodyPr/>
            <a:lstStyle/>
            <a:p>
              <a:endParaRPr lang="zh-CN" altLang="en-US"/>
            </a:p>
          </p:txBody>
        </p:sp>
        <p:sp>
          <p:nvSpPr>
            <p:cNvPr id="107559" name="Line 13"/>
            <p:cNvSpPr>
              <a:spLocks noChangeShapeType="1"/>
            </p:cNvSpPr>
            <p:nvPr/>
          </p:nvSpPr>
          <p:spPr bwMode="auto">
            <a:xfrm flipV="1">
              <a:off x="3039" y="915"/>
              <a:ext cx="0" cy="980"/>
            </a:xfrm>
            <a:prstGeom prst="line">
              <a:avLst/>
            </a:prstGeom>
            <a:noFill/>
            <a:ln w="12700">
              <a:solidFill>
                <a:schemeClr val="tx1"/>
              </a:solidFill>
              <a:round/>
              <a:headEnd/>
              <a:tailEnd/>
            </a:ln>
          </p:spPr>
          <p:txBody>
            <a:bodyPr/>
            <a:lstStyle/>
            <a:p>
              <a:endParaRPr lang="zh-CN" altLang="en-US"/>
            </a:p>
          </p:txBody>
        </p:sp>
        <p:sp>
          <p:nvSpPr>
            <p:cNvPr id="107560" name="Line 14"/>
            <p:cNvSpPr>
              <a:spLocks noChangeShapeType="1"/>
            </p:cNvSpPr>
            <p:nvPr/>
          </p:nvSpPr>
          <p:spPr bwMode="auto">
            <a:xfrm>
              <a:off x="3591" y="1102"/>
              <a:ext cx="0" cy="804"/>
            </a:xfrm>
            <a:prstGeom prst="line">
              <a:avLst/>
            </a:prstGeom>
            <a:noFill/>
            <a:ln w="12700">
              <a:solidFill>
                <a:schemeClr val="tx1"/>
              </a:solidFill>
              <a:round/>
              <a:headEnd/>
              <a:tailEnd/>
            </a:ln>
          </p:spPr>
          <p:txBody>
            <a:bodyPr/>
            <a:lstStyle/>
            <a:p>
              <a:endParaRPr lang="zh-CN" altLang="en-US"/>
            </a:p>
          </p:txBody>
        </p:sp>
        <p:sp>
          <p:nvSpPr>
            <p:cNvPr id="107561" name="Rectangle 15"/>
            <p:cNvSpPr>
              <a:spLocks noChangeArrowheads="1"/>
            </p:cNvSpPr>
            <p:nvPr/>
          </p:nvSpPr>
          <p:spPr bwMode="auto">
            <a:xfrm>
              <a:off x="2982" y="126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7528" name="Object 16"/>
            <p:cNvGraphicFramePr>
              <a:graphicFrameLocks noChangeAspect="1"/>
            </p:cNvGraphicFramePr>
            <p:nvPr/>
          </p:nvGraphicFramePr>
          <p:xfrm>
            <a:off x="3109" y="1270"/>
            <a:ext cx="229" cy="253"/>
          </p:xfrm>
          <a:graphic>
            <a:graphicData uri="http://schemas.openxmlformats.org/presentationml/2006/ole">
              <p:oleObj spid="_x0000_s630787" name="公式" r:id="rId5" imgW="203112" imgH="228501" progId="Equation.3">
                <p:embed/>
              </p:oleObj>
            </a:graphicData>
          </a:graphic>
        </p:graphicFrame>
        <p:graphicFrame>
          <p:nvGraphicFramePr>
            <p:cNvPr id="107529" name="Object 17"/>
            <p:cNvGraphicFramePr>
              <a:graphicFrameLocks noChangeAspect="1"/>
            </p:cNvGraphicFramePr>
            <p:nvPr/>
          </p:nvGraphicFramePr>
          <p:xfrm>
            <a:off x="2575" y="948"/>
            <a:ext cx="178" cy="171"/>
          </p:xfrm>
          <a:graphic>
            <a:graphicData uri="http://schemas.openxmlformats.org/presentationml/2006/ole">
              <p:oleObj spid="_x0000_s630788" name="公式" r:id="rId6" imgW="139700" imgH="139700" progId="Equation.3">
                <p:embed/>
              </p:oleObj>
            </a:graphicData>
          </a:graphic>
        </p:graphicFrame>
        <p:graphicFrame>
          <p:nvGraphicFramePr>
            <p:cNvPr id="107530" name="Object 18"/>
            <p:cNvGraphicFramePr>
              <a:graphicFrameLocks noChangeAspect="1"/>
            </p:cNvGraphicFramePr>
            <p:nvPr/>
          </p:nvGraphicFramePr>
          <p:xfrm>
            <a:off x="2575" y="1774"/>
            <a:ext cx="153" cy="81"/>
          </p:xfrm>
          <a:graphic>
            <a:graphicData uri="http://schemas.openxmlformats.org/presentationml/2006/ole">
              <p:oleObj spid="_x0000_s630789" name="公式" r:id="rId7" imgW="139518" imgH="76101" progId="Equation.3">
                <p:embed/>
              </p:oleObj>
            </a:graphicData>
          </a:graphic>
        </p:graphicFrame>
        <p:graphicFrame>
          <p:nvGraphicFramePr>
            <p:cNvPr id="107531" name="Object 19"/>
            <p:cNvGraphicFramePr>
              <a:graphicFrameLocks noChangeAspect="1"/>
            </p:cNvGraphicFramePr>
            <p:nvPr/>
          </p:nvGraphicFramePr>
          <p:xfrm>
            <a:off x="2555" y="1296"/>
            <a:ext cx="198" cy="269"/>
          </p:xfrm>
          <a:graphic>
            <a:graphicData uri="http://schemas.openxmlformats.org/presentationml/2006/ole">
              <p:oleObj spid="_x0000_s630790" name="公式" r:id="rId8" imgW="152268" imgH="215713" progId="Equation.3">
                <p:embed/>
              </p:oleObj>
            </a:graphicData>
          </a:graphic>
        </p:graphicFrame>
        <p:sp>
          <p:nvSpPr>
            <p:cNvPr id="107562" name="Oval 20"/>
            <p:cNvSpPr>
              <a:spLocks noChangeArrowheads="1"/>
            </p:cNvSpPr>
            <p:nvPr/>
          </p:nvSpPr>
          <p:spPr bwMode="auto">
            <a:xfrm>
              <a:off x="3004"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7563" name="Oval 21"/>
            <p:cNvSpPr>
              <a:spLocks noChangeArrowheads="1"/>
            </p:cNvSpPr>
            <p:nvPr/>
          </p:nvSpPr>
          <p:spPr bwMode="auto">
            <a:xfrm>
              <a:off x="4581" y="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32" name="Object 22"/>
            <p:cNvGraphicFramePr>
              <a:graphicFrameLocks noChangeAspect="1"/>
            </p:cNvGraphicFramePr>
            <p:nvPr/>
          </p:nvGraphicFramePr>
          <p:xfrm>
            <a:off x="5192" y="1240"/>
            <a:ext cx="215" cy="285"/>
          </p:xfrm>
          <a:graphic>
            <a:graphicData uri="http://schemas.openxmlformats.org/presentationml/2006/ole">
              <p:oleObj spid="_x0000_s630791" name="公式" r:id="rId9" imgW="165028" imgH="228501" progId="Equation.3">
                <p:embed/>
              </p:oleObj>
            </a:graphicData>
          </a:graphic>
        </p:graphicFrame>
        <p:graphicFrame>
          <p:nvGraphicFramePr>
            <p:cNvPr id="107533" name="Object 23"/>
            <p:cNvGraphicFramePr>
              <a:graphicFrameLocks noChangeAspect="1"/>
            </p:cNvGraphicFramePr>
            <p:nvPr/>
          </p:nvGraphicFramePr>
          <p:xfrm>
            <a:off x="5191" y="788"/>
            <a:ext cx="153" cy="147"/>
          </p:xfrm>
          <a:graphic>
            <a:graphicData uri="http://schemas.openxmlformats.org/presentationml/2006/ole">
              <p:oleObj spid="_x0000_s630792" name="公式" r:id="rId10" imgW="139700" imgH="139700" progId="Equation.3">
                <p:embed/>
              </p:oleObj>
            </a:graphicData>
          </a:graphic>
        </p:graphicFrame>
        <p:graphicFrame>
          <p:nvGraphicFramePr>
            <p:cNvPr id="107534" name="Object 24"/>
            <p:cNvGraphicFramePr>
              <a:graphicFrameLocks noChangeAspect="1"/>
            </p:cNvGraphicFramePr>
            <p:nvPr/>
          </p:nvGraphicFramePr>
          <p:xfrm>
            <a:off x="5191" y="1825"/>
            <a:ext cx="153" cy="81"/>
          </p:xfrm>
          <a:graphic>
            <a:graphicData uri="http://schemas.openxmlformats.org/presentationml/2006/ole">
              <p:oleObj spid="_x0000_s630793" name="公式" r:id="rId11" imgW="139518" imgH="76101" progId="Equation.3">
                <p:embed/>
              </p:oleObj>
            </a:graphicData>
          </a:graphic>
        </p:graphicFrame>
        <p:graphicFrame>
          <p:nvGraphicFramePr>
            <p:cNvPr id="107535" name="Object 25"/>
            <p:cNvGraphicFramePr>
              <a:graphicFrameLocks noChangeAspect="1"/>
            </p:cNvGraphicFramePr>
            <p:nvPr/>
          </p:nvGraphicFramePr>
          <p:xfrm>
            <a:off x="4287" y="1272"/>
            <a:ext cx="273" cy="253"/>
          </p:xfrm>
          <a:graphic>
            <a:graphicData uri="http://schemas.openxmlformats.org/presentationml/2006/ole">
              <p:oleObj spid="_x0000_s630794" name="公式" r:id="rId12" imgW="241300" imgH="228600" progId="Equation.3">
                <p:embed/>
              </p:oleObj>
            </a:graphicData>
          </a:graphic>
        </p:graphicFrame>
        <p:sp>
          <p:nvSpPr>
            <p:cNvPr id="107564" name="Oval 26"/>
            <p:cNvSpPr>
              <a:spLocks noChangeArrowheads="1"/>
            </p:cNvSpPr>
            <p:nvPr/>
          </p:nvSpPr>
          <p:spPr bwMode="auto">
            <a:xfrm>
              <a:off x="2609" y="8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7565" name="Line 27"/>
            <p:cNvSpPr>
              <a:spLocks noChangeShapeType="1"/>
            </p:cNvSpPr>
            <p:nvPr/>
          </p:nvSpPr>
          <p:spPr bwMode="auto">
            <a:xfrm>
              <a:off x="4302" y="765"/>
              <a:ext cx="806" cy="0"/>
            </a:xfrm>
            <a:prstGeom prst="line">
              <a:avLst/>
            </a:prstGeom>
            <a:noFill/>
            <a:ln w="12700">
              <a:solidFill>
                <a:schemeClr val="tx1"/>
              </a:solidFill>
              <a:round/>
              <a:headEnd/>
              <a:tailEnd/>
            </a:ln>
          </p:spPr>
          <p:txBody>
            <a:bodyPr/>
            <a:lstStyle/>
            <a:p>
              <a:endParaRPr lang="zh-CN" altLang="en-US"/>
            </a:p>
          </p:txBody>
        </p:sp>
        <p:sp>
          <p:nvSpPr>
            <p:cNvPr id="107566" name="Line 28"/>
            <p:cNvSpPr>
              <a:spLocks noChangeShapeType="1"/>
            </p:cNvSpPr>
            <p:nvPr/>
          </p:nvSpPr>
          <p:spPr bwMode="auto">
            <a:xfrm>
              <a:off x="5108" y="763"/>
              <a:ext cx="0" cy="1141"/>
            </a:xfrm>
            <a:prstGeom prst="line">
              <a:avLst/>
            </a:prstGeom>
            <a:noFill/>
            <a:ln w="12700">
              <a:solidFill>
                <a:schemeClr val="tx1"/>
              </a:solidFill>
              <a:round/>
              <a:headEnd/>
              <a:tailEnd/>
            </a:ln>
          </p:spPr>
          <p:txBody>
            <a:bodyPr/>
            <a:lstStyle/>
            <a:p>
              <a:endParaRPr lang="zh-CN" altLang="en-US"/>
            </a:p>
          </p:txBody>
        </p:sp>
        <p:sp>
          <p:nvSpPr>
            <p:cNvPr id="107567" name="Rectangle 29"/>
            <p:cNvSpPr>
              <a:spLocks noChangeArrowheads="1"/>
            </p:cNvSpPr>
            <p:nvPr/>
          </p:nvSpPr>
          <p:spPr bwMode="auto">
            <a:xfrm>
              <a:off x="5059" y="12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7568" name="Oval 30"/>
            <p:cNvSpPr>
              <a:spLocks noChangeArrowheads="1"/>
            </p:cNvSpPr>
            <p:nvPr/>
          </p:nvSpPr>
          <p:spPr bwMode="auto">
            <a:xfrm>
              <a:off x="4572" y="18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5" name="Group 31"/>
            <p:cNvGrpSpPr>
              <a:grpSpLocks/>
            </p:cNvGrpSpPr>
            <p:nvPr/>
          </p:nvGrpSpPr>
          <p:grpSpPr bwMode="auto">
            <a:xfrm rot="-5400000">
              <a:off x="4001" y="689"/>
              <a:ext cx="218" cy="366"/>
              <a:chOff x="2589" y="2584"/>
              <a:chExt cx="218" cy="366"/>
            </a:xfrm>
          </p:grpSpPr>
          <p:sp>
            <p:nvSpPr>
              <p:cNvPr id="107585" name="Line 32"/>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2" name="Line 33"/>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3" name="Line 34"/>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7570" name="Line 35"/>
            <p:cNvSpPr>
              <a:spLocks noChangeShapeType="1"/>
            </p:cNvSpPr>
            <p:nvPr/>
          </p:nvSpPr>
          <p:spPr bwMode="auto">
            <a:xfrm flipV="1">
              <a:off x="4608" y="765"/>
              <a:ext cx="0" cy="1141"/>
            </a:xfrm>
            <a:prstGeom prst="line">
              <a:avLst/>
            </a:prstGeom>
            <a:noFill/>
            <a:ln w="12700">
              <a:solidFill>
                <a:schemeClr val="tx1"/>
              </a:solidFill>
              <a:round/>
              <a:headEnd/>
              <a:tailEnd/>
            </a:ln>
          </p:spPr>
          <p:txBody>
            <a:bodyPr/>
            <a:lstStyle/>
            <a:p>
              <a:endParaRPr lang="zh-CN" altLang="en-US"/>
            </a:p>
          </p:txBody>
        </p:sp>
        <p:sp>
          <p:nvSpPr>
            <p:cNvPr id="107571" name="Rectangle 36"/>
            <p:cNvSpPr>
              <a:spLocks noChangeArrowheads="1"/>
            </p:cNvSpPr>
            <p:nvPr/>
          </p:nvSpPr>
          <p:spPr bwMode="auto">
            <a:xfrm>
              <a:off x="4556" y="12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7572" name="Line 37"/>
            <p:cNvSpPr>
              <a:spLocks noChangeShapeType="1"/>
            </p:cNvSpPr>
            <p:nvPr/>
          </p:nvSpPr>
          <p:spPr bwMode="auto">
            <a:xfrm rot="10800000" flipH="1">
              <a:off x="3083" y="83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36" name="Object 38"/>
            <p:cNvGraphicFramePr>
              <a:graphicFrameLocks noChangeAspect="1"/>
            </p:cNvGraphicFramePr>
            <p:nvPr/>
          </p:nvGraphicFramePr>
          <p:xfrm>
            <a:off x="3083" y="586"/>
            <a:ext cx="216" cy="253"/>
          </p:xfrm>
          <a:graphic>
            <a:graphicData uri="http://schemas.openxmlformats.org/presentationml/2006/ole">
              <p:oleObj spid="_x0000_s630795" name="公式" r:id="rId13" imgW="190500" imgH="228600" progId="Equation.3">
                <p:embed/>
              </p:oleObj>
            </a:graphicData>
          </a:graphic>
        </p:graphicFrame>
        <p:sp>
          <p:nvSpPr>
            <p:cNvPr id="107573" name="Line 39"/>
            <p:cNvSpPr>
              <a:spLocks noChangeShapeType="1"/>
            </p:cNvSpPr>
            <p:nvPr/>
          </p:nvSpPr>
          <p:spPr bwMode="auto">
            <a:xfrm flipH="1">
              <a:off x="3591" y="712"/>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37" name="Object 40"/>
            <p:cNvGraphicFramePr>
              <a:graphicFrameLocks noChangeAspect="1"/>
            </p:cNvGraphicFramePr>
            <p:nvPr/>
          </p:nvGraphicFramePr>
          <p:xfrm>
            <a:off x="3492" y="459"/>
            <a:ext cx="531" cy="253"/>
          </p:xfrm>
          <a:graphic>
            <a:graphicData uri="http://schemas.openxmlformats.org/presentationml/2006/ole">
              <p:oleObj spid="_x0000_s630796" name="公式" r:id="rId14" imgW="469900" imgH="228600" progId="Equation.3">
                <p:embed/>
              </p:oleObj>
            </a:graphicData>
          </a:graphic>
        </p:graphicFrame>
        <p:sp>
          <p:nvSpPr>
            <p:cNvPr id="107574" name="Oval 41"/>
            <p:cNvSpPr>
              <a:spLocks noChangeArrowheads="1"/>
            </p:cNvSpPr>
            <p:nvPr/>
          </p:nvSpPr>
          <p:spPr bwMode="auto">
            <a:xfrm>
              <a:off x="3008" y="89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7575" name="Oval 42"/>
            <p:cNvSpPr>
              <a:spLocks noChangeArrowheads="1"/>
            </p:cNvSpPr>
            <p:nvPr/>
          </p:nvSpPr>
          <p:spPr bwMode="auto">
            <a:xfrm>
              <a:off x="2601" y="18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nvGrpSpPr>
            <p:cNvPr id="6" name="Group 43"/>
            <p:cNvGrpSpPr>
              <a:grpSpLocks/>
            </p:cNvGrpSpPr>
            <p:nvPr/>
          </p:nvGrpSpPr>
          <p:grpSpPr bwMode="auto">
            <a:xfrm>
              <a:off x="3380" y="737"/>
              <a:ext cx="218" cy="366"/>
              <a:chOff x="2589" y="2584"/>
              <a:chExt cx="218" cy="366"/>
            </a:xfrm>
          </p:grpSpPr>
          <p:sp>
            <p:nvSpPr>
              <p:cNvPr id="107582" name="Line 4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7583" name="Line 45"/>
              <p:cNvSpPr>
                <a:spLocks noChangeShapeType="1"/>
              </p:cNvSpPr>
              <p:nvPr/>
            </p:nvSpPr>
            <p:spPr bwMode="auto">
              <a:xfrm flipV="1">
                <a:off x="2589" y="2609"/>
                <a:ext cx="218" cy="109"/>
              </a:xfrm>
              <a:prstGeom prst="line">
                <a:avLst/>
              </a:prstGeom>
              <a:noFill/>
              <a:ln w="12700">
                <a:solidFill>
                  <a:srgbClr val="FF0000"/>
                </a:solidFill>
                <a:round/>
                <a:headEnd/>
                <a:tailEnd type="none" w="med" len="lg"/>
              </a:ln>
            </p:spPr>
            <p:txBody>
              <a:bodyPr/>
              <a:lstStyle/>
              <a:p>
                <a:endParaRPr lang="zh-CN" altLang="en-US"/>
              </a:p>
            </p:txBody>
          </p:sp>
          <p:sp>
            <p:nvSpPr>
              <p:cNvPr id="107584" name="Line 4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7577" name="Line 47"/>
            <p:cNvSpPr>
              <a:spLocks noChangeShapeType="1"/>
            </p:cNvSpPr>
            <p:nvPr/>
          </p:nvSpPr>
          <p:spPr bwMode="auto">
            <a:xfrm>
              <a:off x="3600" y="763"/>
              <a:ext cx="356" cy="0"/>
            </a:xfrm>
            <a:prstGeom prst="line">
              <a:avLst/>
            </a:prstGeom>
            <a:noFill/>
            <a:ln w="12700">
              <a:solidFill>
                <a:schemeClr val="tx1"/>
              </a:solidFill>
              <a:round/>
              <a:headEnd/>
              <a:tailEnd/>
            </a:ln>
          </p:spPr>
          <p:txBody>
            <a:bodyPr/>
            <a:lstStyle/>
            <a:p>
              <a:endParaRPr lang="zh-CN" altLang="en-US"/>
            </a:p>
          </p:txBody>
        </p:sp>
        <p:sp>
          <p:nvSpPr>
            <p:cNvPr id="107578" name="Oval 48"/>
            <p:cNvSpPr>
              <a:spLocks noChangeArrowheads="1"/>
            </p:cNvSpPr>
            <p:nvPr/>
          </p:nvSpPr>
          <p:spPr bwMode="auto">
            <a:xfrm>
              <a:off x="3549"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38" name="Object 49"/>
            <p:cNvGraphicFramePr>
              <a:graphicFrameLocks noChangeAspect="1"/>
            </p:cNvGraphicFramePr>
            <p:nvPr/>
          </p:nvGraphicFramePr>
          <p:xfrm>
            <a:off x="2501" y="1957"/>
            <a:ext cx="1116" cy="253"/>
          </p:xfrm>
          <a:graphic>
            <a:graphicData uri="http://schemas.openxmlformats.org/presentationml/2006/ole">
              <p:oleObj spid="_x0000_s630797" name="公式" r:id="rId15" imgW="990600" imgH="228600" progId="Equation.3">
                <p:embed/>
              </p:oleObj>
            </a:graphicData>
          </a:graphic>
        </p:graphicFrame>
        <p:graphicFrame>
          <p:nvGraphicFramePr>
            <p:cNvPr id="107539" name="Object 50"/>
            <p:cNvGraphicFramePr>
              <a:graphicFrameLocks noChangeAspect="1"/>
            </p:cNvGraphicFramePr>
            <p:nvPr/>
          </p:nvGraphicFramePr>
          <p:xfrm>
            <a:off x="3545" y="803"/>
            <a:ext cx="201" cy="239"/>
          </p:xfrm>
          <a:graphic>
            <a:graphicData uri="http://schemas.openxmlformats.org/presentationml/2006/ole">
              <p:oleObj spid="_x0000_s630798" name="公式" r:id="rId16" imgW="177569" imgH="215619" progId="Equation.3">
                <p:embed/>
              </p:oleObj>
            </a:graphicData>
          </a:graphic>
        </p:graphicFrame>
        <p:graphicFrame>
          <p:nvGraphicFramePr>
            <p:cNvPr id="107540" name="Object 51"/>
            <p:cNvGraphicFramePr>
              <a:graphicFrameLocks noChangeAspect="1"/>
            </p:cNvGraphicFramePr>
            <p:nvPr/>
          </p:nvGraphicFramePr>
          <p:xfrm>
            <a:off x="4150" y="1017"/>
            <a:ext cx="201" cy="239"/>
          </p:xfrm>
          <a:graphic>
            <a:graphicData uri="http://schemas.openxmlformats.org/presentationml/2006/ole">
              <p:oleObj spid="_x0000_s630799" name="公式" r:id="rId17" imgW="177569" imgH="215619" progId="Equation.3">
                <p:embed/>
              </p:oleObj>
            </a:graphicData>
          </a:graphic>
        </p:graphicFrame>
        <p:sp>
          <p:nvSpPr>
            <p:cNvPr id="107579" name="Line 52"/>
            <p:cNvSpPr>
              <a:spLocks noChangeShapeType="1"/>
            </p:cNvSpPr>
            <p:nvPr/>
          </p:nvSpPr>
          <p:spPr bwMode="auto">
            <a:xfrm rot="10800000" flipH="1">
              <a:off x="2728" y="83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41" name="Object 53"/>
            <p:cNvGraphicFramePr>
              <a:graphicFrameLocks noChangeAspect="1"/>
            </p:cNvGraphicFramePr>
            <p:nvPr/>
          </p:nvGraphicFramePr>
          <p:xfrm>
            <a:off x="2764" y="593"/>
            <a:ext cx="144" cy="239"/>
          </p:xfrm>
          <a:graphic>
            <a:graphicData uri="http://schemas.openxmlformats.org/presentationml/2006/ole">
              <p:oleObj spid="_x0000_s630800" name="公式" r:id="rId18" imgW="126780" imgH="215526" progId="Equation.3">
                <p:embed/>
              </p:oleObj>
            </a:graphicData>
          </a:graphic>
        </p:graphicFrame>
        <p:sp>
          <p:nvSpPr>
            <p:cNvPr id="107580" name="Line 54"/>
            <p:cNvSpPr>
              <a:spLocks noChangeShapeType="1"/>
            </p:cNvSpPr>
            <p:nvPr/>
          </p:nvSpPr>
          <p:spPr bwMode="auto">
            <a:xfrm flipH="1">
              <a:off x="4302" y="712"/>
              <a:ext cx="22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42" name="Object 55"/>
            <p:cNvGraphicFramePr>
              <a:graphicFrameLocks noChangeAspect="1"/>
            </p:cNvGraphicFramePr>
            <p:nvPr/>
          </p:nvGraphicFramePr>
          <p:xfrm>
            <a:off x="4331" y="459"/>
            <a:ext cx="200" cy="253"/>
          </p:xfrm>
          <a:graphic>
            <a:graphicData uri="http://schemas.openxmlformats.org/presentationml/2006/ole">
              <p:oleObj spid="_x0000_s630801" name="公式" r:id="rId19" imgW="177646" imgH="228402" progId="Equation.3">
                <p:embed/>
              </p:oleObj>
            </a:graphicData>
          </a:graphic>
        </p:graphicFrame>
        <p:sp>
          <p:nvSpPr>
            <p:cNvPr id="107581" name="Line 56"/>
            <p:cNvSpPr>
              <a:spLocks noChangeShapeType="1"/>
            </p:cNvSpPr>
            <p:nvPr/>
          </p:nvSpPr>
          <p:spPr bwMode="auto">
            <a:xfrm>
              <a:off x="4328" y="763"/>
              <a:ext cx="263" cy="0"/>
            </a:xfrm>
            <a:prstGeom prst="line">
              <a:avLst/>
            </a:prstGeom>
            <a:noFill/>
            <a:ln w="12700">
              <a:solidFill>
                <a:schemeClr val="tx1"/>
              </a:solidFill>
              <a:round/>
              <a:headEnd/>
              <a:tailEnd/>
            </a:ln>
          </p:spPr>
          <p:txBody>
            <a:bodyPr/>
            <a:lstStyle/>
            <a:p>
              <a:endParaRPr lang="zh-CN" altLang="en-US"/>
            </a:p>
          </p:txBody>
        </p:sp>
        <p:graphicFrame>
          <p:nvGraphicFramePr>
            <p:cNvPr id="107543" name="Object 57"/>
            <p:cNvGraphicFramePr>
              <a:graphicFrameLocks noChangeAspect="1"/>
            </p:cNvGraphicFramePr>
            <p:nvPr/>
          </p:nvGraphicFramePr>
          <p:xfrm>
            <a:off x="3693" y="1240"/>
            <a:ext cx="265" cy="285"/>
          </p:xfrm>
          <a:graphic>
            <a:graphicData uri="http://schemas.openxmlformats.org/presentationml/2006/ole">
              <p:oleObj spid="_x0000_s630802" name="公式" r:id="rId20" imgW="203112" imgH="228501" progId="Equation.3">
                <p:embed/>
              </p:oleObj>
            </a:graphicData>
          </a:graphic>
        </p:graphicFrame>
        <p:graphicFrame>
          <p:nvGraphicFramePr>
            <p:cNvPr id="107544" name="Object 58"/>
            <p:cNvGraphicFramePr>
              <a:graphicFrameLocks noChangeAspect="1"/>
            </p:cNvGraphicFramePr>
            <p:nvPr/>
          </p:nvGraphicFramePr>
          <p:xfrm>
            <a:off x="3731" y="788"/>
            <a:ext cx="153" cy="147"/>
          </p:xfrm>
          <a:graphic>
            <a:graphicData uri="http://schemas.openxmlformats.org/presentationml/2006/ole">
              <p:oleObj spid="_x0000_s630803" name="公式" r:id="rId21" imgW="139700" imgH="139700" progId="Equation.3">
                <p:embed/>
              </p:oleObj>
            </a:graphicData>
          </a:graphic>
        </p:graphicFrame>
        <p:graphicFrame>
          <p:nvGraphicFramePr>
            <p:cNvPr id="107545" name="Object 59"/>
            <p:cNvGraphicFramePr>
              <a:graphicFrameLocks noChangeAspect="1"/>
            </p:cNvGraphicFramePr>
            <p:nvPr/>
          </p:nvGraphicFramePr>
          <p:xfrm>
            <a:off x="3731" y="1825"/>
            <a:ext cx="153" cy="81"/>
          </p:xfrm>
          <a:graphic>
            <a:graphicData uri="http://schemas.openxmlformats.org/presentationml/2006/ole">
              <p:oleObj spid="_x0000_s630804" name="公式" r:id="rId22" imgW="139518" imgH="76101" progId="Equation.3">
                <p:embed/>
              </p:oleObj>
            </a:graphicData>
          </a:graphic>
        </p:graphicFrame>
      </p:grpSp>
      <p:graphicFrame>
        <p:nvGraphicFramePr>
          <p:cNvPr id="290878" name="Object 62"/>
          <p:cNvGraphicFramePr>
            <a:graphicFrameLocks noChangeAspect="1"/>
          </p:cNvGraphicFramePr>
          <p:nvPr/>
        </p:nvGraphicFramePr>
        <p:xfrm>
          <a:off x="166688" y="214313"/>
          <a:ext cx="4483100" cy="1055687"/>
        </p:xfrm>
        <a:graphic>
          <a:graphicData uri="http://schemas.openxmlformats.org/presentationml/2006/ole">
            <p:oleObj spid="_x0000_s630805" name="公式" r:id="rId23" imgW="1866090" imgH="444307" progId="Equation.3">
              <p:embed/>
            </p:oleObj>
          </a:graphicData>
        </a:graphic>
      </p:graphicFrame>
      <p:sp>
        <p:nvSpPr>
          <p:cNvPr id="290879" name="Text Box 63"/>
          <p:cNvSpPr txBox="1">
            <a:spLocks noChangeArrowheads="1"/>
          </p:cNvSpPr>
          <p:nvPr/>
        </p:nvSpPr>
        <p:spPr bwMode="auto">
          <a:xfrm>
            <a:off x="127000" y="1722438"/>
            <a:ext cx="4395788"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电压增益与单管共射差不多，优点主要是高频特性好，较宽的频带。</a:t>
            </a:r>
          </a:p>
        </p:txBody>
      </p:sp>
      <p:sp>
        <p:nvSpPr>
          <p:cNvPr id="290881" name="Text Box 65"/>
          <p:cNvSpPr txBox="1">
            <a:spLocks noChangeArrowheads="1"/>
          </p:cNvSpPr>
          <p:nvPr/>
        </p:nvSpPr>
        <p:spPr bwMode="auto">
          <a:xfrm>
            <a:off x="285750" y="4421188"/>
            <a:ext cx="75009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多级放大电路的输入电阻等于第一级的输入电阻</a:t>
            </a:r>
          </a:p>
        </p:txBody>
      </p:sp>
      <p:sp>
        <p:nvSpPr>
          <p:cNvPr id="290883" name="Text Box 67"/>
          <p:cNvSpPr txBox="1">
            <a:spLocks noChangeArrowheads="1"/>
          </p:cNvSpPr>
          <p:nvPr/>
        </p:nvSpPr>
        <p:spPr bwMode="auto">
          <a:xfrm>
            <a:off x="444500" y="5849938"/>
            <a:ext cx="71913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多级放大电路的输出电阻等于最后一级的输出电阻</a:t>
            </a:r>
          </a:p>
        </p:txBody>
      </p:sp>
      <p:graphicFrame>
        <p:nvGraphicFramePr>
          <p:cNvPr id="107586" name="Object 66"/>
          <p:cNvGraphicFramePr>
            <a:graphicFrameLocks noChangeAspect="1"/>
          </p:cNvGraphicFramePr>
          <p:nvPr/>
        </p:nvGraphicFramePr>
        <p:xfrm>
          <a:off x="3143250" y="3270250"/>
          <a:ext cx="2500313" cy="600075"/>
        </p:xfrm>
        <a:graphic>
          <a:graphicData uri="http://schemas.openxmlformats.org/presentationml/2006/ole">
            <p:oleObj spid="_x0000_s630806" name="Equation" r:id="rId24" imgW="952087" imgH="228501" progId="Equation.DSMT4">
              <p:embed/>
            </p:oleObj>
          </a:graphicData>
        </a:graphic>
      </p:graphicFrame>
      <p:graphicFrame>
        <p:nvGraphicFramePr>
          <p:cNvPr id="107587" name="Object 67"/>
          <p:cNvGraphicFramePr>
            <a:graphicFrameLocks noChangeAspect="1"/>
          </p:cNvGraphicFramePr>
          <p:nvPr/>
        </p:nvGraphicFramePr>
        <p:xfrm>
          <a:off x="325438" y="2992438"/>
          <a:ext cx="1111250" cy="1049337"/>
        </p:xfrm>
        <a:graphic>
          <a:graphicData uri="http://schemas.openxmlformats.org/presentationml/2006/ole">
            <p:oleObj spid="_x0000_s630807" name="Equation" r:id="rId25" imgW="457200" imgH="431800" progId="Equation.DSMT4">
              <p:embed/>
            </p:oleObj>
          </a:graphicData>
        </a:graphic>
      </p:graphicFrame>
      <p:graphicFrame>
        <p:nvGraphicFramePr>
          <p:cNvPr id="87" name="Object 21"/>
          <p:cNvGraphicFramePr>
            <a:graphicFrameLocks noChangeAspect="1"/>
          </p:cNvGraphicFramePr>
          <p:nvPr/>
        </p:nvGraphicFramePr>
        <p:xfrm>
          <a:off x="1635125" y="3111500"/>
          <a:ext cx="1425575" cy="1239838"/>
        </p:xfrm>
        <a:graphic>
          <a:graphicData uri="http://schemas.openxmlformats.org/presentationml/2006/ole">
            <p:oleObj spid="_x0000_s630808" name="Equation" r:id="rId26" imgW="710891" imgH="622030" progId="Equation.DSMT4">
              <p:embed/>
            </p:oleObj>
          </a:graphicData>
        </a:graphic>
      </p:graphicFrame>
      <p:graphicFrame>
        <p:nvGraphicFramePr>
          <p:cNvPr id="107590" name="Object 70"/>
          <p:cNvGraphicFramePr>
            <a:graphicFrameLocks noChangeAspect="1"/>
          </p:cNvGraphicFramePr>
          <p:nvPr/>
        </p:nvGraphicFramePr>
        <p:xfrm>
          <a:off x="881063" y="4976813"/>
          <a:ext cx="1465262" cy="628650"/>
        </p:xfrm>
        <a:graphic>
          <a:graphicData uri="http://schemas.openxmlformats.org/presentationml/2006/ole">
            <p:oleObj spid="_x0000_s630809" name="Equation" r:id="rId27" imgW="533169" imgH="228501"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79"/>
                                        </p:tgtEl>
                                        <p:attrNameLst>
                                          <p:attrName>style.visibility</p:attrName>
                                        </p:attrNameLst>
                                      </p:cBhvr>
                                      <p:to>
                                        <p:strVal val="visible"/>
                                      </p:to>
                                    </p:set>
                                    <p:animEffect transition="in" filter="blinds(horizontal)">
                                      <p:cBhvr>
                                        <p:cTn id="7" dur="500"/>
                                        <p:tgtEl>
                                          <p:spTgt spid="2908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58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strips(downRight)">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0881"/>
                                        </p:tgtEl>
                                        <p:attrNameLst>
                                          <p:attrName>style.visibility</p:attrName>
                                        </p:attrNameLst>
                                      </p:cBhvr>
                                      <p:to>
                                        <p:strVal val="visible"/>
                                      </p:to>
                                    </p:set>
                                    <p:animEffect transition="in" filter="blinds(horizontal)">
                                      <p:cBhvr>
                                        <p:cTn id="25" dur="500"/>
                                        <p:tgtEl>
                                          <p:spTgt spid="2908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759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0883"/>
                                        </p:tgtEl>
                                        <p:attrNameLst>
                                          <p:attrName>style.visibility</p:attrName>
                                        </p:attrNameLst>
                                      </p:cBhvr>
                                      <p:to>
                                        <p:strVal val="visible"/>
                                      </p:to>
                                    </p:set>
                                    <p:animEffect transition="in" filter="blinds(horizontal)">
                                      <p:cBhvr>
                                        <p:cTn id="34" dur="500"/>
                                        <p:tgtEl>
                                          <p:spTgt spid="290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79" grpId="0" animBg="1"/>
      <p:bldP spid="290881" grpId="0" animBg="1"/>
      <p:bldP spid="2908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bwMode="auto">
          <a:xfrm>
            <a:off x="149225" y="174625"/>
            <a:ext cx="8521700" cy="3629025"/>
            <a:chOff x="727" y="2338"/>
            <a:chExt cx="4280" cy="1702"/>
          </a:xfrm>
        </p:grpSpPr>
        <p:sp>
          <p:nvSpPr>
            <p:cNvPr id="6207" name="Line 6"/>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6208" name="Rectangle 7"/>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6209" name="Rectangle 8"/>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0" name="Rectangle 9"/>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1" name="Rectangle 10"/>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2" name="Line 11"/>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3" name="Line 12"/>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4" name="Line 13"/>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5" name="Line 14"/>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6159" name="Object 15"/>
            <p:cNvGraphicFramePr>
              <a:graphicFrameLocks noChangeAspect="1"/>
            </p:cNvGraphicFramePr>
            <p:nvPr/>
          </p:nvGraphicFramePr>
          <p:xfrm>
            <a:off x="1571" y="3496"/>
            <a:ext cx="286" cy="239"/>
          </p:xfrm>
          <a:graphic>
            <a:graphicData uri="http://schemas.openxmlformats.org/presentationml/2006/ole">
              <p:oleObj spid="_x0000_s279578" name="公式" r:id="rId4" imgW="253780" imgH="215713" progId="Equation.3">
                <p:embed/>
              </p:oleObj>
            </a:graphicData>
          </a:graphic>
        </p:graphicFrame>
        <p:sp>
          <p:nvSpPr>
            <p:cNvPr id="6216" name="Line 16"/>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6217" name="Line 17"/>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6218" name="Line 18"/>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9"/>
            <p:cNvGrpSpPr>
              <a:grpSpLocks/>
            </p:cNvGrpSpPr>
            <p:nvPr/>
          </p:nvGrpSpPr>
          <p:grpSpPr bwMode="auto">
            <a:xfrm rot="5400000">
              <a:off x="1560" y="3837"/>
              <a:ext cx="304" cy="102"/>
              <a:chOff x="112" y="3074"/>
              <a:chExt cx="304" cy="102"/>
            </a:xfrm>
          </p:grpSpPr>
          <p:sp>
            <p:nvSpPr>
              <p:cNvPr id="6230" name="Line 2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31" name="Line 2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22"/>
            <p:cNvGrpSpPr>
              <a:grpSpLocks/>
            </p:cNvGrpSpPr>
            <p:nvPr/>
          </p:nvGrpSpPr>
          <p:grpSpPr bwMode="auto">
            <a:xfrm rot="5400000">
              <a:off x="3591" y="3836"/>
              <a:ext cx="304" cy="102"/>
              <a:chOff x="112" y="3074"/>
              <a:chExt cx="304" cy="102"/>
            </a:xfrm>
          </p:grpSpPr>
          <p:sp>
            <p:nvSpPr>
              <p:cNvPr id="6228" name="Line 2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29" name="Line 2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6221" name="Line 25"/>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6222" name="Line 26"/>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6223" name="Line 27"/>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6224" name="Rectangle 28"/>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6225" name="Rectangle 29"/>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6226" name="Line 30"/>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6227" name="Oval 31"/>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160" name="Object 32"/>
            <p:cNvGraphicFramePr>
              <a:graphicFrameLocks noChangeAspect="1"/>
            </p:cNvGraphicFramePr>
            <p:nvPr/>
          </p:nvGraphicFramePr>
          <p:xfrm>
            <a:off x="3603" y="3489"/>
            <a:ext cx="285" cy="253"/>
          </p:xfrm>
          <a:graphic>
            <a:graphicData uri="http://schemas.openxmlformats.org/presentationml/2006/ole">
              <p:oleObj spid="_x0000_s279579" name="公式" r:id="rId5" imgW="253890" imgH="228501" progId="Equation.3">
                <p:embed/>
              </p:oleObj>
            </a:graphicData>
          </a:graphic>
        </p:graphicFrame>
        <p:graphicFrame>
          <p:nvGraphicFramePr>
            <p:cNvPr id="6161" name="Object 33"/>
            <p:cNvGraphicFramePr>
              <a:graphicFrameLocks noChangeAspect="1"/>
            </p:cNvGraphicFramePr>
            <p:nvPr/>
          </p:nvGraphicFramePr>
          <p:xfrm>
            <a:off x="1228" y="2897"/>
            <a:ext cx="128" cy="155"/>
          </p:xfrm>
          <a:graphic>
            <a:graphicData uri="http://schemas.openxmlformats.org/presentationml/2006/ole">
              <p:oleObj spid="_x0000_s279580" name="公式" r:id="rId6" imgW="114201" imgH="139579" progId="Equation.3">
                <p:embed/>
              </p:oleObj>
            </a:graphicData>
          </a:graphic>
        </p:graphicFrame>
        <p:graphicFrame>
          <p:nvGraphicFramePr>
            <p:cNvPr id="6162" name="Object 34"/>
            <p:cNvGraphicFramePr>
              <a:graphicFrameLocks noChangeAspect="1"/>
            </p:cNvGraphicFramePr>
            <p:nvPr/>
          </p:nvGraphicFramePr>
          <p:xfrm>
            <a:off x="2677" y="3533"/>
            <a:ext cx="142" cy="198"/>
          </p:xfrm>
          <a:graphic>
            <a:graphicData uri="http://schemas.openxmlformats.org/presentationml/2006/ole">
              <p:oleObj spid="_x0000_s279581" name="公式" r:id="rId7" imgW="126725" imgH="177415" progId="Equation.3">
                <p:embed/>
              </p:oleObj>
            </a:graphicData>
          </a:graphic>
        </p:graphicFrame>
        <p:graphicFrame>
          <p:nvGraphicFramePr>
            <p:cNvPr id="6163" name="Object 35"/>
            <p:cNvGraphicFramePr>
              <a:graphicFrameLocks noChangeAspect="1"/>
            </p:cNvGraphicFramePr>
            <p:nvPr/>
          </p:nvGraphicFramePr>
          <p:xfrm>
            <a:off x="4379" y="2897"/>
            <a:ext cx="128" cy="155"/>
          </p:xfrm>
          <a:graphic>
            <a:graphicData uri="http://schemas.openxmlformats.org/presentationml/2006/ole">
              <p:oleObj spid="_x0000_s279582" name="公式" r:id="rId8" imgW="114201" imgH="139579" progId="Equation.3">
                <p:embed/>
              </p:oleObj>
            </a:graphicData>
          </a:graphic>
        </p:graphicFrame>
        <p:graphicFrame>
          <p:nvGraphicFramePr>
            <p:cNvPr id="6164" name="Object 36"/>
            <p:cNvGraphicFramePr>
              <a:graphicFrameLocks noChangeAspect="1"/>
            </p:cNvGraphicFramePr>
            <p:nvPr/>
          </p:nvGraphicFramePr>
          <p:xfrm>
            <a:off x="1497" y="2357"/>
            <a:ext cx="187" cy="195"/>
          </p:xfrm>
          <a:graphic>
            <a:graphicData uri="http://schemas.openxmlformats.org/presentationml/2006/ole">
              <p:oleObj spid="_x0000_s279583" name="公式" r:id="rId9" imgW="164814" imgH="177492" progId="Equation.3">
                <p:embed/>
              </p:oleObj>
            </a:graphicData>
          </a:graphic>
        </p:graphicFrame>
        <p:graphicFrame>
          <p:nvGraphicFramePr>
            <p:cNvPr id="6165" name="Object 37"/>
            <p:cNvGraphicFramePr>
              <a:graphicFrameLocks noChangeAspect="1"/>
            </p:cNvGraphicFramePr>
            <p:nvPr/>
          </p:nvGraphicFramePr>
          <p:xfrm>
            <a:off x="2719" y="2383"/>
            <a:ext cx="157" cy="183"/>
          </p:xfrm>
          <a:graphic>
            <a:graphicData uri="http://schemas.openxmlformats.org/presentationml/2006/ole">
              <p:oleObj spid="_x0000_s279584" name="公式" r:id="rId10" imgW="139579" imgH="164957" progId="Equation.3">
                <p:embed/>
              </p:oleObj>
            </a:graphicData>
          </a:graphic>
        </p:graphicFrame>
        <p:graphicFrame>
          <p:nvGraphicFramePr>
            <p:cNvPr id="6166" name="Object 38"/>
            <p:cNvGraphicFramePr>
              <a:graphicFrameLocks noChangeAspect="1"/>
            </p:cNvGraphicFramePr>
            <p:nvPr/>
          </p:nvGraphicFramePr>
          <p:xfrm>
            <a:off x="4052" y="2357"/>
            <a:ext cx="185" cy="195"/>
          </p:xfrm>
          <a:graphic>
            <a:graphicData uri="http://schemas.openxmlformats.org/presentationml/2006/ole">
              <p:oleObj spid="_x0000_s279585" name="公式" r:id="rId11" imgW="164814" imgH="177492" progId="Equation.3">
                <p:embed/>
              </p:oleObj>
            </a:graphicData>
          </a:graphic>
        </p:graphicFrame>
        <p:graphicFrame>
          <p:nvGraphicFramePr>
            <p:cNvPr id="6167" name="Object 39"/>
            <p:cNvGraphicFramePr>
              <a:graphicFrameLocks noChangeAspect="1"/>
            </p:cNvGraphicFramePr>
            <p:nvPr/>
          </p:nvGraphicFramePr>
          <p:xfrm>
            <a:off x="727" y="3245"/>
            <a:ext cx="215" cy="253"/>
          </p:xfrm>
          <a:graphic>
            <a:graphicData uri="http://schemas.openxmlformats.org/presentationml/2006/ole">
              <p:oleObj spid="_x0000_s279586" name="公式" r:id="rId12" imgW="190500" imgH="228600" progId="Equation.3">
                <p:embed/>
              </p:oleObj>
            </a:graphicData>
          </a:graphic>
        </p:graphicFrame>
        <p:graphicFrame>
          <p:nvGraphicFramePr>
            <p:cNvPr id="6168" name="Object 40"/>
            <p:cNvGraphicFramePr>
              <a:graphicFrameLocks noChangeAspect="1"/>
            </p:cNvGraphicFramePr>
            <p:nvPr/>
          </p:nvGraphicFramePr>
          <p:xfrm>
            <a:off x="4792" y="3252"/>
            <a:ext cx="215" cy="253"/>
          </p:xfrm>
          <a:graphic>
            <a:graphicData uri="http://schemas.openxmlformats.org/presentationml/2006/ole">
              <p:oleObj spid="_x0000_s279587" name="公式" r:id="rId13" imgW="190500" imgH="228600" progId="Equation.3">
                <p:embed/>
              </p:oleObj>
            </a:graphicData>
          </a:graphic>
        </p:graphicFrame>
      </p:grpSp>
      <p:grpSp>
        <p:nvGrpSpPr>
          <p:cNvPr id="7" name="Group 42"/>
          <p:cNvGrpSpPr>
            <a:grpSpLocks/>
          </p:cNvGrpSpPr>
          <p:nvPr/>
        </p:nvGrpSpPr>
        <p:grpSpPr bwMode="auto">
          <a:xfrm>
            <a:off x="739775" y="739775"/>
            <a:ext cx="565150" cy="450850"/>
            <a:chOff x="441" y="860"/>
            <a:chExt cx="356" cy="284"/>
          </a:xfrm>
        </p:grpSpPr>
        <p:sp>
          <p:nvSpPr>
            <p:cNvPr id="6206" name="Line 43"/>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8" name="Object 44"/>
            <p:cNvGraphicFramePr>
              <a:graphicFrameLocks noChangeAspect="1"/>
            </p:cNvGraphicFramePr>
            <p:nvPr/>
          </p:nvGraphicFramePr>
          <p:xfrm>
            <a:off x="500" y="860"/>
            <a:ext cx="256" cy="284"/>
          </p:xfrm>
          <a:graphic>
            <a:graphicData uri="http://schemas.openxmlformats.org/presentationml/2006/ole">
              <p:oleObj spid="_x0000_s279588" name="公式" r:id="rId14" imgW="190335" imgH="215713" progId="Equation.3">
                <p:embed/>
              </p:oleObj>
            </a:graphicData>
          </a:graphic>
        </p:graphicFrame>
      </p:grpSp>
      <p:grpSp>
        <p:nvGrpSpPr>
          <p:cNvPr id="8" name="Group 58"/>
          <p:cNvGrpSpPr>
            <a:grpSpLocks/>
          </p:cNvGrpSpPr>
          <p:nvPr/>
        </p:nvGrpSpPr>
        <p:grpSpPr bwMode="auto">
          <a:xfrm>
            <a:off x="4451350" y="2795588"/>
            <a:ext cx="419100" cy="565150"/>
            <a:chOff x="2829" y="2312"/>
            <a:chExt cx="264" cy="356"/>
          </a:xfrm>
        </p:grpSpPr>
        <p:sp>
          <p:nvSpPr>
            <p:cNvPr id="6205" name="Line 59"/>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7" name="Object 60"/>
            <p:cNvGraphicFramePr>
              <a:graphicFrameLocks noChangeAspect="1"/>
            </p:cNvGraphicFramePr>
            <p:nvPr/>
          </p:nvGraphicFramePr>
          <p:xfrm>
            <a:off x="2837" y="2359"/>
            <a:ext cx="256" cy="284"/>
          </p:xfrm>
          <a:graphic>
            <a:graphicData uri="http://schemas.openxmlformats.org/presentationml/2006/ole">
              <p:oleObj spid="_x0000_s279589" name="公式" r:id="rId15" imgW="190335" imgH="215713" progId="Equation.3">
                <p:embed/>
              </p:oleObj>
            </a:graphicData>
          </a:graphic>
        </p:graphicFrame>
      </p:grpSp>
      <p:grpSp>
        <p:nvGrpSpPr>
          <p:cNvPr id="9" name="Group 91"/>
          <p:cNvGrpSpPr>
            <a:grpSpLocks/>
          </p:cNvGrpSpPr>
          <p:nvPr/>
        </p:nvGrpSpPr>
        <p:grpSpPr bwMode="auto">
          <a:xfrm>
            <a:off x="1951038" y="174625"/>
            <a:ext cx="4676775" cy="2055813"/>
            <a:chOff x="1229" y="636"/>
            <a:chExt cx="2946" cy="1295"/>
          </a:xfrm>
        </p:grpSpPr>
        <p:sp>
          <p:nvSpPr>
            <p:cNvPr id="6190" name="Oval 46"/>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1" name="Oval 47"/>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2" name="Oval 48"/>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3" name="Line 49"/>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6194" name="Line 50"/>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6195" name="Oval 52"/>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196" name="Line 53"/>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4" name="Object 54"/>
            <p:cNvGraphicFramePr>
              <a:graphicFrameLocks noChangeAspect="1"/>
            </p:cNvGraphicFramePr>
            <p:nvPr/>
          </p:nvGraphicFramePr>
          <p:xfrm>
            <a:off x="2481" y="1315"/>
            <a:ext cx="290" cy="256"/>
          </p:xfrm>
          <a:graphic>
            <a:graphicData uri="http://schemas.openxmlformats.org/presentationml/2006/ole">
              <p:oleObj spid="_x0000_s279590" name="公式" r:id="rId16" imgW="253890" imgH="228501" progId="Equation.3">
                <p:embed/>
              </p:oleObj>
            </a:graphicData>
          </a:graphic>
        </p:graphicFrame>
        <p:sp>
          <p:nvSpPr>
            <p:cNvPr id="6197" name="AutoShape 81"/>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6198" name="AutoShape 82"/>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6155" name="Object 83"/>
            <p:cNvGraphicFramePr>
              <a:graphicFrameLocks noChangeAspect="1"/>
            </p:cNvGraphicFramePr>
            <p:nvPr/>
          </p:nvGraphicFramePr>
          <p:xfrm>
            <a:off x="3828" y="920"/>
            <a:ext cx="290" cy="256"/>
          </p:xfrm>
          <a:graphic>
            <a:graphicData uri="http://schemas.openxmlformats.org/presentationml/2006/ole">
              <p:oleObj spid="_x0000_s279591" name="公式" r:id="rId17" imgW="253890" imgH="228501" progId="Equation.3">
                <p:embed/>
              </p:oleObj>
            </a:graphicData>
          </a:graphic>
        </p:graphicFrame>
        <p:graphicFrame>
          <p:nvGraphicFramePr>
            <p:cNvPr id="6156" name="Object 84"/>
            <p:cNvGraphicFramePr>
              <a:graphicFrameLocks noChangeAspect="1"/>
            </p:cNvGraphicFramePr>
            <p:nvPr/>
          </p:nvGraphicFramePr>
          <p:xfrm>
            <a:off x="1414" y="908"/>
            <a:ext cx="290" cy="256"/>
          </p:xfrm>
          <a:graphic>
            <a:graphicData uri="http://schemas.openxmlformats.org/presentationml/2006/ole">
              <p:oleObj spid="_x0000_s279592" name="公式" r:id="rId18" imgW="253890" imgH="228501" progId="Equation.3">
                <p:embed/>
              </p:oleObj>
            </a:graphicData>
          </a:graphic>
        </p:graphicFrame>
        <p:sp>
          <p:nvSpPr>
            <p:cNvPr id="6199" name="Oval 85"/>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0" name="Oval 86"/>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1" name="Oval 87"/>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2" name="Line 88"/>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6203" name="Line 89"/>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6204" name="Line 90"/>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17"/>
          <p:cNvGrpSpPr>
            <a:grpSpLocks/>
          </p:cNvGrpSpPr>
          <p:nvPr/>
        </p:nvGrpSpPr>
        <p:grpSpPr bwMode="auto">
          <a:xfrm>
            <a:off x="4652963" y="1504950"/>
            <a:ext cx="2055812" cy="685800"/>
            <a:chOff x="2931" y="1474"/>
            <a:chExt cx="1295" cy="432"/>
          </a:xfrm>
        </p:grpSpPr>
        <p:sp>
          <p:nvSpPr>
            <p:cNvPr id="6185" name="AutoShape 92"/>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6186" name="Oval 95"/>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87" name="Line 97"/>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6188" name="Line 98"/>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6189" name="Oval 99"/>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153" name="Object 104"/>
            <p:cNvGraphicFramePr>
              <a:graphicFrameLocks noChangeAspect="1"/>
            </p:cNvGraphicFramePr>
            <p:nvPr/>
          </p:nvGraphicFramePr>
          <p:xfrm>
            <a:off x="3816" y="1574"/>
            <a:ext cx="362" cy="256"/>
          </p:xfrm>
          <a:graphic>
            <a:graphicData uri="http://schemas.openxmlformats.org/presentationml/2006/ole">
              <p:oleObj spid="_x0000_s279593" name="公式" r:id="rId19" imgW="317362" imgH="228501" progId="Equation.3">
                <p:embed/>
              </p:oleObj>
            </a:graphicData>
          </a:graphic>
        </p:graphicFrame>
      </p:grpSp>
      <p:grpSp>
        <p:nvGrpSpPr>
          <p:cNvPr id="11" name="Group 112"/>
          <p:cNvGrpSpPr>
            <a:grpSpLocks/>
          </p:cNvGrpSpPr>
          <p:nvPr/>
        </p:nvGrpSpPr>
        <p:grpSpPr bwMode="auto">
          <a:xfrm>
            <a:off x="2112963" y="1546225"/>
            <a:ext cx="1935162" cy="563563"/>
            <a:chOff x="1204" y="1500"/>
            <a:chExt cx="1219" cy="355"/>
          </a:xfrm>
        </p:grpSpPr>
        <p:sp>
          <p:nvSpPr>
            <p:cNvPr id="6182" name="AutoShape 113"/>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6183" name="Oval 114"/>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184" name="Line 115"/>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2" name="Object 116"/>
            <p:cNvGraphicFramePr>
              <a:graphicFrameLocks noChangeAspect="1"/>
            </p:cNvGraphicFramePr>
            <p:nvPr/>
          </p:nvGraphicFramePr>
          <p:xfrm>
            <a:off x="1327" y="1537"/>
            <a:ext cx="275" cy="242"/>
          </p:xfrm>
          <a:graphic>
            <a:graphicData uri="http://schemas.openxmlformats.org/presentationml/2006/ole">
              <p:oleObj spid="_x0000_s279594" name="公式" r:id="rId20" imgW="241091" imgH="215713" progId="Equation.3">
                <p:embed/>
              </p:oleObj>
            </a:graphicData>
          </a:graphic>
        </p:graphicFrame>
      </p:grpSp>
      <p:grpSp>
        <p:nvGrpSpPr>
          <p:cNvPr id="12" name="Group 118"/>
          <p:cNvGrpSpPr>
            <a:grpSpLocks/>
          </p:cNvGrpSpPr>
          <p:nvPr/>
        </p:nvGrpSpPr>
        <p:grpSpPr bwMode="auto">
          <a:xfrm>
            <a:off x="7515225" y="698500"/>
            <a:ext cx="565150" cy="476250"/>
            <a:chOff x="441" y="852"/>
            <a:chExt cx="356" cy="300"/>
          </a:xfrm>
        </p:grpSpPr>
        <p:sp>
          <p:nvSpPr>
            <p:cNvPr id="6181" name="Line 119"/>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1" name="Object 120"/>
            <p:cNvGraphicFramePr>
              <a:graphicFrameLocks noChangeAspect="1"/>
            </p:cNvGraphicFramePr>
            <p:nvPr/>
          </p:nvGraphicFramePr>
          <p:xfrm>
            <a:off x="500" y="852"/>
            <a:ext cx="256" cy="300"/>
          </p:xfrm>
          <a:graphic>
            <a:graphicData uri="http://schemas.openxmlformats.org/presentationml/2006/ole">
              <p:oleObj spid="_x0000_s279595" name="公式" r:id="rId21" imgW="190500" imgH="228600" progId="Equation.3">
                <p:embed/>
              </p:oleObj>
            </a:graphicData>
          </a:graphic>
        </p:graphicFrame>
      </p:grpSp>
      <p:graphicFrame>
        <p:nvGraphicFramePr>
          <p:cNvPr id="226425" name="Object 121"/>
          <p:cNvGraphicFramePr>
            <a:graphicFrameLocks noChangeAspect="1"/>
          </p:cNvGraphicFramePr>
          <p:nvPr/>
        </p:nvGraphicFramePr>
        <p:xfrm>
          <a:off x="3305175" y="3746500"/>
          <a:ext cx="2378075" cy="542925"/>
        </p:xfrm>
        <a:graphic>
          <a:graphicData uri="http://schemas.openxmlformats.org/presentationml/2006/ole">
            <p:oleObj spid="_x0000_s279596" name="Equation" r:id="rId22" imgW="990600" imgH="228600" progId="Equation.DSMT4">
              <p:embed/>
            </p:oleObj>
          </a:graphicData>
        </a:graphic>
      </p:graphicFrame>
      <p:graphicFrame>
        <p:nvGraphicFramePr>
          <p:cNvPr id="226427" name="Object 123"/>
          <p:cNvGraphicFramePr>
            <a:graphicFrameLocks noChangeAspect="1"/>
          </p:cNvGraphicFramePr>
          <p:nvPr/>
        </p:nvGraphicFramePr>
        <p:xfrm>
          <a:off x="325384" y="4540264"/>
          <a:ext cx="2989263" cy="542925"/>
        </p:xfrm>
        <a:graphic>
          <a:graphicData uri="http://schemas.openxmlformats.org/presentationml/2006/ole">
            <p:oleObj spid="_x0000_s279597" name="Equation" r:id="rId23" imgW="1244600" imgH="228600" progId="Equation.DSMT4">
              <p:embed/>
            </p:oleObj>
          </a:graphicData>
        </a:graphic>
      </p:graphicFrame>
      <p:graphicFrame>
        <p:nvGraphicFramePr>
          <p:cNvPr id="226428" name="Object 124"/>
          <p:cNvGraphicFramePr>
            <a:graphicFrameLocks noChangeAspect="1"/>
          </p:cNvGraphicFramePr>
          <p:nvPr/>
        </p:nvGraphicFramePr>
        <p:xfrm>
          <a:off x="5884863" y="3746500"/>
          <a:ext cx="2378075" cy="542925"/>
        </p:xfrm>
        <a:graphic>
          <a:graphicData uri="http://schemas.openxmlformats.org/presentationml/2006/ole">
            <p:oleObj spid="_x0000_s279598" name="公式" r:id="rId24" imgW="990600" imgH="228600" progId="Equation.3">
              <p:embed/>
            </p:oleObj>
          </a:graphicData>
        </a:graphic>
      </p:graphicFrame>
      <p:graphicFrame>
        <p:nvGraphicFramePr>
          <p:cNvPr id="226429" name="Object 125"/>
          <p:cNvGraphicFramePr>
            <a:graphicFrameLocks noChangeAspect="1"/>
          </p:cNvGraphicFramePr>
          <p:nvPr/>
        </p:nvGraphicFramePr>
        <p:xfrm>
          <a:off x="844550" y="5294313"/>
          <a:ext cx="1892300" cy="542925"/>
        </p:xfrm>
        <a:graphic>
          <a:graphicData uri="http://schemas.openxmlformats.org/presentationml/2006/ole">
            <p:oleObj spid="_x0000_s279599" name="公式" r:id="rId25" imgW="787400" imgH="228600" progId="Equation.3">
              <p:embed/>
            </p:oleObj>
          </a:graphicData>
        </a:graphic>
      </p:graphicFrame>
      <p:sp>
        <p:nvSpPr>
          <p:cNvPr id="226430" name="Text Box 126"/>
          <p:cNvSpPr txBox="1">
            <a:spLocks noChangeArrowheads="1"/>
          </p:cNvSpPr>
          <p:nvPr/>
        </p:nvSpPr>
        <p:spPr bwMode="auto">
          <a:xfrm>
            <a:off x="3262313" y="5175250"/>
            <a:ext cx="428625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defRPr/>
            </a:pPr>
            <a:r>
              <a:rPr lang="zh-CN" altLang="en-US" sz="2400" kern="0" dirty="0">
                <a:latin typeface="宋体" pitchFamily="2" charset="-122"/>
              </a:rPr>
              <a:t>三极管各极电流的代数和为</a:t>
            </a:r>
            <a:r>
              <a:rPr lang="en-US" altLang="zh-CN" sz="2400" kern="0" dirty="0">
                <a:latin typeface="宋体" pitchFamily="2" charset="-122"/>
              </a:rPr>
              <a:t>0</a:t>
            </a:r>
            <a:r>
              <a:rPr lang="zh-CN" altLang="en-US" sz="2400" kern="0" dirty="0">
                <a:latin typeface="宋体" pitchFamily="2" charset="-122"/>
              </a:rPr>
              <a:t>，</a:t>
            </a:r>
            <a:r>
              <a:rPr lang="zh-CN" altLang="en-US" sz="2400" dirty="0">
                <a:latin typeface="Arial" charset="0"/>
              </a:rPr>
              <a:t>符合基尔霍夫电流定理。</a:t>
            </a:r>
          </a:p>
        </p:txBody>
      </p:sp>
      <p:sp>
        <p:nvSpPr>
          <p:cNvPr id="6177" name="日期占位符 3"/>
          <p:cNvSpPr txBox="1">
            <a:spLocks/>
          </p:cNvSpPr>
          <p:nvPr/>
        </p:nvSpPr>
        <p:spPr bwMode="auto">
          <a:xfrm>
            <a:off x="457200" y="6484938"/>
            <a:ext cx="2133600" cy="476250"/>
          </a:xfrm>
          <a:prstGeom prst="rect">
            <a:avLst/>
          </a:prstGeom>
          <a:noFill/>
          <a:ln w="9525">
            <a:noFill/>
            <a:miter lim="800000"/>
            <a:headEnd/>
            <a:tailEnd/>
          </a:ln>
        </p:spPr>
        <p:txBody>
          <a:bodyPr/>
          <a:lstStyle/>
          <a:p>
            <a:fld id="{8F8E99BF-1603-42AA-983E-5DA050058C37}" type="datetime1">
              <a:rPr lang="zh-CN" altLang="en-US" sz="1600" b="0">
                <a:solidFill>
                  <a:srgbClr val="009900"/>
                </a:solidFill>
                <a:ea typeface="楷体_GB2312" pitchFamily="49" charset="-122"/>
              </a:rPr>
              <a:pPr/>
              <a:t>2019-10-16</a:t>
            </a:fld>
            <a:endParaRPr lang="en-US" altLang="zh-CN" sz="1600" b="0">
              <a:solidFill>
                <a:srgbClr val="009900"/>
              </a:solidFill>
              <a:ea typeface="楷体_GB2312" pitchFamily="49" charset="-122"/>
            </a:endParaRPr>
          </a:p>
        </p:txBody>
      </p:sp>
      <p:sp>
        <p:nvSpPr>
          <p:cNvPr id="6178" name="灯片编号占位符 4"/>
          <p:cNvSpPr>
            <a:spLocks noGrp="1"/>
          </p:cNvSpPr>
          <p:nvPr>
            <p:ph type="sldNum" sz="quarter" idx="12"/>
          </p:nvPr>
        </p:nvSpPr>
        <p:spPr>
          <a:xfrm>
            <a:off x="6553200" y="6484938"/>
            <a:ext cx="2133600" cy="476250"/>
          </a:xfrm>
          <a:noFill/>
        </p:spPr>
        <p:txBody>
          <a:bodyPr/>
          <a:lstStyle/>
          <a:p>
            <a:fld id="{B279A967-8CF3-45A3-BAF7-A342B3350214}" type="slidenum">
              <a:rPr lang="en-US" altLang="zh-CN" smtClean="0">
                <a:latin typeface="Arial" pitchFamily="34" charset="0"/>
              </a:rPr>
              <a:pPr/>
              <a:t>13</a:t>
            </a:fld>
            <a:endParaRPr lang="en-US" altLang="zh-CN" smtClean="0">
              <a:latin typeface="Arial" pitchFamily="34" charset="0"/>
            </a:endParaRPr>
          </a:p>
        </p:txBody>
      </p:sp>
      <p:sp>
        <p:nvSpPr>
          <p:cNvPr id="6179" name="页脚占位符 5"/>
          <p:cNvSpPr txBox="1">
            <a:spLocks/>
          </p:cNvSpPr>
          <p:nvPr/>
        </p:nvSpPr>
        <p:spPr bwMode="auto">
          <a:xfrm>
            <a:off x="3124200" y="6484938"/>
            <a:ext cx="2895600" cy="476250"/>
          </a:xfrm>
          <a:prstGeom prst="rect">
            <a:avLst/>
          </a:prstGeom>
          <a:noFill/>
          <a:ln w="9525">
            <a:noFill/>
            <a:miter lim="800000"/>
            <a:headEnd/>
            <a:tailEnd/>
          </a:ln>
        </p:spPr>
        <p:txBody>
          <a:bodyPr/>
          <a:lstStyle/>
          <a:p>
            <a:pPr algn="ctr"/>
            <a:r>
              <a:rPr lang="en-US" altLang="zh-CN" sz="1600" b="0">
                <a:solidFill>
                  <a:srgbClr val="009900"/>
                </a:solidFill>
                <a:ea typeface="楷体_GB2312" pitchFamily="49" charset="-122"/>
              </a:rPr>
              <a:t>电工电子教研室</a:t>
            </a:r>
          </a:p>
        </p:txBody>
      </p:sp>
      <p:graphicFrame>
        <p:nvGraphicFramePr>
          <p:cNvPr id="2" name="Object 121"/>
          <p:cNvGraphicFramePr>
            <a:graphicFrameLocks noChangeAspect="1"/>
          </p:cNvGraphicFramePr>
          <p:nvPr/>
        </p:nvGraphicFramePr>
        <p:xfrm>
          <a:off x="804863" y="3786188"/>
          <a:ext cx="2043112" cy="542925"/>
        </p:xfrm>
        <a:graphic>
          <a:graphicData uri="http://schemas.openxmlformats.org/presentationml/2006/ole">
            <p:oleObj spid="_x0000_s279600" name="Equation" r:id="rId26" imgW="850900" imgH="228600" progId="Equation.DSMT4">
              <p:embed/>
            </p:oleObj>
          </a:graphicData>
        </a:graphic>
      </p:graphicFrame>
      <p:sp>
        <p:nvSpPr>
          <p:cNvPr id="87" name="Rectangle 90"/>
          <p:cNvSpPr>
            <a:spLocks noChangeArrowheads="1"/>
          </p:cNvSpPr>
          <p:nvPr/>
        </p:nvSpPr>
        <p:spPr bwMode="auto">
          <a:xfrm>
            <a:off x="206375" y="6008688"/>
            <a:ext cx="8691563" cy="400050"/>
          </a:xfrm>
          <a:prstGeom prst="rect">
            <a:avLst/>
          </a:prstGeom>
          <a:noFill/>
          <a:ln w="9525">
            <a:noFill/>
            <a:miter lim="800000"/>
            <a:headEnd/>
            <a:tailEnd/>
          </a:ln>
          <a:effectLst/>
        </p:spPr>
        <p:txBody>
          <a:bodyPr>
            <a:spAutoFit/>
          </a:bodyPr>
          <a:lstStyle/>
          <a:p>
            <a:pPr>
              <a:defRPr/>
            </a:pPr>
            <a:r>
              <a:rPr lang="zh-CN" altLang="en-US" sz="2000" dirty="0">
                <a:latin typeface="+mn-ea"/>
                <a:ea typeface="+mn-ea"/>
              </a:rPr>
              <a:t>三极管内有两种载流子</a:t>
            </a:r>
            <a:r>
              <a:rPr lang="en-US" altLang="zh-CN" sz="2000" dirty="0">
                <a:latin typeface="+mn-ea"/>
                <a:ea typeface="+mn-ea"/>
              </a:rPr>
              <a:t>(</a:t>
            </a:r>
            <a:r>
              <a:rPr lang="zh-CN" altLang="en-US" sz="2000" dirty="0">
                <a:latin typeface="+mn-ea"/>
                <a:ea typeface="+mn-ea"/>
              </a:rPr>
              <a:t>自由电子和空穴</a:t>
            </a:r>
            <a:r>
              <a:rPr lang="en-US" altLang="zh-CN" sz="2000" dirty="0">
                <a:latin typeface="+mn-ea"/>
                <a:ea typeface="+mn-ea"/>
              </a:rPr>
              <a:t>)</a:t>
            </a:r>
            <a:r>
              <a:rPr lang="zh-CN" altLang="en-US" sz="2000" dirty="0">
                <a:latin typeface="+mn-ea"/>
                <a:ea typeface="+mn-ea"/>
              </a:rPr>
              <a:t>参与导电，故称为</a:t>
            </a:r>
            <a:r>
              <a:rPr lang="zh-CN" altLang="en-US" sz="2000" dirty="0">
                <a:solidFill>
                  <a:srgbClr val="FF0000"/>
                </a:solidFill>
                <a:latin typeface="+mn-ea"/>
                <a:ea typeface="+mn-ea"/>
              </a:rPr>
              <a:t>双极型三极管。</a:t>
            </a:r>
          </a:p>
        </p:txBody>
      </p:sp>
      <p:graphicFrame>
        <p:nvGraphicFramePr>
          <p:cNvPr id="3" name="Object 123"/>
          <p:cNvGraphicFramePr>
            <a:graphicFrameLocks noChangeAspect="1"/>
          </p:cNvGraphicFramePr>
          <p:nvPr/>
        </p:nvGraphicFramePr>
        <p:xfrm>
          <a:off x="3301984" y="4540250"/>
          <a:ext cx="3294063" cy="542925"/>
        </p:xfrm>
        <a:graphic>
          <a:graphicData uri="http://schemas.openxmlformats.org/presentationml/2006/ole">
            <p:oleObj spid="_x0000_s279601" name="Equation" r:id="rId27" imgW="13716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6428"/>
                                        </p:tgtEl>
                                        <p:attrNameLst>
                                          <p:attrName>style.visibility</p:attrName>
                                        </p:attrNameLst>
                                      </p:cBhvr>
                                      <p:to>
                                        <p:strVal val="visible"/>
                                      </p:to>
                                    </p:set>
                                    <p:animEffect transition="in" filter="blinds(horizontal)">
                                      <p:cBhvr>
                                        <p:cTn id="15" dur="500"/>
                                        <p:tgtEl>
                                          <p:spTgt spid="22642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26425"/>
                                        </p:tgtEl>
                                        <p:attrNameLst>
                                          <p:attrName>style.visibility</p:attrName>
                                        </p:attrNameLst>
                                      </p:cBhvr>
                                      <p:to>
                                        <p:strVal val="visible"/>
                                      </p:to>
                                    </p:set>
                                    <p:animEffect transition="in" filter="blinds(horizontal)">
                                      <p:cBhvr>
                                        <p:cTn id="30" dur="500"/>
                                        <p:tgtEl>
                                          <p:spTgt spid="2264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26427"/>
                                        </p:tgtEl>
                                        <p:attrNameLst>
                                          <p:attrName>style.visibility</p:attrName>
                                        </p:attrNameLst>
                                      </p:cBhvr>
                                      <p:to>
                                        <p:strVal val="visible"/>
                                      </p:to>
                                    </p:set>
                                    <p:animEffect transition="in" filter="blinds(horizontal)">
                                      <p:cBhvr>
                                        <p:cTn id="40" dur="500"/>
                                        <p:tgtEl>
                                          <p:spTgt spid="2264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26429"/>
                                        </p:tgtEl>
                                        <p:attrNameLst>
                                          <p:attrName>style.visibility</p:attrName>
                                        </p:attrNameLst>
                                      </p:cBhvr>
                                      <p:to>
                                        <p:strVal val="visible"/>
                                      </p:to>
                                    </p:set>
                                    <p:animEffect transition="in" filter="blinds(horizontal)">
                                      <p:cBhvr>
                                        <p:cTn id="50" dur="500"/>
                                        <p:tgtEl>
                                          <p:spTgt spid="22642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26430"/>
                                        </p:tgtEl>
                                        <p:attrNameLst>
                                          <p:attrName>style.visibility</p:attrName>
                                        </p:attrNameLst>
                                      </p:cBhvr>
                                      <p:to>
                                        <p:strVal val="visible"/>
                                      </p:to>
                                    </p:set>
                                    <p:animEffect transition="in" filter="blinds(horizontal)">
                                      <p:cBhvr>
                                        <p:cTn id="55" dur="500"/>
                                        <p:tgtEl>
                                          <p:spTgt spid="22643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blinds(horizontal)">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30" grpId="0" animBg="1"/>
      <p:bldP spid="8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81" name="日期占位符 1"/>
          <p:cNvSpPr>
            <a:spLocks noGrp="1"/>
          </p:cNvSpPr>
          <p:nvPr>
            <p:ph type="dt" sz="quarter" idx="10"/>
          </p:nvPr>
        </p:nvSpPr>
        <p:spPr>
          <a:noFill/>
        </p:spPr>
        <p:txBody>
          <a:bodyPr/>
          <a:lstStyle/>
          <a:p>
            <a:fld id="{E37CBCE8-1CBD-4391-867D-F9D8E98AB750}" type="datetime1">
              <a:rPr lang="zh-CN" altLang="en-US" smtClean="0">
                <a:latin typeface="Arial" pitchFamily="34" charset="0"/>
              </a:rPr>
              <a:pPr/>
              <a:t>2019-10-16</a:t>
            </a:fld>
            <a:endParaRPr lang="en-US" altLang="zh-CN" smtClean="0">
              <a:latin typeface="Arial" pitchFamily="34" charset="0"/>
            </a:endParaRPr>
          </a:p>
        </p:txBody>
      </p:sp>
      <p:sp>
        <p:nvSpPr>
          <p:cNvPr id="10858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8583" name="灯片编号占位符 3"/>
          <p:cNvSpPr>
            <a:spLocks noGrp="1"/>
          </p:cNvSpPr>
          <p:nvPr>
            <p:ph type="sldNum" sz="quarter" idx="12"/>
          </p:nvPr>
        </p:nvSpPr>
        <p:spPr>
          <a:noFill/>
        </p:spPr>
        <p:txBody>
          <a:bodyPr/>
          <a:lstStyle/>
          <a:p>
            <a:fld id="{7045AD05-321B-4258-B7D5-133BBC84F5CE}" type="slidenum">
              <a:rPr lang="en-US" altLang="zh-CN" smtClean="0">
                <a:latin typeface="Arial" pitchFamily="34" charset="0"/>
              </a:rPr>
              <a:pPr/>
              <a:t>130</a:t>
            </a:fld>
            <a:endParaRPr lang="en-US" altLang="zh-CN" smtClean="0">
              <a:latin typeface="Arial" pitchFamily="34" charset="0"/>
            </a:endParaRPr>
          </a:p>
        </p:txBody>
      </p:sp>
      <p:sp>
        <p:nvSpPr>
          <p:cNvPr id="108584" name="Text Box 4"/>
          <p:cNvSpPr txBox="1">
            <a:spLocks noChangeArrowheads="1"/>
          </p:cNvSpPr>
          <p:nvPr/>
        </p:nvSpPr>
        <p:spPr bwMode="auto">
          <a:xfrm>
            <a:off x="95250" y="96838"/>
            <a:ext cx="42735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二、共集</a:t>
            </a:r>
            <a:r>
              <a:rPr lang="en-US" altLang="zh-CN" sz="3000"/>
              <a:t>-</a:t>
            </a:r>
            <a:r>
              <a:rPr lang="zh-CN" altLang="en-US" sz="3000"/>
              <a:t>共集放大电路</a:t>
            </a:r>
          </a:p>
        </p:txBody>
      </p:sp>
      <p:sp>
        <p:nvSpPr>
          <p:cNvPr id="291872" name="Text Box 32"/>
          <p:cNvSpPr txBox="1">
            <a:spLocks noChangeArrowheads="1"/>
          </p:cNvSpPr>
          <p:nvPr/>
        </p:nvSpPr>
        <p:spPr bwMode="auto">
          <a:xfrm>
            <a:off x="5540375" y="3465513"/>
            <a:ext cx="2914650"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a:t>
            </a:r>
            <a:r>
              <a:rPr lang="en-US" altLang="zh-CN"/>
              <a:t>-</a:t>
            </a:r>
            <a:r>
              <a:rPr lang="zh-CN" altLang="en-US"/>
              <a:t>共集放大电路原理图</a:t>
            </a:r>
          </a:p>
        </p:txBody>
      </p:sp>
      <p:grpSp>
        <p:nvGrpSpPr>
          <p:cNvPr id="2" name="Group 81"/>
          <p:cNvGrpSpPr>
            <a:grpSpLocks/>
          </p:cNvGrpSpPr>
          <p:nvPr/>
        </p:nvGrpSpPr>
        <p:grpSpPr bwMode="auto">
          <a:xfrm>
            <a:off x="4249738" y="41275"/>
            <a:ext cx="4879975" cy="3271838"/>
            <a:chOff x="1153" y="632"/>
            <a:chExt cx="3074" cy="2061"/>
          </a:xfrm>
        </p:grpSpPr>
        <p:sp>
          <p:nvSpPr>
            <p:cNvPr id="108626" name="Line 6"/>
            <p:cNvSpPr>
              <a:spLocks noChangeShapeType="1"/>
            </p:cNvSpPr>
            <p:nvPr/>
          </p:nvSpPr>
          <p:spPr bwMode="auto">
            <a:xfrm>
              <a:off x="3235" y="2541"/>
              <a:ext cx="0" cy="152"/>
            </a:xfrm>
            <a:prstGeom prst="line">
              <a:avLst/>
            </a:prstGeom>
            <a:noFill/>
            <a:ln w="12700">
              <a:solidFill>
                <a:schemeClr val="tx1"/>
              </a:solidFill>
              <a:round/>
              <a:headEnd/>
              <a:tailEnd/>
            </a:ln>
          </p:spPr>
          <p:txBody>
            <a:bodyPr/>
            <a:lstStyle/>
            <a:p>
              <a:endParaRPr lang="zh-CN" altLang="en-US"/>
            </a:p>
          </p:txBody>
        </p:sp>
        <p:sp>
          <p:nvSpPr>
            <p:cNvPr id="108627" name="Oval 7"/>
            <p:cNvSpPr>
              <a:spLocks noChangeArrowheads="1"/>
            </p:cNvSpPr>
            <p:nvPr/>
          </p:nvSpPr>
          <p:spPr bwMode="auto">
            <a:xfrm>
              <a:off x="3201"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61" name="Object 8"/>
            <p:cNvGraphicFramePr>
              <a:graphicFrameLocks noChangeAspect="1"/>
            </p:cNvGraphicFramePr>
            <p:nvPr/>
          </p:nvGraphicFramePr>
          <p:xfrm>
            <a:off x="3653" y="2200"/>
            <a:ext cx="243" cy="239"/>
          </p:xfrm>
          <a:graphic>
            <a:graphicData uri="http://schemas.openxmlformats.org/presentationml/2006/ole">
              <p:oleObj spid="_x0000_s631810" name="公式" r:id="rId4" imgW="215619" imgH="215619" progId="Equation.3">
                <p:embed/>
              </p:oleObj>
            </a:graphicData>
          </a:graphic>
        </p:graphicFrame>
        <p:sp>
          <p:nvSpPr>
            <p:cNvPr id="108628" name="Line 9"/>
            <p:cNvSpPr>
              <a:spLocks noChangeShapeType="1"/>
            </p:cNvSpPr>
            <p:nvPr/>
          </p:nvSpPr>
          <p:spPr bwMode="auto">
            <a:xfrm>
              <a:off x="3160" y="2693"/>
              <a:ext cx="152" cy="0"/>
            </a:xfrm>
            <a:prstGeom prst="line">
              <a:avLst/>
            </a:prstGeom>
            <a:noFill/>
            <a:ln w="38100">
              <a:solidFill>
                <a:schemeClr val="tx1"/>
              </a:solidFill>
              <a:round/>
              <a:headEnd/>
              <a:tailEnd/>
            </a:ln>
          </p:spPr>
          <p:txBody>
            <a:bodyPr/>
            <a:lstStyle/>
            <a:p>
              <a:endParaRPr lang="zh-CN" altLang="en-US"/>
            </a:p>
          </p:txBody>
        </p:sp>
        <p:sp>
          <p:nvSpPr>
            <p:cNvPr id="108629" name="Line 10"/>
            <p:cNvSpPr>
              <a:spLocks noChangeShapeType="1"/>
            </p:cNvSpPr>
            <p:nvPr/>
          </p:nvSpPr>
          <p:spPr bwMode="auto">
            <a:xfrm flipH="1">
              <a:off x="2118" y="1552"/>
              <a:ext cx="457" cy="0"/>
            </a:xfrm>
            <a:prstGeom prst="line">
              <a:avLst/>
            </a:prstGeom>
            <a:noFill/>
            <a:ln w="12700">
              <a:solidFill>
                <a:schemeClr val="tx1"/>
              </a:solidFill>
              <a:round/>
              <a:headEnd/>
              <a:tailEnd/>
            </a:ln>
          </p:spPr>
          <p:txBody>
            <a:bodyPr/>
            <a:lstStyle/>
            <a:p>
              <a:endParaRPr lang="zh-CN" altLang="en-US"/>
            </a:p>
          </p:txBody>
        </p:sp>
        <p:sp>
          <p:nvSpPr>
            <p:cNvPr id="108630" name="Line 11"/>
            <p:cNvSpPr>
              <a:spLocks noChangeShapeType="1"/>
            </p:cNvSpPr>
            <p:nvPr/>
          </p:nvSpPr>
          <p:spPr bwMode="auto">
            <a:xfrm flipV="1">
              <a:off x="3227" y="861"/>
              <a:ext cx="0" cy="816"/>
            </a:xfrm>
            <a:prstGeom prst="line">
              <a:avLst/>
            </a:prstGeom>
            <a:noFill/>
            <a:ln w="12700">
              <a:solidFill>
                <a:schemeClr val="tx1"/>
              </a:solidFill>
              <a:round/>
              <a:headEnd/>
              <a:tailEnd/>
            </a:ln>
          </p:spPr>
          <p:txBody>
            <a:bodyPr/>
            <a:lstStyle/>
            <a:p>
              <a:endParaRPr lang="zh-CN" altLang="en-US"/>
            </a:p>
          </p:txBody>
        </p:sp>
        <p:grpSp>
          <p:nvGrpSpPr>
            <p:cNvPr id="3" name="Group 12"/>
            <p:cNvGrpSpPr>
              <a:grpSpLocks/>
            </p:cNvGrpSpPr>
            <p:nvPr/>
          </p:nvGrpSpPr>
          <p:grpSpPr bwMode="auto">
            <a:xfrm>
              <a:off x="2601" y="1373"/>
              <a:ext cx="218" cy="366"/>
              <a:chOff x="2589" y="2584"/>
              <a:chExt cx="218" cy="366"/>
            </a:xfrm>
          </p:grpSpPr>
          <p:sp>
            <p:nvSpPr>
              <p:cNvPr id="108668"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69"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8670"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8632" name="Line 16"/>
            <p:cNvSpPr>
              <a:spLocks noChangeShapeType="1"/>
            </p:cNvSpPr>
            <p:nvPr/>
          </p:nvSpPr>
          <p:spPr bwMode="auto">
            <a:xfrm>
              <a:off x="1559" y="2540"/>
              <a:ext cx="2382" cy="0"/>
            </a:xfrm>
            <a:prstGeom prst="line">
              <a:avLst/>
            </a:prstGeom>
            <a:noFill/>
            <a:ln w="12700">
              <a:solidFill>
                <a:schemeClr val="tx1"/>
              </a:solidFill>
              <a:round/>
              <a:headEnd/>
              <a:tailEnd/>
            </a:ln>
          </p:spPr>
          <p:txBody>
            <a:bodyPr/>
            <a:lstStyle/>
            <a:p>
              <a:endParaRPr lang="zh-CN" altLang="en-US"/>
            </a:p>
          </p:txBody>
        </p:sp>
        <p:sp>
          <p:nvSpPr>
            <p:cNvPr id="108633" name="Line 17"/>
            <p:cNvSpPr>
              <a:spLocks noChangeShapeType="1"/>
            </p:cNvSpPr>
            <p:nvPr/>
          </p:nvSpPr>
          <p:spPr bwMode="auto">
            <a:xfrm>
              <a:off x="2329" y="861"/>
              <a:ext cx="1245" cy="0"/>
            </a:xfrm>
            <a:prstGeom prst="line">
              <a:avLst/>
            </a:prstGeom>
            <a:noFill/>
            <a:ln w="12700">
              <a:solidFill>
                <a:schemeClr val="tx1"/>
              </a:solidFill>
              <a:round/>
              <a:headEnd/>
              <a:tailEnd/>
            </a:ln>
          </p:spPr>
          <p:txBody>
            <a:bodyPr/>
            <a:lstStyle/>
            <a:p>
              <a:endParaRPr lang="zh-CN" altLang="en-US"/>
            </a:p>
          </p:txBody>
        </p:sp>
        <p:sp>
          <p:nvSpPr>
            <p:cNvPr id="108634" name="Line 18"/>
            <p:cNvSpPr>
              <a:spLocks noChangeShapeType="1"/>
            </p:cNvSpPr>
            <p:nvPr/>
          </p:nvSpPr>
          <p:spPr bwMode="auto">
            <a:xfrm flipV="1">
              <a:off x="3232" y="2008"/>
              <a:ext cx="0" cy="541"/>
            </a:xfrm>
            <a:prstGeom prst="line">
              <a:avLst/>
            </a:prstGeom>
            <a:noFill/>
            <a:ln w="12700">
              <a:solidFill>
                <a:schemeClr val="tx1"/>
              </a:solidFill>
              <a:round/>
              <a:headEnd/>
              <a:tailEnd/>
            </a:ln>
          </p:spPr>
          <p:txBody>
            <a:bodyPr/>
            <a:lstStyle/>
            <a:p>
              <a:endParaRPr lang="zh-CN" altLang="en-US"/>
            </a:p>
          </p:txBody>
        </p:sp>
        <p:sp>
          <p:nvSpPr>
            <p:cNvPr id="108635" name="Line 19"/>
            <p:cNvSpPr>
              <a:spLocks noChangeShapeType="1"/>
            </p:cNvSpPr>
            <p:nvPr/>
          </p:nvSpPr>
          <p:spPr bwMode="auto">
            <a:xfrm flipV="1">
              <a:off x="3950" y="2068"/>
              <a:ext cx="0" cy="473"/>
            </a:xfrm>
            <a:prstGeom prst="line">
              <a:avLst/>
            </a:prstGeom>
            <a:noFill/>
            <a:ln w="12700">
              <a:solidFill>
                <a:schemeClr val="tx1"/>
              </a:solidFill>
              <a:round/>
              <a:headEnd/>
              <a:tailEnd/>
            </a:ln>
          </p:spPr>
          <p:txBody>
            <a:bodyPr/>
            <a:lstStyle/>
            <a:p>
              <a:endParaRPr lang="zh-CN" altLang="en-US"/>
            </a:p>
          </p:txBody>
        </p:sp>
        <p:sp>
          <p:nvSpPr>
            <p:cNvPr id="108636" name="Line 20"/>
            <p:cNvSpPr>
              <a:spLocks noChangeShapeType="1"/>
            </p:cNvSpPr>
            <p:nvPr/>
          </p:nvSpPr>
          <p:spPr bwMode="auto">
            <a:xfrm flipV="1">
              <a:off x="2327" y="861"/>
              <a:ext cx="0" cy="689"/>
            </a:xfrm>
            <a:prstGeom prst="line">
              <a:avLst/>
            </a:prstGeom>
            <a:noFill/>
            <a:ln w="12700">
              <a:solidFill>
                <a:schemeClr val="tx1"/>
              </a:solidFill>
              <a:round/>
              <a:headEnd/>
              <a:tailEnd/>
            </a:ln>
          </p:spPr>
          <p:txBody>
            <a:bodyPr/>
            <a:lstStyle/>
            <a:p>
              <a:endParaRPr lang="zh-CN" altLang="en-US"/>
            </a:p>
          </p:txBody>
        </p:sp>
        <p:sp>
          <p:nvSpPr>
            <p:cNvPr id="108637" name="Line 21"/>
            <p:cNvSpPr>
              <a:spLocks noChangeShapeType="1"/>
            </p:cNvSpPr>
            <p:nvPr/>
          </p:nvSpPr>
          <p:spPr bwMode="auto">
            <a:xfrm>
              <a:off x="1546" y="1559"/>
              <a:ext cx="0" cy="982"/>
            </a:xfrm>
            <a:prstGeom prst="line">
              <a:avLst/>
            </a:prstGeom>
            <a:noFill/>
            <a:ln w="12700">
              <a:solidFill>
                <a:schemeClr val="tx1"/>
              </a:solidFill>
              <a:round/>
              <a:headEnd/>
              <a:tailEnd/>
            </a:ln>
          </p:spPr>
          <p:txBody>
            <a:bodyPr/>
            <a:lstStyle/>
            <a:p>
              <a:endParaRPr lang="zh-CN" altLang="en-US"/>
            </a:p>
          </p:txBody>
        </p:sp>
        <p:sp>
          <p:nvSpPr>
            <p:cNvPr id="108638" name="Rectangle 22"/>
            <p:cNvSpPr>
              <a:spLocks noChangeArrowheads="1"/>
            </p:cNvSpPr>
            <p:nvPr/>
          </p:nvSpPr>
          <p:spPr bwMode="auto">
            <a:xfrm>
              <a:off x="2270" y="102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62" name="Object 23"/>
            <p:cNvGraphicFramePr>
              <a:graphicFrameLocks noChangeAspect="1"/>
            </p:cNvGraphicFramePr>
            <p:nvPr/>
          </p:nvGraphicFramePr>
          <p:xfrm>
            <a:off x="2022" y="1018"/>
            <a:ext cx="229" cy="253"/>
          </p:xfrm>
          <a:graphic>
            <a:graphicData uri="http://schemas.openxmlformats.org/presentationml/2006/ole">
              <p:oleObj spid="_x0000_s631811" name="公式" r:id="rId5" imgW="203112" imgH="228501" progId="Equation.3">
                <p:embed/>
              </p:oleObj>
            </a:graphicData>
          </a:graphic>
        </p:graphicFrame>
        <p:sp>
          <p:nvSpPr>
            <p:cNvPr id="108639" name="Rectangle 24"/>
            <p:cNvSpPr>
              <a:spLocks noChangeArrowheads="1"/>
            </p:cNvSpPr>
            <p:nvPr/>
          </p:nvSpPr>
          <p:spPr bwMode="auto">
            <a:xfrm>
              <a:off x="3894" y="21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4" name="Group 25"/>
            <p:cNvGrpSpPr>
              <a:grpSpLocks/>
            </p:cNvGrpSpPr>
            <p:nvPr/>
          </p:nvGrpSpPr>
          <p:grpSpPr bwMode="auto">
            <a:xfrm>
              <a:off x="1153" y="2013"/>
              <a:ext cx="524" cy="443"/>
              <a:chOff x="865" y="2535"/>
              <a:chExt cx="524" cy="443"/>
            </a:xfrm>
          </p:grpSpPr>
          <p:graphicFrame>
            <p:nvGraphicFramePr>
              <p:cNvPr id="108578" name="Object 26"/>
              <p:cNvGraphicFramePr>
                <a:graphicFrameLocks noChangeAspect="1"/>
              </p:cNvGraphicFramePr>
              <p:nvPr/>
            </p:nvGraphicFramePr>
            <p:xfrm>
              <a:off x="1021" y="2535"/>
              <a:ext cx="157" cy="158"/>
            </p:xfrm>
            <a:graphic>
              <a:graphicData uri="http://schemas.openxmlformats.org/presentationml/2006/ole">
                <p:oleObj spid="_x0000_s631812" name="公式" r:id="rId6" imgW="139700" imgH="139700" progId="Equation.3">
                  <p:embed/>
                </p:oleObj>
              </a:graphicData>
            </a:graphic>
          </p:graphicFrame>
          <p:graphicFrame>
            <p:nvGraphicFramePr>
              <p:cNvPr id="108579" name="Object 27"/>
              <p:cNvGraphicFramePr>
                <a:graphicFrameLocks noChangeAspect="1"/>
              </p:cNvGraphicFramePr>
              <p:nvPr/>
            </p:nvGraphicFramePr>
            <p:xfrm>
              <a:off x="1008" y="2889"/>
              <a:ext cx="158" cy="89"/>
            </p:xfrm>
            <a:graphic>
              <a:graphicData uri="http://schemas.openxmlformats.org/presentationml/2006/ole">
                <p:oleObj spid="_x0000_s631813" name="公式" r:id="rId7" imgW="139518" imgH="76101" progId="Equation.3">
                  <p:embed/>
                </p:oleObj>
              </a:graphicData>
            </a:graphic>
          </p:graphicFrame>
          <p:graphicFrame>
            <p:nvGraphicFramePr>
              <p:cNvPr id="108580" name="Object 28"/>
              <p:cNvGraphicFramePr>
                <a:graphicFrameLocks noChangeAspect="1"/>
              </p:cNvGraphicFramePr>
              <p:nvPr/>
            </p:nvGraphicFramePr>
            <p:xfrm>
              <a:off x="865" y="2636"/>
              <a:ext cx="172" cy="253"/>
            </p:xfrm>
            <a:graphic>
              <a:graphicData uri="http://schemas.openxmlformats.org/presentationml/2006/ole">
                <p:oleObj spid="_x0000_s631814" name="公式" r:id="rId8" imgW="152334" imgH="228501" progId="Equation.3">
                  <p:embed/>
                </p:oleObj>
              </a:graphicData>
            </a:graphic>
          </p:graphicFrame>
          <p:grpSp>
            <p:nvGrpSpPr>
              <p:cNvPr id="5" name="Group 29"/>
              <p:cNvGrpSpPr>
                <a:grpSpLocks/>
              </p:cNvGrpSpPr>
              <p:nvPr/>
            </p:nvGrpSpPr>
            <p:grpSpPr bwMode="auto">
              <a:xfrm>
                <a:off x="1120" y="2648"/>
                <a:ext cx="269" cy="268"/>
                <a:chOff x="144" y="3216"/>
                <a:chExt cx="240" cy="240"/>
              </a:xfrm>
            </p:grpSpPr>
            <p:sp>
              <p:nvSpPr>
                <p:cNvPr id="108666" name="Oval 3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8667" name="Line 3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108563" name="Object 33"/>
            <p:cNvGraphicFramePr>
              <a:graphicFrameLocks noChangeAspect="1"/>
            </p:cNvGraphicFramePr>
            <p:nvPr/>
          </p:nvGraphicFramePr>
          <p:xfrm>
            <a:off x="3591" y="632"/>
            <a:ext cx="330" cy="285"/>
          </p:xfrm>
          <a:graphic>
            <a:graphicData uri="http://schemas.openxmlformats.org/presentationml/2006/ole">
              <p:oleObj spid="_x0000_s631815" name="公式" r:id="rId9" imgW="253890" imgH="228501" progId="Equation.3">
                <p:embed/>
              </p:oleObj>
            </a:graphicData>
          </a:graphic>
        </p:graphicFrame>
        <p:grpSp>
          <p:nvGrpSpPr>
            <p:cNvPr id="6" name="Group 34"/>
            <p:cNvGrpSpPr>
              <a:grpSpLocks/>
            </p:cNvGrpSpPr>
            <p:nvPr/>
          </p:nvGrpSpPr>
          <p:grpSpPr bwMode="auto">
            <a:xfrm>
              <a:off x="1269" y="1669"/>
              <a:ext cx="335" cy="279"/>
              <a:chOff x="2855" y="1195"/>
              <a:chExt cx="335" cy="279"/>
            </a:xfrm>
          </p:grpSpPr>
          <p:sp>
            <p:nvSpPr>
              <p:cNvPr id="108664" name="Rectangle 35"/>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77" name="Object 36"/>
              <p:cNvGraphicFramePr>
                <a:graphicFrameLocks noChangeAspect="1"/>
              </p:cNvGraphicFramePr>
              <p:nvPr/>
            </p:nvGraphicFramePr>
            <p:xfrm>
              <a:off x="2855" y="1195"/>
              <a:ext cx="215" cy="253"/>
            </p:xfrm>
            <a:graphic>
              <a:graphicData uri="http://schemas.openxmlformats.org/presentationml/2006/ole">
                <p:oleObj spid="_x0000_s631816" name="公式" r:id="rId10" imgW="190500" imgH="228600" progId="Equation.3">
                  <p:embed/>
                </p:oleObj>
              </a:graphicData>
            </a:graphic>
          </p:graphicFrame>
        </p:grpSp>
        <p:graphicFrame>
          <p:nvGraphicFramePr>
            <p:cNvPr id="108564" name="Object 37"/>
            <p:cNvGraphicFramePr>
              <a:graphicFrameLocks noChangeAspect="1"/>
            </p:cNvGraphicFramePr>
            <p:nvPr/>
          </p:nvGraphicFramePr>
          <p:xfrm>
            <a:off x="1737" y="1543"/>
            <a:ext cx="178" cy="171"/>
          </p:xfrm>
          <a:graphic>
            <a:graphicData uri="http://schemas.openxmlformats.org/presentationml/2006/ole">
              <p:oleObj spid="_x0000_s631817" name="公式" r:id="rId11" imgW="139700" imgH="139700" progId="Equation.3">
                <p:embed/>
              </p:oleObj>
            </a:graphicData>
          </a:graphic>
        </p:graphicFrame>
        <p:graphicFrame>
          <p:nvGraphicFramePr>
            <p:cNvPr id="108565" name="Object 38"/>
            <p:cNvGraphicFramePr>
              <a:graphicFrameLocks noChangeAspect="1"/>
            </p:cNvGraphicFramePr>
            <p:nvPr/>
          </p:nvGraphicFramePr>
          <p:xfrm>
            <a:off x="1736" y="2397"/>
            <a:ext cx="153" cy="81"/>
          </p:xfrm>
          <a:graphic>
            <a:graphicData uri="http://schemas.openxmlformats.org/presentationml/2006/ole">
              <p:oleObj spid="_x0000_s631818" name="公式" r:id="rId12" imgW="139518" imgH="76101" progId="Equation.3">
                <p:embed/>
              </p:oleObj>
            </a:graphicData>
          </a:graphic>
        </p:graphicFrame>
        <p:graphicFrame>
          <p:nvGraphicFramePr>
            <p:cNvPr id="108566" name="Object 39"/>
            <p:cNvGraphicFramePr>
              <a:graphicFrameLocks noChangeAspect="1"/>
            </p:cNvGraphicFramePr>
            <p:nvPr/>
          </p:nvGraphicFramePr>
          <p:xfrm>
            <a:off x="1742" y="1881"/>
            <a:ext cx="198" cy="269"/>
          </p:xfrm>
          <a:graphic>
            <a:graphicData uri="http://schemas.openxmlformats.org/presentationml/2006/ole">
              <p:oleObj spid="_x0000_s631819" name="公式" r:id="rId13" imgW="152268" imgH="215713" progId="Equation.3">
                <p:embed/>
              </p:oleObj>
            </a:graphicData>
          </a:graphic>
        </p:graphicFrame>
        <p:grpSp>
          <p:nvGrpSpPr>
            <p:cNvPr id="7" name="Group 40"/>
            <p:cNvGrpSpPr>
              <a:grpSpLocks/>
            </p:cNvGrpSpPr>
            <p:nvPr/>
          </p:nvGrpSpPr>
          <p:grpSpPr bwMode="auto">
            <a:xfrm>
              <a:off x="2010" y="1434"/>
              <a:ext cx="109" cy="225"/>
              <a:chOff x="2616" y="2928"/>
              <a:chExt cx="120" cy="240"/>
            </a:xfrm>
          </p:grpSpPr>
          <p:sp>
            <p:nvSpPr>
              <p:cNvPr id="108662" name="Line 4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8663" name="Line 4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8567" name="Object 43"/>
            <p:cNvGraphicFramePr>
              <a:graphicFrameLocks noChangeAspect="1"/>
            </p:cNvGraphicFramePr>
            <p:nvPr/>
          </p:nvGraphicFramePr>
          <p:xfrm>
            <a:off x="1712" y="1220"/>
            <a:ext cx="284" cy="278"/>
          </p:xfrm>
          <a:graphic>
            <a:graphicData uri="http://schemas.openxmlformats.org/presentationml/2006/ole">
              <p:oleObj spid="_x0000_s631820" name="公式" r:id="rId14" imgW="241300" imgH="228600" progId="Equation.3">
                <p:embed/>
              </p:oleObj>
            </a:graphicData>
          </a:graphic>
        </p:graphicFrame>
        <p:sp>
          <p:nvSpPr>
            <p:cNvPr id="108643" name="Line 44"/>
            <p:cNvSpPr>
              <a:spLocks noChangeShapeType="1"/>
            </p:cNvSpPr>
            <p:nvPr/>
          </p:nvSpPr>
          <p:spPr bwMode="auto">
            <a:xfrm>
              <a:off x="1554" y="1552"/>
              <a:ext cx="456" cy="0"/>
            </a:xfrm>
            <a:prstGeom prst="line">
              <a:avLst/>
            </a:prstGeom>
            <a:noFill/>
            <a:ln w="12700">
              <a:solidFill>
                <a:schemeClr val="tx1"/>
              </a:solidFill>
              <a:round/>
              <a:headEnd/>
              <a:tailEnd/>
            </a:ln>
          </p:spPr>
          <p:txBody>
            <a:bodyPr/>
            <a:lstStyle/>
            <a:p>
              <a:endParaRPr lang="zh-CN" altLang="en-US"/>
            </a:p>
          </p:txBody>
        </p:sp>
        <p:graphicFrame>
          <p:nvGraphicFramePr>
            <p:cNvPr id="108568" name="Object 45"/>
            <p:cNvGraphicFramePr>
              <a:graphicFrameLocks noChangeAspect="1"/>
            </p:cNvGraphicFramePr>
            <p:nvPr/>
          </p:nvGraphicFramePr>
          <p:xfrm>
            <a:off x="2118" y="1374"/>
            <a:ext cx="178" cy="171"/>
          </p:xfrm>
          <a:graphic>
            <a:graphicData uri="http://schemas.openxmlformats.org/presentationml/2006/ole">
              <p:oleObj spid="_x0000_s631821" name="公式" r:id="rId15" imgW="139700" imgH="139700" progId="Equation.3">
                <p:embed/>
              </p:oleObj>
            </a:graphicData>
          </a:graphic>
        </p:graphicFrame>
        <p:sp>
          <p:nvSpPr>
            <p:cNvPr id="108644" name="Oval 46"/>
            <p:cNvSpPr>
              <a:spLocks noChangeArrowheads="1"/>
            </p:cNvSpPr>
            <p:nvPr/>
          </p:nvSpPr>
          <p:spPr bwMode="auto">
            <a:xfrm>
              <a:off x="2292"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45" name="Oval 47"/>
            <p:cNvSpPr>
              <a:spLocks noChangeArrowheads="1"/>
            </p:cNvSpPr>
            <p:nvPr/>
          </p:nvSpPr>
          <p:spPr bwMode="auto">
            <a:xfrm>
              <a:off x="3193" y="8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 name="Group 49"/>
            <p:cNvGrpSpPr>
              <a:grpSpLocks/>
            </p:cNvGrpSpPr>
            <p:nvPr/>
          </p:nvGrpSpPr>
          <p:grpSpPr bwMode="auto">
            <a:xfrm>
              <a:off x="3588" y="1950"/>
              <a:ext cx="109" cy="225"/>
              <a:chOff x="2616" y="2928"/>
              <a:chExt cx="120" cy="240"/>
            </a:xfrm>
          </p:grpSpPr>
          <p:sp>
            <p:nvSpPr>
              <p:cNvPr id="108660" name="Line 50"/>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8661" name="Line 51"/>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8647" name="Line 52"/>
            <p:cNvSpPr>
              <a:spLocks noChangeShapeType="1"/>
            </p:cNvSpPr>
            <p:nvPr/>
          </p:nvSpPr>
          <p:spPr bwMode="auto">
            <a:xfrm>
              <a:off x="3239" y="2068"/>
              <a:ext cx="356" cy="0"/>
            </a:xfrm>
            <a:prstGeom prst="line">
              <a:avLst/>
            </a:prstGeom>
            <a:noFill/>
            <a:ln w="12700">
              <a:solidFill>
                <a:schemeClr val="tx1"/>
              </a:solidFill>
              <a:round/>
              <a:headEnd/>
              <a:tailEnd/>
            </a:ln>
          </p:spPr>
          <p:txBody>
            <a:bodyPr/>
            <a:lstStyle/>
            <a:p>
              <a:endParaRPr lang="zh-CN" altLang="en-US"/>
            </a:p>
          </p:txBody>
        </p:sp>
        <p:sp>
          <p:nvSpPr>
            <p:cNvPr id="108648" name="Line 53"/>
            <p:cNvSpPr>
              <a:spLocks noChangeShapeType="1"/>
            </p:cNvSpPr>
            <p:nvPr/>
          </p:nvSpPr>
          <p:spPr bwMode="auto">
            <a:xfrm>
              <a:off x="3706" y="2069"/>
              <a:ext cx="241" cy="0"/>
            </a:xfrm>
            <a:prstGeom prst="line">
              <a:avLst/>
            </a:prstGeom>
            <a:noFill/>
            <a:ln w="12700">
              <a:solidFill>
                <a:schemeClr val="tx1"/>
              </a:solidFill>
              <a:round/>
              <a:headEnd/>
              <a:tailEnd/>
            </a:ln>
          </p:spPr>
          <p:txBody>
            <a:bodyPr/>
            <a:lstStyle/>
            <a:p>
              <a:endParaRPr lang="zh-CN" altLang="en-US"/>
            </a:p>
          </p:txBody>
        </p:sp>
        <p:graphicFrame>
          <p:nvGraphicFramePr>
            <p:cNvPr id="108569" name="Object 54"/>
            <p:cNvGraphicFramePr>
              <a:graphicFrameLocks noChangeAspect="1"/>
            </p:cNvGraphicFramePr>
            <p:nvPr/>
          </p:nvGraphicFramePr>
          <p:xfrm>
            <a:off x="3464" y="1730"/>
            <a:ext cx="299" cy="278"/>
          </p:xfrm>
          <a:graphic>
            <a:graphicData uri="http://schemas.openxmlformats.org/presentationml/2006/ole">
              <p:oleObj spid="_x0000_s631822" name="公式" r:id="rId16" imgW="253890" imgH="228501" progId="Equation.3">
                <p:embed/>
              </p:oleObj>
            </a:graphicData>
          </a:graphic>
        </p:graphicFrame>
        <p:graphicFrame>
          <p:nvGraphicFramePr>
            <p:cNvPr id="108570" name="Object 55"/>
            <p:cNvGraphicFramePr>
              <a:graphicFrameLocks noChangeAspect="1"/>
            </p:cNvGraphicFramePr>
            <p:nvPr/>
          </p:nvGraphicFramePr>
          <p:xfrm>
            <a:off x="3417" y="1913"/>
            <a:ext cx="178" cy="171"/>
          </p:xfrm>
          <a:graphic>
            <a:graphicData uri="http://schemas.openxmlformats.org/presentationml/2006/ole">
              <p:oleObj spid="_x0000_s631823" name="公式" r:id="rId17" imgW="139700" imgH="139700" progId="Equation.3">
                <p:embed/>
              </p:oleObj>
            </a:graphicData>
          </a:graphic>
        </p:graphicFrame>
        <p:graphicFrame>
          <p:nvGraphicFramePr>
            <p:cNvPr id="108571" name="Object 56"/>
            <p:cNvGraphicFramePr>
              <a:graphicFrameLocks noChangeAspect="1"/>
            </p:cNvGraphicFramePr>
            <p:nvPr/>
          </p:nvGraphicFramePr>
          <p:xfrm>
            <a:off x="4012" y="2160"/>
            <a:ext cx="215" cy="285"/>
          </p:xfrm>
          <a:graphic>
            <a:graphicData uri="http://schemas.openxmlformats.org/presentationml/2006/ole">
              <p:oleObj spid="_x0000_s631824" name="公式" r:id="rId18" imgW="165028" imgH="228501" progId="Equation.3">
                <p:embed/>
              </p:oleObj>
            </a:graphicData>
          </a:graphic>
        </p:graphicFrame>
        <p:graphicFrame>
          <p:nvGraphicFramePr>
            <p:cNvPr id="108572" name="Object 57"/>
            <p:cNvGraphicFramePr>
              <a:graphicFrameLocks noChangeAspect="1"/>
            </p:cNvGraphicFramePr>
            <p:nvPr/>
          </p:nvGraphicFramePr>
          <p:xfrm>
            <a:off x="3998" y="2013"/>
            <a:ext cx="153" cy="147"/>
          </p:xfrm>
          <a:graphic>
            <a:graphicData uri="http://schemas.openxmlformats.org/presentationml/2006/ole">
              <p:oleObj spid="_x0000_s631825" name="公式" r:id="rId19" imgW="139700" imgH="139700" progId="Equation.3">
                <p:embed/>
              </p:oleObj>
            </a:graphicData>
          </a:graphic>
        </p:graphicFrame>
        <p:graphicFrame>
          <p:nvGraphicFramePr>
            <p:cNvPr id="108573" name="Object 58"/>
            <p:cNvGraphicFramePr>
              <a:graphicFrameLocks noChangeAspect="1"/>
            </p:cNvGraphicFramePr>
            <p:nvPr/>
          </p:nvGraphicFramePr>
          <p:xfrm>
            <a:off x="4019" y="2490"/>
            <a:ext cx="153" cy="81"/>
          </p:xfrm>
          <a:graphic>
            <a:graphicData uri="http://schemas.openxmlformats.org/presentationml/2006/ole">
              <p:oleObj spid="_x0000_s631826" name="公式" r:id="rId20" imgW="139518" imgH="76101" progId="Equation.3">
                <p:embed/>
              </p:oleObj>
            </a:graphicData>
          </a:graphic>
        </p:graphicFrame>
        <p:sp>
          <p:nvSpPr>
            <p:cNvPr id="108649" name="Oval 59"/>
            <p:cNvSpPr>
              <a:spLocks noChangeArrowheads="1"/>
            </p:cNvSpPr>
            <p:nvPr/>
          </p:nvSpPr>
          <p:spPr bwMode="auto">
            <a:xfrm>
              <a:off x="3539" y="82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8650" name="Rectangle 60"/>
            <p:cNvSpPr>
              <a:spLocks noChangeArrowheads="1"/>
            </p:cNvSpPr>
            <p:nvPr/>
          </p:nvSpPr>
          <p:spPr bwMode="auto">
            <a:xfrm>
              <a:off x="3180" y="217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74" name="Object 61"/>
            <p:cNvGraphicFramePr>
              <a:graphicFrameLocks noChangeAspect="1"/>
            </p:cNvGraphicFramePr>
            <p:nvPr/>
          </p:nvGraphicFramePr>
          <p:xfrm>
            <a:off x="2931" y="2171"/>
            <a:ext cx="216" cy="253"/>
          </p:xfrm>
          <a:graphic>
            <a:graphicData uri="http://schemas.openxmlformats.org/presentationml/2006/ole">
              <p:oleObj spid="_x0000_s631827" name="公式" r:id="rId21" imgW="190500" imgH="228600" progId="Equation.3">
                <p:embed/>
              </p:oleObj>
            </a:graphicData>
          </a:graphic>
        </p:graphicFrame>
        <p:grpSp>
          <p:nvGrpSpPr>
            <p:cNvPr id="9" name="Group 65"/>
            <p:cNvGrpSpPr>
              <a:grpSpLocks/>
            </p:cNvGrpSpPr>
            <p:nvPr/>
          </p:nvGrpSpPr>
          <p:grpSpPr bwMode="auto">
            <a:xfrm>
              <a:off x="3007" y="1642"/>
              <a:ext cx="218" cy="366"/>
              <a:chOff x="2589" y="2584"/>
              <a:chExt cx="218" cy="366"/>
            </a:xfrm>
          </p:grpSpPr>
          <p:sp>
            <p:nvSpPr>
              <p:cNvPr id="108657" name="Line 6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58" name="Line 6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8659" name="Line 6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8652" name="Line 69"/>
            <p:cNvSpPr>
              <a:spLocks noChangeShapeType="1"/>
            </p:cNvSpPr>
            <p:nvPr/>
          </p:nvSpPr>
          <p:spPr bwMode="auto">
            <a:xfrm flipH="1">
              <a:off x="2804" y="1830"/>
              <a:ext cx="203" cy="0"/>
            </a:xfrm>
            <a:prstGeom prst="line">
              <a:avLst/>
            </a:prstGeom>
            <a:noFill/>
            <a:ln w="12700">
              <a:solidFill>
                <a:schemeClr val="tx1"/>
              </a:solidFill>
              <a:round/>
              <a:headEnd/>
              <a:tailEnd/>
            </a:ln>
          </p:spPr>
          <p:txBody>
            <a:bodyPr/>
            <a:lstStyle/>
            <a:p>
              <a:endParaRPr lang="zh-CN" altLang="en-US"/>
            </a:p>
          </p:txBody>
        </p:sp>
        <p:sp>
          <p:nvSpPr>
            <p:cNvPr id="108653" name="Line 70"/>
            <p:cNvSpPr>
              <a:spLocks noChangeShapeType="1"/>
            </p:cNvSpPr>
            <p:nvPr/>
          </p:nvSpPr>
          <p:spPr bwMode="auto">
            <a:xfrm>
              <a:off x="2804" y="1728"/>
              <a:ext cx="0" cy="102"/>
            </a:xfrm>
            <a:prstGeom prst="line">
              <a:avLst/>
            </a:prstGeom>
            <a:noFill/>
            <a:ln w="12700">
              <a:solidFill>
                <a:schemeClr val="tx1"/>
              </a:solidFill>
              <a:round/>
              <a:headEnd/>
              <a:tailEnd/>
            </a:ln>
          </p:spPr>
          <p:txBody>
            <a:bodyPr/>
            <a:lstStyle/>
            <a:p>
              <a:endParaRPr lang="zh-CN" altLang="en-US"/>
            </a:p>
          </p:txBody>
        </p:sp>
        <p:sp>
          <p:nvSpPr>
            <p:cNvPr id="108654" name="Line 76"/>
            <p:cNvSpPr>
              <a:spLocks noChangeShapeType="1"/>
            </p:cNvSpPr>
            <p:nvPr/>
          </p:nvSpPr>
          <p:spPr bwMode="auto">
            <a:xfrm>
              <a:off x="2831" y="1398"/>
              <a:ext cx="388" cy="0"/>
            </a:xfrm>
            <a:prstGeom prst="line">
              <a:avLst/>
            </a:prstGeom>
            <a:noFill/>
            <a:ln w="12700">
              <a:solidFill>
                <a:schemeClr val="tx1"/>
              </a:solidFill>
              <a:round/>
              <a:headEnd/>
              <a:tailEnd/>
            </a:ln>
          </p:spPr>
          <p:txBody>
            <a:bodyPr/>
            <a:lstStyle/>
            <a:p>
              <a:endParaRPr lang="zh-CN" altLang="en-US"/>
            </a:p>
          </p:txBody>
        </p:sp>
        <p:sp>
          <p:nvSpPr>
            <p:cNvPr id="108655" name="Oval 77"/>
            <p:cNvSpPr>
              <a:spLocks noChangeArrowheads="1"/>
            </p:cNvSpPr>
            <p:nvPr/>
          </p:nvSpPr>
          <p:spPr bwMode="auto">
            <a:xfrm>
              <a:off x="3193" y="135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56" name="Oval 78"/>
            <p:cNvSpPr>
              <a:spLocks noChangeArrowheads="1"/>
            </p:cNvSpPr>
            <p:nvPr/>
          </p:nvSpPr>
          <p:spPr bwMode="auto">
            <a:xfrm>
              <a:off x="3193" y="204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75" name="Object 79"/>
            <p:cNvGraphicFramePr>
              <a:graphicFrameLocks noChangeAspect="1"/>
            </p:cNvGraphicFramePr>
            <p:nvPr/>
          </p:nvGraphicFramePr>
          <p:xfrm>
            <a:off x="2782" y="1438"/>
            <a:ext cx="200" cy="239"/>
          </p:xfrm>
          <a:graphic>
            <a:graphicData uri="http://schemas.openxmlformats.org/presentationml/2006/ole">
              <p:oleObj spid="_x0000_s631828" name="公式" r:id="rId22" imgW="177569" imgH="215619" progId="Equation.3">
                <p:embed/>
              </p:oleObj>
            </a:graphicData>
          </a:graphic>
        </p:graphicFrame>
        <p:graphicFrame>
          <p:nvGraphicFramePr>
            <p:cNvPr id="108576" name="Object 80"/>
            <p:cNvGraphicFramePr>
              <a:graphicFrameLocks noChangeAspect="1"/>
            </p:cNvGraphicFramePr>
            <p:nvPr/>
          </p:nvGraphicFramePr>
          <p:xfrm>
            <a:off x="3188" y="1718"/>
            <a:ext cx="200" cy="239"/>
          </p:xfrm>
          <a:graphic>
            <a:graphicData uri="http://schemas.openxmlformats.org/presentationml/2006/ole">
              <p:oleObj spid="_x0000_s631829" name="公式" r:id="rId23" imgW="177569" imgH="215619" progId="Equation.3">
                <p:embed/>
              </p:oleObj>
            </a:graphicData>
          </a:graphic>
        </p:graphicFrame>
      </p:grpSp>
      <p:grpSp>
        <p:nvGrpSpPr>
          <p:cNvPr id="10" name="Group 191"/>
          <p:cNvGrpSpPr>
            <a:grpSpLocks/>
          </p:cNvGrpSpPr>
          <p:nvPr/>
        </p:nvGrpSpPr>
        <p:grpSpPr bwMode="auto">
          <a:xfrm>
            <a:off x="3976688" y="4114800"/>
            <a:ext cx="5037137" cy="2355850"/>
            <a:chOff x="2577" y="2505"/>
            <a:chExt cx="3173" cy="1484"/>
          </a:xfrm>
        </p:grpSpPr>
        <p:sp>
          <p:nvSpPr>
            <p:cNvPr id="108590" name="Oval 84"/>
            <p:cNvSpPr>
              <a:spLocks noChangeArrowheads="1"/>
            </p:cNvSpPr>
            <p:nvPr/>
          </p:nvSpPr>
          <p:spPr bwMode="auto">
            <a:xfrm>
              <a:off x="4481"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46" name="Object 85"/>
            <p:cNvGraphicFramePr>
              <a:graphicFrameLocks noChangeAspect="1"/>
            </p:cNvGraphicFramePr>
            <p:nvPr/>
          </p:nvGraphicFramePr>
          <p:xfrm>
            <a:off x="5164" y="3060"/>
            <a:ext cx="243" cy="239"/>
          </p:xfrm>
          <a:graphic>
            <a:graphicData uri="http://schemas.openxmlformats.org/presentationml/2006/ole">
              <p:oleObj spid="_x0000_s631830" name="公式" r:id="rId24" imgW="215619" imgH="215619" progId="Equation.3">
                <p:embed/>
              </p:oleObj>
            </a:graphicData>
          </a:graphic>
        </p:graphicFrame>
        <p:grpSp>
          <p:nvGrpSpPr>
            <p:cNvPr id="11" name="Group 190"/>
            <p:cNvGrpSpPr>
              <a:grpSpLocks/>
            </p:cNvGrpSpPr>
            <p:nvPr/>
          </p:nvGrpSpPr>
          <p:grpSpPr bwMode="auto">
            <a:xfrm>
              <a:off x="4449" y="3837"/>
              <a:ext cx="152" cy="152"/>
              <a:chOff x="4440" y="3837"/>
              <a:chExt cx="152" cy="152"/>
            </a:xfrm>
          </p:grpSpPr>
          <p:sp>
            <p:nvSpPr>
              <p:cNvPr id="108624" name="Line 83"/>
              <p:cNvSpPr>
                <a:spLocks noChangeShapeType="1"/>
              </p:cNvSpPr>
              <p:nvPr/>
            </p:nvSpPr>
            <p:spPr bwMode="auto">
              <a:xfrm>
                <a:off x="4515" y="3837"/>
                <a:ext cx="0" cy="152"/>
              </a:xfrm>
              <a:prstGeom prst="line">
                <a:avLst/>
              </a:prstGeom>
              <a:noFill/>
              <a:ln w="12700">
                <a:solidFill>
                  <a:schemeClr val="tx1"/>
                </a:solidFill>
                <a:round/>
                <a:headEnd/>
                <a:tailEnd/>
              </a:ln>
            </p:spPr>
            <p:txBody>
              <a:bodyPr/>
              <a:lstStyle/>
              <a:p>
                <a:endParaRPr lang="zh-CN" altLang="en-US"/>
              </a:p>
            </p:txBody>
          </p:sp>
          <p:sp>
            <p:nvSpPr>
              <p:cNvPr id="108625" name="Line 86"/>
              <p:cNvSpPr>
                <a:spLocks noChangeShapeType="1"/>
              </p:cNvSpPr>
              <p:nvPr/>
            </p:nvSpPr>
            <p:spPr bwMode="auto">
              <a:xfrm>
                <a:off x="4440" y="3989"/>
                <a:ext cx="152" cy="0"/>
              </a:xfrm>
              <a:prstGeom prst="line">
                <a:avLst/>
              </a:prstGeom>
              <a:noFill/>
              <a:ln w="38100">
                <a:solidFill>
                  <a:schemeClr val="tx1"/>
                </a:solidFill>
                <a:round/>
                <a:headEnd/>
                <a:tailEnd/>
              </a:ln>
            </p:spPr>
            <p:txBody>
              <a:bodyPr/>
              <a:lstStyle/>
              <a:p>
                <a:endParaRPr lang="zh-CN" altLang="en-US"/>
              </a:p>
            </p:txBody>
          </p:sp>
        </p:grpSp>
        <p:sp>
          <p:nvSpPr>
            <p:cNvPr id="108592" name="Line 87"/>
            <p:cNvSpPr>
              <a:spLocks noChangeShapeType="1"/>
            </p:cNvSpPr>
            <p:nvPr/>
          </p:nvSpPr>
          <p:spPr bwMode="auto">
            <a:xfrm flipH="1">
              <a:off x="2965" y="2851"/>
              <a:ext cx="750" cy="0"/>
            </a:xfrm>
            <a:prstGeom prst="line">
              <a:avLst/>
            </a:prstGeom>
            <a:noFill/>
            <a:ln w="12700">
              <a:solidFill>
                <a:schemeClr val="tx1"/>
              </a:solidFill>
              <a:round/>
              <a:headEnd/>
              <a:tailEnd/>
            </a:ln>
          </p:spPr>
          <p:txBody>
            <a:bodyPr/>
            <a:lstStyle/>
            <a:p>
              <a:endParaRPr lang="zh-CN" altLang="en-US"/>
            </a:p>
          </p:txBody>
        </p:sp>
        <p:sp>
          <p:nvSpPr>
            <p:cNvPr id="108593" name="Line 88"/>
            <p:cNvSpPr>
              <a:spLocks noChangeShapeType="1"/>
            </p:cNvSpPr>
            <p:nvPr/>
          </p:nvSpPr>
          <p:spPr bwMode="auto">
            <a:xfrm>
              <a:off x="2969" y="3839"/>
              <a:ext cx="2482" cy="0"/>
            </a:xfrm>
            <a:prstGeom prst="line">
              <a:avLst/>
            </a:prstGeom>
            <a:noFill/>
            <a:ln w="12700">
              <a:solidFill>
                <a:schemeClr val="tx1"/>
              </a:solidFill>
              <a:round/>
              <a:headEnd/>
              <a:tailEnd/>
            </a:ln>
          </p:spPr>
          <p:txBody>
            <a:bodyPr/>
            <a:lstStyle/>
            <a:p>
              <a:endParaRPr lang="zh-CN" altLang="en-US"/>
            </a:p>
          </p:txBody>
        </p:sp>
        <p:sp>
          <p:nvSpPr>
            <p:cNvPr id="108594" name="Line 89"/>
            <p:cNvSpPr>
              <a:spLocks noChangeShapeType="1"/>
            </p:cNvSpPr>
            <p:nvPr/>
          </p:nvSpPr>
          <p:spPr bwMode="auto">
            <a:xfrm flipV="1">
              <a:off x="4521" y="2871"/>
              <a:ext cx="0" cy="974"/>
            </a:xfrm>
            <a:prstGeom prst="line">
              <a:avLst/>
            </a:prstGeom>
            <a:noFill/>
            <a:ln w="12700">
              <a:solidFill>
                <a:schemeClr val="tx1"/>
              </a:solidFill>
              <a:round/>
              <a:headEnd/>
              <a:tailEnd/>
            </a:ln>
          </p:spPr>
          <p:txBody>
            <a:bodyPr/>
            <a:lstStyle/>
            <a:p>
              <a:endParaRPr lang="zh-CN" altLang="en-US"/>
            </a:p>
          </p:txBody>
        </p:sp>
        <p:sp>
          <p:nvSpPr>
            <p:cNvPr id="108595" name="Line 90"/>
            <p:cNvSpPr>
              <a:spLocks noChangeShapeType="1"/>
            </p:cNvSpPr>
            <p:nvPr/>
          </p:nvSpPr>
          <p:spPr bwMode="auto">
            <a:xfrm flipV="1">
              <a:off x="3490" y="2846"/>
              <a:ext cx="0" cy="980"/>
            </a:xfrm>
            <a:prstGeom prst="line">
              <a:avLst/>
            </a:prstGeom>
            <a:noFill/>
            <a:ln w="12700">
              <a:solidFill>
                <a:schemeClr val="tx1"/>
              </a:solidFill>
              <a:round/>
              <a:headEnd/>
              <a:tailEnd/>
            </a:ln>
          </p:spPr>
          <p:txBody>
            <a:bodyPr/>
            <a:lstStyle/>
            <a:p>
              <a:endParaRPr lang="zh-CN" altLang="en-US"/>
            </a:p>
          </p:txBody>
        </p:sp>
        <p:sp>
          <p:nvSpPr>
            <p:cNvPr id="108596" name="Line 91"/>
            <p:cNvSpPr>
              <a:spLocks noChangeShapeType="1"/>
            </p:cNvSpPr>
            <p:nvPr/>
          </p:nvSpPr>
          <p:spPr bwMode="auto">
            <a:xfrm>
              <a:off x="3934" y="3033"/>
              <a:ext cx="0" cy="804"/>
            </a:xfrm>
            <a:prstGeom prst="line">
              <a:avLst/>
            </a:prstGeom>
            <a:noFill/>
            <a:ln w="12700">
              <a:solidFill>
                <a:schemeClr val="tx1"/>
              </a:solidFill>
              <a:round/>
              <a:headEnd/>
              <a:tailEnd/>
            </a:ln>
          </p:spPr>
          <p:txBody>
            <a:bodyPr/>
            <a:lstStyle/>
            <a:p>
              <a:endParaRPr lang="zh-CN" altLang="en-US"/>
            </a:p>
          </p:txBody>
        </p:sp>
        <p:sp>
          <p:nvSpPr>
            <p:cNvPr id="108597" name="Rectangle 92"/>
            <p:cNvSpPr>
              <a:spLocks noChangeArrowheads="1"/>
            </p:cNvSpPr>
            <p:nvPr/>
          </p:nvSpPr>
          <p:spPr bwMode="auto">
            <a:xfrm>
              <a:off x="3433" y="319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47" name="Object 93"/>
            <p:cNvGraphicFramePr>
              <a:graphicFrameLocks noChangeAspect="1"/>
            </p:cNvGraphicFramePr>
            <p:nvPr/>
          </p:nvGraphicFramePr>
          <p:xfrm>
            <a:off x="3565" y="3201"/>
            <a:ext cx="229" cy="253"/>
          </p:xfrm>
          <a:graphic>
            <a:graphicData uri="http://schemas.openxmlformats.org/presentationml/2006/ole">
              <p:oleObj spid="_x0000_s631831" name="公式" r:id="rId25" imgW="203112" imgH="228501" progId="Equation.3">
                <p:embed/>
              </p:oleObj>
            </a:graphicData>
          </a:graphic>
        </p:graphicFrame>
        <p:graphicFrame>
          <p:nvGraphicFramePr>
            <p:cNvPr id="108548" name="Object 94"/>
            <p:cNvGraphicFramePr>
              <a:graphicFrameLocks noChangeAspect="1"/>
            </p:cNvGraphicFramePr>
            <p:nvPr/>
          </p:nvGraphicFramePr>
          <p:xfrm>
            <a:off x="3159" y="2871"/>
            <a:ext cx="178" cy="171"/>
          </p:xfrm>
          <a:graphic>
            <a:graphicData uri="http://schemas.openxmlformats.org/presentationml/2006/ole">
              <p:oleObj spid="_x0000_s631832" name="公式" r:id="rId26" imgW="139700" imgH="139700" progId="Equation.3">
                <p:embed/>
              </p:oleObj>
            </a:graphicData>
          </a:graphic>
        </p:graphicFrame>
        <p:graphicFrame>
          <p:nvGraphicFramePr>
            <p:cNvPr id="108549" name="Object 95"/>
            <p:cNvGraphicFramePr>
              <a:graphicFrameLocks noChangeAspect="1"/>
            </p:cNvGraphicFramePr>
            <p:nvPr/>
          </p:nvGraphicFramePr>
          <p:xfrm>
            <a:off x="3159" y="3709"/>
            <a:ext cx="153" cy="81"/>
          </p:xfrm>
          <a:graphic>
            <a:graphicData uri="http://schemas.openxmlformats.org/presentationml/2006/ole">
              <p:oleObj spid="_x0000_s631833" name="公式" r:id="rId27" imgW="139518" imgH="76101" progId="Equation.3">
                <p:embed/>
              </p:oleObj>
            </a:graphicData>
          </a:graphic>
        </p:graphicFrame>
        <p:graphicFrame>
          <p:nvGraphicFramePr>
            <p:cNvPr id="108550" name="Object 96"/>
            <p:cNvGraphicFramePr>
              <a:graphicFrameLocks noChangeAspect="1"/>
            </p:cNvGraphicFramePr>
            <p:nvPr/>
          </p:nvGraphicFramePr>
          <p:xfrm>
            <a:off x="3139" y="3227"/>
            <a:ext cx="198" cy="269"/>
          </p:xfrm>
          <a:graphic>
            <a:graphicData uri="http://schemas.openxmlformats.org/presentationml/2006/ole">
              <p:oleObj spid="_x0000_s631834" name="公式" r:id="rId28" imgW="152268" imgH="215713" progId="Equation.3">
                <p:embed/>
              </p:oleObj>
            </a:graphicData>
          </a:graphic>
        </p:graphicFrame>
        <p:sp>
          <p:nvSpPr>
            <p:cNvPr id="108598" name="Oval 97"/>
            <p:cNvSpPr>
              <a:spLocks noChangeArrowheads="1"/>
            </p:cNvSpPr>
            <p:nvPr/>
          </p:nvSpPr>
          <p:spPr bwMode="auto">
            <a:xfrm>
              <a:off x="3455"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599" name="Oval 98"/>
            <p:cNvSpPr>
              <a:spLocks noChangeArrowheads="1"/>
            </p:cNvSpPr>
            <p:nvPr/>
          </p:nvSpPr>
          <p:spPr bwMode="auto">
            <a:xfrm>
              <a:off x="4915"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51" name="Object 99"/>
            <p:cNvGraphicFramePr>
              <a:graphicFrameLocks noChangeAspect="1"/>
            </p:cNvGraphicFramePr>
            <p:nvPr/>
          </p:nvGraphicFramePr>
          <p:xfrm>
            <a:off x="5535" y="3024"/>
            <a:ext cx="215" cy="285"/>
          </p:xfrm>
          <a:graphic>
            <a:graphicData uri="http://schemas.openxmlformats.org/presentationml/2006/ole">
              <p:oleObj spid="_x0000_s631835" name="公式" r:id="rId29" imgW="165028" imgH="228501" progId="Equation.3">
                <p:embed/>
              </p:oleObj>
            </a:graphicData>
          </a:graphic>
        </p:graphicFrame>
        <p:graphicFrame>
          <p:nvGraphicFramePr>
            <p:cNvPr id="108552" name="Object 100"/>
            <p:cNvGraphicFramePr>
              <a:graphicFrameLocks noChangeAspect="1"/>
            </p:cNvGraphicFramePr>
            <p:nvPr/>
          </p:nvGraphicFramePr>
          <p:xfrm>
            <a:off x="5522" y="2541"/>
            <a:ext cx="153" cy="147"/>
          </p:xfrm>
          <a:graphic>
            <a:graphicData uri="http://schemas.openxmlformats.org/presentationml/2006/ole">
              <p:oleObj spid="_x0000_s631836" name="公式" r:id="rId30" imgW="139700" imgH="139700" progId="Equation.3">
                <p:embed/>
              </p:oleObj>
            </a:graphicData>
          </a:graphic>
        </p:graphicFrame>
        <p:graphicFrame>
          <p:nvGraphicFramePr>
            <p:cNvPr id="108553" name="Object 101"/>
            <p:cNvGraphicFramePr>
              <a:graphicFrameLocks noChangeAspect="1"/>
            </p:cNvGraphicFramePr>
            <p:nvPr/>
          </p:nvGraphicFramePr>
          <p:xfrm>
            <a:off x="5522" y="3735"/>
            <a:ext cx="153" cy="81"/>
          </p:xfrm>
          <a:graphic>
            <a:graphicData uri="http://schemas.openxmlformats.org/presentationml/2006/ole">
              <p:oleObj spid="_x0000_s631837" name="公式" r:id="rId31" imgW="139518" imgH="76101" progId="Equation.3">
                <p:embed/>
              </p:oleObj>
            </a:graphicData>
          </a:graphic>
        </p:graphicFrame>
        <p:graphicFrame>
          <p:nvGraphicFramePr>
            <p:cNvPr id="108554" name="Object 102"/>
            <p:cNvGraphicFramePr>
              <a:graphicFrameLocks noChangeAspect="1"/>
            </p:cNvGraphicFramePr>
            <p:nvPr/>
          </p:nvGraphicFramePr>
          <p:xfrm>
            <a:off x="4658" y="3024"/>
            <a:ext cx="216" cy="253"/>
          </p:xfrm>
          <a:graphic>
            <a:graphicData uri="http://schemas.openxmlformats.org/presentationml/2006/ole">
              <p:oleObj spid="_x0000_s631838" name="公式" r:id="rId32" imgW="190500" imgH="228600" progId="Equation.3">
                <p:embed/>
              </p:oleObj>
            </a:graphicData>
          </a:graphic>
        </p:graphicFrame>
        <p:sp>
          <p:nvSpPr>
            <p:cNvPr id="108600" name="Line 104"/>
            <p:cNvSpPr>
              <a:spLocks noChangeShapeType="1"/>
            </p:cNvSpPr>
            <p:nvPr/>
          </p:nvSpPr>
          <p:spPr bwMode="auto">
            <a:xfrm>
              <a:off x="4531" y="2533"/>
              <a:ext cx="920" cy="0"/>
            </a:xfrm>
            <a:prstGeom prst="line">
              <a:avLst/>
            </a:prstGeom>
            <a:noFill/>
            <a:ln w="12700">
              <a:solidFill>
                <a:schemeClr val="tx1"/>
              </a:solidFill>
              <a:round/>
              <a:headEnd/>
              <a:tailEnd/>
            </a:ln>
          </p:spPr>
          <p:txBody>
            <a:bodyPr/>
            <a:lstStyle/>
            <a:p>
              <a:endParaRPr lang="zh-CN" altLang="en-US"/>
            </a:p>
          </p:txBody>
        </p:sp>
        <p:sp>
          <p:nvSpPr>
            <p:cNvPr id="108601" name="Line 105"/>
            <p:cNvSpPr>
              <a:spLocks noChangeShapeType="1"/>
            </p:cNvSpPr>
            <p:nvPr/>
          </p:nvSpPr>
          <p:spPr bwMode="auto">
            <a:xfrm>
              <a:off x="5451" y="2541"/>
              <a:ext cx="0" cy="1294"/>
            </a:xfrm>
            <a:prstGeom prst="line">
              <a:avLst/>
            </a:prstGeom>
            <a:noFill/>
            <a:ln w="12700">
              <a:solidFill>
                <a:schemeClr val="tx1"/>
              </a:solidFill>
              <a:round/>
              <a:headEnd/>
              <a:tailEnd/>
            </a:ln>
          </p:spPr>
          <p:txBody>
            <a:bodyPr/>
            <a:lstStyle/>
            <a:p>
              <a:endParaRPr lang="zh-CN" altLang="en-US"/>
            </a:p>
          </p:txBody>
        </p:sp>
        <p:sp>
          <p:nvSpPr>
            <p:cNvPr id="108602" name="Rectangle 106"/>
            <p:cNvSpPr>
              <a:spLocks noChangeArrowheads="1"/>
            </p:cNvSpPr>
            <p:nvPr/>
          </p:nvSpPr>
          <p:spPr bwMode="auto">
            <a:xfrm>
              <a:off x="5402" y="303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8603" name="Oval 107"/>
            <p:cNvSpPr>
              <a:spLocks noChangeArrowheads="1"/>
            </p:cNvSpPr>
            <p:nvPr/>
          </p:nvSpPr>
          <p:spPr bwMode="auto">
            <a:xfrm>
              <a:off x="4915" y="38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04" name="Line 112"/>
            <p:cNvSpPr>
              <a:spLocks noChangeShapeType="1"/>
            </p:cNvSpPr>
            <p:nvPr/>
          </p:nvSpPr>
          <p:spPr bwMode="auto">
            <a:xfrm flipV="1">
              <a:off x="4951" y="2566"/>
              <a:ext cx="0" cy="1271"/>
            </a:xfrm>
            <a:prstGeom prst="line">
              <a:avLst/>
            </a:prstGeom>
            <a:noFill/>
            <a:ln w="12700">
              <a:solidFill>
                <a:schemeClr val="tx1"/>
              </a:solidFill>
              <a:round/>
              <a:headEnd/>
              <a:tailEnd/>
            </a:ln>
          </p:spPr>
          <p:txBody>
            <a:bodyPr/>
            <a:lstStyle/>
            <a:p>
              <a:endParaRPr lang="zh-CN" altLang="en-US"/>
            </a:p>
          </p:txBody>
        </p:sp>
        <p:sp>
          <p:nvSpPr>
            <p:cNvPr id="108605" name="Rectangle 113"/>
            <p:cNvSpPr>
              <a:spLocks noChangeArrowheads="1"/>
            </p:cNvSpPr>
            <p:nvPr/>
          </p:nvSpPr>
          <p:spPr bwMode="auto">
            <a:xfrm>
              <a:off x="4899" y="302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8606" name="Oval 118"/>
            <p:cNvSpPr>
              <a:spLocks noChangeArrowheads="1"/>
            </p:cNvSpPr>
            <p:nvPr/>
          </p:nvSpPr>
          <p:spPr bwMode="auto">
            <a:xfrm>
              <a:off x="3459" y="28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2" name="Group 120"/>
            <p:cNvGrpSpPr>
              <a:grpSpLocks/>
            </p:cNvGrpSpPr>
            <p:nvPr/>
          </p:nvGrpSpPr>
          <p:grpSpPr bwMode="auto">
            <a:xfrm>
              <a:off x="3723" y="2668"/>
              <a:ext cx="218" cy="366"/>
              <a:chOff x="2589" y="2584"/>
              <a:chExt cx="218" cy="366"/>
            </a:xfrm>
          </p:grpSpPr>
          <p:sp>
            <p:nvSpPr>
              <p:cNvPr id="108621" name="Line 12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22" name="Line 122"/>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8623" name="Line 123"/>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8608" name="Line 124"/>
            <p:cNvSpPr>
              <a:spLocks noChangeShapeType="1"/>
            </p:cNvSpPr>
            <p:nvPr/>
          </p:nvSpPr>
          <p:spPr bwMode="auto">
            <a:xfrm>
              <a:off x="3943" y="2703"/>
              <a:ext cx="356" cy="0"/>
            </a:xfrm>
            <a:prstGeom prst="line">
              <a:avLst/>
            </a:prstGeom>
            <a:noFill/>
            <a:ln w="12700">
              <a:solidFill>
                <a:schemeClr val="tx1"/>
              </a:solidFill>
              <a:round/>
              <a:headEnd/>
              <a:tailEnd/>
            </a:ln>
          </p:spPr>
          <p:txBody>
            <a:bodyPr/>
            <a:lstStyle/>
            <a:p>
              <a:endParaRPr lang="zh-CN" altLang="en-US"/>
            </a:p>
          </p:txBody>
        </p:sp>
        <p:sp>
          <p:nvSpPr>
            <p:cNvPr id="108609" name="Oval 125"/>
            <p:cNvSpPr>
              <a:spLocks noChangeArrowheads="1"/>
            </p:cNvSpPr>
            <p:nvPr/>
          </p:nvSpPr>
          <p:spPr bwMode="auto">
            <a:xfrm>
              <a:off x="3892"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55" name="Object 127"/>
            <p:cNvGraphicFramePr>
              <a:graphicFrameLocks noChangeAspect="1"/>
            </p:cNvGraphicFramePr>
            <p:nvPr/>
          </p:nvGraphicFramePr>
          <p:xfrm>
            <a:off x="3888" y="2734"/>
            <a:ext cx="201" cy="239"/>
          </p:xfrm>
          <a:graphic>
            <a:graphicData uri="http://schemas.openxmlformats.org/presentationml/2006/ole">
              <p:oleObj spid="_x0000_s631839" name="公式" r:id="rId33" imgW="177569" imgH="215619" progId="Equation.3">
                <p:embed/>
              </p:oleObj>
            </a:graphicData>
          </a:graphic>
        </p:graphicFrame>
        <p:graphicFrame>
          <p:nvGraphicFramePr>
            <p:cNvPr id="108556" name="Object 128"/>
            <p:cNvGraphicFramePr>
              <a:graphicFrameLocks noChangeAspect="1"/>
            </p:cNvGraphicFramePr>
            <p:nvPr/>
          </p:nvGraphicFramePr>
          <p:xfrm>
            <a:off x="4493" y="2566"/>
            <a:ext cx="201" cy="239"/>
          </p:xfrm>
          <a:graphic>
            <a:graphicData uri="http://schemas.openxmlformats.org/presentationml/2006/ole">
              <p:oleObj spid="_x0000_s631840" name="公式" r:id="rId34" imgW="177569" imgH="215619" progId="Equation.3">
                <p:embed/>
              </p:oleObj>
            </a:graphicData>
          </a:graphic>
        </p:graphicFrame>
        <p:sp>
          <p:nvSpPr>
            <p:cNvPr id="108610" name="Line 146"/>
            <p:cNvSpPr>
              <a:spLocks noChangeShapeType="1"/>
            </p:cNvSpPr>
            <p:nvPr/>
          </p:nvSpPr>
          <p:spPr bwMode="auto">
            <a:xfrm>
              <a:off x="2970" y="2854"/>
              <a:ext cx="0" cy="982"/>
            </a:xfrm>
            <a:prstGeom prst="line">
              <a:avLst/>
            </a:prstGeom>
            <a:noFill/>
            <a:ln w="12700">
              <a:solidFill>
                <a:schemeClr val="tx1"/>
              </a:solidFill>
              <a:round/>
              <a:headEnd/>
              <a:tailEnd/>
            </a:ln>
          </p:spPr>
          <p:txBody>
            <a:bodyPr/>
            <a:lstStyle/>
            <a:p>
              <a:endParaRPr lang="zh-CN" altLang="en-US"/>
            </a:p>
          </p:txBody>
        </p:sp>
        <p:grpSp>
          <p:nvGrpSpPr>
            <p:cNvPr id="13" name="Group 149"/>
            <p:cNvGrpSpPr>
              <a:grpSpLocks/>
            </p:cNvGrpSpPr>
            <p:nvPr/>
          </p:nvGrpSpPr>
          <p:grpSpPr bwMode="auto">
            <a:xfrm>
              <a:off x="2577" y="3317"/>
              <a:ext cx="524" cy="443"/>
              <a:chOff x="865" y="2535"/>
              <a:chExt cx="524" cy="443"/>
            </a:xfrm>
          </p:grpSpPr>
          <p:graphicFrame>
            <p:nvGraphicFramePr>
              <p:cNvPr id="108558" name="Object 150"/>
              <p:cNvGraphicFramePr>
                <a:graphicFrameLocks noChangeAspect="1"/>
              </p:cNvGraphicFramePr>
              <p:nvPr/>
            </p:nvGraphicFramePr>
            <p:xfrm>
              <a:off x="1021" y="2535"/>
              <a:ext cx="157" cy="158"/>
            </p:xfrm>
            <a:graphic>
              <a:graphicData uri="http://schemas.openxmlformats.org/presentationml/2006/ole">
                <p:oleObj spid="_x0000_s631841" name="公式" r:id="rId35" imgW="139700" imgH="139700" progId="Equation.3">
                  <p:embed/>
                </p:oleObj>
              </a:graphicData>
            </a:graphic>
          </p:graphicFrame>
          <p:graphicFrame>
            <p:nvGraphicFramePr>
              <p:cNvPr id="108559" name="Object 151"/>
              <p:cNvGraphicFramePr>
                <a:graphicFrameLocks noChangeAspect="1"/>
              </p:cNvGraphicFramePr>
              <p:nvPr/>
            </p:nvGraphicFramePr>
            <p:xfrm>
              <a:off x="1008" y="2889"/>
              <a:ext cx="158" cy="89"/>
            </p:xfrm>
            <a:graphic>
              <a:graphicData uri="http://schemas.openxmlformats.org/presentationml/2006/ole">
                <p:oleObj spid="_x0000_s631842" name="公式" r:id="rId36" imgW="139518" imgH="76101" progId="Equation.3">
                  <p:embed/>
                </p:oleObj>
              </a:graphicData>
            </a:graphic>
          </p:graphicFrame>
          <p:graphicFrame>
            <p:nvGraphicFramePr>
              <p:cNvPr id="108560" name="Object 152"/>
              <p:cNvGraphicFramePr>
                <a:graphicFrameLocks noChangeAspect="1"/>
              </p:cNvGraphicFramePr>
              <p:nvPr/>
            </p:nvGraphicFramePr>
            <p:xfrm>
              <a:off x="865" y="2636"/>
              <a:ext cx="172" cy="253"/>
            </p:xfrm>
            <a:graphic>
              <a:graphicData uri="http://schemas.openxmlformats.org/presentationml/2006/ole">
                <p:oleObj spid="_x0000_s631843" name="公式" r:id="rId37" imgW="152334" imgH="228501" progId="Equation.3">
                  <p:embed/>
                </p:oleObj>
              </a:graphicData>
            </a:graphic>
          </p:graphicFrame>
          <p:grpSp>
            <p:nvGrpSpPr>
              <p:cNvPr id="14" name="Group 153"/>
              <p:cNvGrpSpPr>
                <a:grpSpLocks/>
              </p:cNvGrpSpPr>
              <p:nvPr/>
            </p:nvGrpSpPr>
            <p:grpSpPr bwMode="auto">
              <a:xfrm>
                <a:off x="1120" y="2648"/>
                <a:ext cx="269" cy="268"/>
                <a:chOff x="144" y="3216"/>
                <a:chExt cx="240" cy="240"/>
              </a:xfrm>
            </p:grpSpPr>
            <p:sp>
              <p:nvSpPr>
                <p:cNvPr id="108619" name="Oval 15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8620" name="Line 15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5" name="Group 156"/>
            <p:cNvGrpSpPr>
              <a:grpSpLocks/>
            </p:cNvGrpSpPr>
            <p:nvPr/>
          </p:nvGrpSpPr>
          <p:grpSpPr bwMode="auto">
            <a:xfrm>
              <a:off x="2693" y="2973"/>
              <a:ext cx="335" cy="279"/>
              <a:chOff x="2855" y="1195"/>
              <a:chExt cx="335" cy="279"/>
            </a:xfrm>
          </p:grpSpPr>
          <p:sp>
            <p:nvSpPr>
              <p:cNvPr id="108617" name="Rectangle 157"/>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57" name="Object 158"/>
              <p:cNvGraphicFramePr>
                <a:graphicFrameLocks noChangeAspect="1"/>
              </p:cNvGraphicFramePr>
              <p:nvPr/>
            </p:nvGraphicFramePr>
            <p:xfrm>
              <a:off x="2855" y="1195"/>
              <a:ext cx="215" cy="253"/>
            </p:xfrm>
            <a:graphic>
              <a:graphicData uri="http://schemas.openxmlformats.org/presentationml/2006/ole">
                <p:oleObj spid="_x0000_s631844" name="公式" r:id="rId38" imgW="190500" imgH="228600" progId="Equation.3">
                  <p:embed/>
                </p:oleObj>
              </a:graphicData>
            </a:graphic>
          </p:graphicFrame>
        </p:grpSp>
        <p:grpSp>
          <p:nvGrpSpPr>
            <p:cNvPr id="16" name="Group 186"/>
            <p:cNvGrpSpPr>
              <a:grpSpLocks/>
            </p:cNvGrpSpPr>
            <p:nvPr/>
          </p:nvGrpSpPr>
          <p:grpSpPr bwMode="auto">
            <a:xfrm>
              <a:off x="4302" y="2505"/>
              <a:ext cx="218" cy="366"/>
              <a:chOff x="2589" y="2584"/>
              <a:chExt cx="218" cy="366"/>
            </a:xfrm>
          </p:grpSpPr>
          <p:sp>
            <p:nvSpPr>
              <p:cNvPr id="108614" name="Line 18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15" name="Line 188"/>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8616" name="Line 189"/>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grpSp>
      <p:sp>
        <p:nvSpPr>
          <p:cNvPr id="133" name="Rectangle 5"/>
          <p:cNvSpPr>
            <a:spLocks noChangeArrowheads="1"/>
          </p:cNvSpPr>
          <p:nvPr/>
        </p:nvSpPr>
        <p:spPr bwMode="auto">
          <a:xfrm>
            <a:off x="285750" y="3508375"/>
            <a:ext cx="3929063" cy="1016000"/>
          </a:xfrm>
          <a:prstGeom prst="rect">
            <a:avLst/>
          </a:prstGeom>
          <a:noFill/>
          <a:ln w="9525">
            <a:noFill/>
            <a:miter lim="800000"/>
            <a:headEnd/>
            <a:tailEnd/>
          </a:ln>
        </p:spPr>
        <p:txBody>
          <a:bodyPr>
            <a:spAutoFit/>
          </a:bodyPr>
          <a:lstStyle/>
          <a:p>
            <a:pPr>
              <a:lnSpc>
                <a:spcPct val="125000"/>
              </a:lnSpc>
            </a:pPr>
            <a:r>
              <a:rPr kumimoji="1" lang="en-US" altLang="zh-CN" sz="2400" dirty="0">
                <a:solidFill>
                  <a:srgbClr val="000000"/>
                </a:solidFill>
                <a:latin typeface="楷体_GB2312" pitchFamily="49" charset="-122"/>
                <a:ea typeface="楷体_GB2312" pitchFamily="49" charset="-122"/>
              </a:rPr>
              <a:t>T</a:t>
            </a:r>
            <a:r>
              <a:rPr kumimoji="1" lang="en-US" altLang="zh-CN" sz="2400" baseline="-25000" dirty="0">
                <a:solidFill>
                  <a:srgbClr val="000000"/>
                </a:solidFill>
                <a:latin typeface="楷体_GB2312" pitchFamily="49" charset="-122"/>
                <a:ea typeface="楷体_GB2312" pitchFamily="49" charset="-122"/>
              </a:rPr>
              <a:t>1</a:t>
            </a:r>
            <a:r>
              <a:rPr kumimoji="1" lang="zh-CN" altLang="en-US" sz="2400" dirty="0">
                <a:solidFill>
                  <a:srgbClr val="000000"/>
                </a:solidFill>
                <a:latin typeface="楷体_GB2312" pitchFamily="49" charset="-122"/>
                <a:ea typeface="楷体_GB2312" pitchFamily="49" charset="-122"/>
              </a:rPr>
              <a:t>、</a:t>
            </a:r>
            <a:r>
              <a:rPr kumimoji="1" lang="en-US" altLang="zh-CN" sz="2400" dirty="0">
                <a:solidFill>
                  <a:srgbClr val="000000"/>
                </a:solidFill>
                <a:latin typeface="楷体_GB2312" pitchFamily="49" charset="-122"/>
                <a:ea typeface="楷体_GB2312" pitchFamily="49" charset="-122"/>
              </a:rPr>
              <a:t>T</a:t>
            </a:r>
            <a:r>
              <a:rPr kumimoji="1" lang="en-US" altLang="zh-CN" sz="2400" baseline="-25000" dirty="0">
                <a:solidFill>
                  <a:srgbClr val="000000"/>
                </a:solidFill>
                <a:latin typeface="楷体_GB2312" pitchFamily="49" charset="-122"/>
                <a:ea typeface="楷体_GB2312" pitchFamily="49" charset="-122"/>
              </a:rPr>
              <a:t>2</a:t>
            </a:r>
            <a:r>
              <a:rPr kumimoji="1" lang="zh-CN" altLang="en-US" sz="2400" dirty="0">
                <a:solidFill>
                  <a:srgbClr val="000000"/>
                </a:solidFill>
                <a:latin typeface="楷体_GB2312" pitchFamily="49" charset="-122"/>
                <a:ea typeface="楷体_GB2312" pitchFamily="49" charset="-122"/>
              </a:rPr>
              <a:t>构成复合管，可等效为一个</a:t>
            </a:r>
            <a:r>
              <a:rPr kumimoji="1" lang="en-US" altLang="zh-CN" sz="2400" dirty="0">
                <a:solidFill>
                  <a:srgbClr val="000000"/>
                </a:solidFill>
                <a:latin typeface="楷体_GB2312" pitchFamily="49" charset="-122"/>
                <a:ea typeface="楷体_GB2312" pitchFamily="49" charset="-122"/>
              </a:rPr>
              <a:t>NPN</a:t>
            </a:r>
            <a:r>
              <a:rPr kumimoji="1" lang="zh-CN" altLang="en-US" sz="2400" dirty="0">
                <a:solidFill>
                  <a:srgbClr val="000000"/>
                </a:solidFill>
                <a:latin typeface="楷体_GB2312" pitchFamily="49" charset="-122"/>
                <a:ea typeface="楷体_GB2312" pitchFamily="49" charset="-122"/>
              </a:rPr>
              <a:t>管。</a:t>
            </a:r>
          </a:p>
        </p:txBody>
      </p:sp>
      <p:sp>
        <p:nvSpPr>
          <p:cNvPr id="134" name="Rectangle 5"/>
          <p:cNvSpPr>
            <a:spLocks noChangeArrowheads="1"/>
          </p:cNvSpPr>
          <p:nvPr/>
        </p:nvSpPr>
        <p:spPr bwMode="auto">
          <a:xfrm>
            <a:off x="285750" y="1603375"/>
            <a:ext cx="3929063" cy="1477963"/>
          </a:xfrm>
          <a:prstGeom prst="rect">
            <a:avLst/>
          </a:prstGeom>
          <a:noFill/>
          <a:ln w="9525">
            <a:noFill/>
            <a:miter lim="800000"/>
            <a:headEnd/>
            <a:tailEnd/>
          </a:ln>
        </p:spPr>
        <p:txBody>
          <a:bodyPr>
            <a:spAutoFit/>
          </a:bodyPr>
          <a:lstStyle/>
          <a:p>
            <a:pPr>
              <a:lnSpc>
                <a:spcPct val="125000"/>
              </a:lnSpc>
            </a:pPr>
            <a:r>
              <a:rPr kumimoji="1" lang="zh-CN" altLang="en-US" sz="2400">
                <a:solidFill>
                  <a:srgbClr val="FF0000"/>
                </a:solidFill>
                <a:latin typeface="楷体_GB2312" pitchFamily="49" charset="-122"/>
                <a:ea typeface="楷体_GB2312" pitchFamily="49" charset="-122"/>
              </a:rPr>
              <a:t>复合管：</a:t>
            </a:r>
            <a:r>
              <a:rPr kumimoji="1" lang="zh-CN" altLang="en-US" sz="2400">
                <a:solidFill>
                  <a:srgbClr val="000000"/>
                </a:solidFill>
                <a:latin typeface="楷体_GB2312" pitchFamily="49" charset="-122"/>
                <a:ea typeface="楷体_GB2312" pitchFamily="49" charset="-122"/>
              </a:rPr>
              <a:t>由两只或三只</a:t>
            </a:r>
            <a:r>
              <a:rPr kumimoji="1" lang="en-US" altLang="zh-CN" sz="2400">
                <a:solidFill>
                  <a:srgbClr val="000000"/>
                </a:solidFill>
                <a:latin typeface="楷体_GB2312" pitchFamily="49" charset="-122"/>
                <a:ea typeface="楷体_GB2312" pitchFamily="49" charset="-122"/>
              </a:rPr>
              <a:t>BJT</a:t>
            </a:r>
            <a:r>
              <a:rPr kumimoji="1" lang="zh-CN" altLang="en-US" sz="2400">
                <a:solidFill>
                  <a:srgbClr val="000000"/>
                </a:solidFill>
                <a:latin typeface="楷体_GB2312" pitchFamily="49" charset="-122"/>
                <a:ea typeface="楷体_GB2312" pitchFamily="49" charset="-122"/>
              </a:rPr>
              <a:t>按一定原则连接起来所构成的三端器件。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1872"/>
                                        </p:tgtEl>
                                        <p:attrNameLst>
                                          <p:attrName>style.visibility</p:attrName>
                                        </p:attrNameLst>
                                      </p:cBhvr>
                                      <p:to>
                                        <p:strVal val="visible"/>
                                      </p:to>
                                    </p:set>
                                    <p:animEffect transition="in" filter="blinds(horizontal)">
                                      <p:cBhvr>
                                        <p:cTn id="10" dur="500"/>
                                        <p:tgtEl>
                                          <p:spTgt spid="29187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72" grpId="0"/>
      <p:bldP spid="133" grpId="0"/>
      <p:bldP spid="134"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18" name="日期占位符 1"/>
          <p:cNvSpPr>
            <a:spLocks noGrp="1"/>
          </p:cNvSpPr>
          <p:nvPr>
            <p:ph type="dt" sz="quarter" idx="10"/>
          </p:nvPr>
        </p:nvSpPr>
        <p:spPr>
          <a:noFill/>
        </p:spPr>
        <p:txBody>
          <a:bodyPr/>
          <a:lstStyle/>
          <a:p>
            <a:fld id="{76853DDF-C3B9-468A-8C4D-DBA29825F488}" type="datetime1">
              <a:rPr lang="zh-CN" altLang="en-US" smtClean="0">
                <a:latin typeface="Arial" pitchFamily="34" charset="0"/>
              </a:rPr>
              <a:pPr/>
              <a:t>2019-10-16</a:t>
            </a:fld>
            <a:endParaRPr lang="en-US" altLang="zh-CN" smtClean="0">
              <a:latin typeface="Arial" pitchFamily="34" charset="0"/>
            </a:endParaRPr>
          </a:p>
        </p:txBody>
      </p:sp>
      <p:sp>
        <p:nvSpPr>
          <p:cNvPr id="10961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9620" name="灯片编号占位符 3"/>
          <p:cNvSpPr>
            <a:spLocks noGrp="1"/>
          </p:cNvSpPr>
          <p:nvPr>
            <p:ph type="sldNum" sz="quarter" idx="12"/>
          </p:nvPr>
        </p:nvSpPr>
        <p:spPr>
          <a:noFill/>
        </p:spPr>
        <p:txBody>
          <a:bodyPr/>
          <a:lstStyle/>
          <a:p>
            <a:fld id="{39387C3C-31CA-4404-9056-714B81B6E708}" type="slidenum">
              <a:rPr lang="en-US" altLang="zh-CN" smtClean="0">
                <a:latin typeface="Arial" pitchFamily="34" charset="0"/>
              </a:rPr>
              <a:pPr/>
              <a:t>131</a:t>
            </a:fld>
            <a:endParaRPr lang="en-US" altLang="zh-CN" smtClean="0">
              <a:latin typeface="Arial" pitchFamily="34" charset="0"/>
            </a:endParaRPr>
          </a:p>
        </p:txBody>
      </p:sp>
      <p:sp>
        <p:nvSpPr>
          <p:cNvPr id="109621" name="Text Box 4"/>
          <p:cNvSpPr txBox="1">
            <a:spLocks noChangeArrowheads="1"/>
          </p:cNvSpPr>
          <p:nvPr/>
        </p:nvSpPr>
        <p:spPr bwMode="auto">
          <a:xfrm>
            <a:off x="95250" y="122238"/>
            <a:ext cx="34290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复合管的主要特性</a:t>
            </a:r>
            <a:endParaRPr lang="zh-CN" altLang="en-US" sz="2800" baseline="-25000"/>
          </a:p>
        </p:txBody>
      </p:sp>
      <p:sp>
        <p:nvSpPr>
          <p:cNvPr id="292869" name="Text Box 5"/>
          <p:cNvSpPr txBox="1">
            <a:spLocks noChangeArrowheads="1"/>
          </p:cNvSpPr>
          <p:nvPr/>
        </p:nvSpPr>
        <p:spPr bwMode="auto">
          <a:xfrm>
            <a:off x="95250" y="754063"/>
            <a:ext cx="330676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复合管的组成及类型</a:t>
            </a:r>
            <a:endParaRPr lang="zh-CN" altLang="en-US" sz="2400" baseline="-25000"/>
          </a:p>
        </p:txBody>
      </p:sp>
      <p:graphicFrame>
        <p:nvGraphicFramePr>
          <p:cNvPr id="292890" name="Object 26"/>
          <p:cNvGraphicFramePr>
            <a:graphicFrameLocks noChangeAspect="1"/>
          </p:cNvGraphicFramePr>
          <p:nvPr/>
        </p:nvGraphicFramePr>
        <p:xfrm>
          <a:off x="4946650" y="1000125"/>
          <a:ext cx="633413" cy="292100"/>
        </p:xfrm>
        <a:graphic>
          <a:graphicData uri="http://schemas.openxmlformats.org/presentationml/2006/ole">
            <p:oleObj spid="_x0000_s632834" name="公式" r:id="rId4" imgW="368140" imgH="177723" progId="Equation.3">
              <p:embed/>
            </p:oleObj>
          </a:graphicData>
        </a:graphic>
      </p:graphicFrame>
      <p:grpSp>
        <p:nvGrpSpPr>
          <p:cNvPr id="2" name="Group 114"/>
          <p:cNvGrpSpPr>
            <a:grpSpLocks/>
          </p:cNvGrpSpPr>
          <p:nvPr/>
        </p:nvGrpSpPr>
        <p:grpSpPr bwMode="auto">
          <a:xfrm>
            <a:off x="4162425" y="407988"/>
            <a:ext cx="2565400" cy="2630487"/>
            <a:chOff x="506" y="833"/>
            <a:chExt cx="1616" cy="1657"/>
          </a:xfrm>
        </p:grpSpPr>
        <p:graphicFrame>
          <p:nvGraphicFramePr>
            <p:cNvPr id="109613" name="Object 23"/>
            <p:cNvGraphicFramePr>
              <a:graphicFrameLocks noChangeAspect="1"/>
            </p:cNvGraphicFramePr>
            <p:nvPr/>
          </p:nvGraphicFramePr>
          <p:xfrm>
            <a:off x="1313" y="1432"/>
            <a:ext cx="233" cy="271"/>
          </p:xfrm>
          <a:graphic>
            <a:graphicData uri="http://schemas.openxmlformats.org/presentationml/2006/ole">
              <p:oleObj spid="_x0000_s632835" name="公式" r:id="rId5" imgW="177569" imgH="215619" progId="Equation.3">
                <p:embed/>
              </p:oleObj>
            </a:graphicData>
          </a:graphic>
        </p:graphicFrame>
        <p:graphicFrame>
          <p:nvGraphicFramePr>
            <p:cNvPr id="109614" name="Object 92"/>
            <p:cNvGraphicFramePr>
              <a:graphicFrameLocks noChangeAspect="1"/>
            </p:cNvGraphicFramePr>
            <p:nvPr/>
          </p:nvGraphicFramePr>
          <p:xfrm>
            <a:off x="1889" y="1804"/>
            <a:ext cx="233" cy="271"/>
          </p:xfrm>
          <a:graphic>
            <a:graphicData uri="http://schemas.openxmlformats.org/presentationml/2006/ole">
              <p:oleObj spid="_x0000_s632836" name="公式" r:id="rId6" imgW="177569" imgH="215619" progId="Equation.3">
                <p:embed/>
              </p:oleObj>
            </a:graphicData>
          </a:graphic>
        </p:graphicFrame>
        <p:grpSp>
          <p:nvGrpSpPr>
            <p:cNvPr id="3" name="Group 113"/>
            <p:cNvGrpSpPr>
              <a:grpSpLocks/>
            </p:cNvGrpSpPr>
            <p:nvPr/>
          </p:nvGrpSpPr>
          <p:grpSpPr bwMode="auto">
            <a:xfrm>
              <a:off x="506" y="833"/>
              <a:ext cx="1485" cy="1657"/>
              <a:chOff x="506" y="833"/>
              <a:chExt cx="1485" cy="1657"/>
            </a:xfrm>
          </p:grpSpPr>
          <p:sp>
            <p:nvSpPr>
              <p:cNvPr id="109753" name="Oval 62"/>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4" name="Group 112"/>
              <p:cNvGrpSpPr>
                <a:grpSpLocks/>
              </p:cNvGrpSpPr>
              <p:nvPr/>
            </p:nvGrpSpPr>
            <p:grpSpPr bwMode="auto">
              <a:xfrm>
                <a:off x="506" y="833"/>
                <a:ext cx="1485" cy="1657"/>
                <a:chOff x="506" y="833"/>
                <a:chExt cx="1485" cy="1657"/>
              </a:xfrm>
            </p:grpSpPr>
            <p:grpSp>
              <p:nvGrpSpPr>
                <p:cNvPr id="5" name="Group 111"/>
                <p:cNvGrpSpPr>
                  <a:grpSpLocks/>
                </p:cNvGrpSpPr>
                <p:nvPr/>
              </p:nvGrpSpPr>
              <p:grpSpPr bwMode="auto">
                <a:xfrm>
                  <a:off x="506" y="1042"/>
                  <a:ext cx="1485" cy="1448"/>
                  <a:chOff x="506" y="1042"/>
                  <a:chExt cx="1485" cy="1448"/>
                </a:xfrm>
              </p:grpSpPr>
              <p:grpSp>
                <p:nvGrpSpPr>
                  <p:cNvPr id="6" name="Group 110"/>
                  <p:cNvGrpSpPr>
                    <a:grpSpLocks/>
                  </p:cNvGrpSpPr>
                  <p:nvPr/>
                </p:nvGrpSpPr>
                <p:grpSpPr bwMode="auto">
                  <a:xfrm>
                    <a:off x="506" y="1042"/>
                    <a:ext cx="1400" cy="1261"/>
                    <a:chOff x="506" y="1042"/>
                    <a:chExt cx="1400" cy="1261"/>
                  </a:xfrm>
                </p:grpSpPr>
                <p:grpSp>
                  <p:nvGrpSpPr>
                    <p:cNvPr id="7" name="Group 108"/>
                    <p:cNvGrpSpPr>
                      <a:grpSpLocks/>
                    </p:cNvGrpSpPr>
                    <p:nvPr/>
                  </p:nvGrpSpPr>
                  <p:grpSpPr bwMode="auto">
                    <a:xfrm>
                      <a:off x="644" y="1042"/>
                      <a:ext cx="1262" cy="1261"/>
                      <a:chOff x="644" y="1042"/>
                      <a:chExt cx="1262" cy="1261"/>
                    </a:xfrm>
                  </p:grpSpPr>
                  <p:sp>
                    <p:nvSpPr>
                      <p:cNvPr id="109761" name="Line 8"/>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762" name="Line 11"/>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763" name="Line 13"/>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8" name="Group 87"/>
                      <p:cNvGrpSpPr>
                        <a:grpSpLocks/>
                      </p:cNvGrpSpPr>
                      <p:nvPr/>
                    </p:nvGrpSpPr>
                    <p:grpSpPr bwMode="auto">
                      <a:xfrm>
                        <a:off x="1143" y="1378"/>
                        <a:ext cx="218" cy="366"/>
                        <a:chOff x="1143" y="1378"/>
                        <a:chExt cx="218" cy="366"/>
                      </a:xfrm>
                    </p:grpSpPr>
                    <p:sp>
                      <p:nvSpPr>
                        <p:cNvPr id="109773" name="Line 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74" name="Line 1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75" name="Line 18"/>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65" name="Line 19"/>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766" name="Line 20"/>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9" name="Group 88"/>
                      <p:cNvGrpSpPr>
                        <a:grpSpLocks/>
                      </p:cNvGrpSpPr>
                      <p:nvPr/>
                    </p:nvGrpSpPr>
                    <p:grpSpPr bwMode="auto">
                      <a:xfrm>
                        <a:off x="1688" y="1745"/>
                        <a:ext cx="218" cy="366"/>
                        <a:chOff x="1143" y="1378"/>
                        <a:chExt cx="218" cy="366"/>
                      </a:xfrm>
                    </p:grpSpPr>
                    <p:sp>
                      <p:nvSpPr>
                        <p:cNvPr id="109770" name="Line 8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71" name="Line 9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72" name="Line 91"/>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68" name="Line 94"/>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69" name="Line 96"/>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617" name="Object 16"/>
                    <p:cNvGraphicFramePr>
                      <a:graphicFrameLocks noChangeAspect="1"/>
                    </p:cNvGraphicFramePr>
                    <p:nvPr/>
                  </p:nvGraphicFramePr>
                  <p:xfrm>
                    <a:off x="506" y="1449"/>
                    <a:ext cx="139" cy="187"/>
                  </p:xfrm>
                  <a:graphic>
                    <a:graphicData uri="http://schemas.openxmlformats.org/presentationml/2006/ole">
                      <p:oleObj spid="_x0000_s632837" name="公式" r:id="rId7" imgW="126725" imgH="177415" progId="Equation.3">
                        <p:embed/>
                      </p:oleObj>
                    </a:graphicData>
                  </a:graphic>
                </p:graphicFrame>
                <p:sp>
                  <p:nvSpPr>
                    <p:cNvPr id="109760" name="Oval 86"/>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16" name="Object 17"/>
                  <p:cNvGraphicFramePr>
                    <a:graphicFrameLocks noChangeAspect="1"/>
                  </p:cNvGraphicFramePr>
                  <p:nvPr/>
                </p:nvGraphicFramePr>
                <p:xfrm>
                  <a:off x="1861" y="2338"/>
                  <a:ext cx="130" cy="152"/>
                </p:xfrm>
                <a:graphic>
                  <a:graphicData uri="http://schemas.openxmlformats.org/presentationml/2006/ole">
                    <p:oleObj spid="_x0000_s632838" name="公式" r:id="rId8" imgW="114201" imgH="139579" progId="Equation.3">
                      <p:embed/>
                    </p:oleObj>
                  </a:graphicData>
                </a:graphic>
              </p:graphicFrame>
              <p:sp>
                <p:nvSpPr>
                  <p:cNvPr id="109758" name="Oval 98"/>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15" name="Object 15"/>
                <p:cNvGraphicFramePr>
                  <a:graphicFrameLocks noChangeAspect="1"/>
                </p:cNvGraphicFramePr>
                <p:nvPr/>
              </p:nvGraphicFramePr>
              <p:xfrm>
                <a:off x="1856" y="833"/>
                <a:ext cx="135" cy="159"/>
              </p:xfrm>
              <a:graphic>
                <a:graphicData uri="http://schemas.openxmlformats.org/presentationml/2006/ole">
                  <p:oleObj spid="_x0000_s632839" name="公式" r:id="rId9" imgW="114201" imgH="139579" progId="Equation.3">
                    <p:embed/>
                  </p:oleObj>
                </a:graphicData>
              </a:graphic>
            </p:graphicFrame>
            <p:sp>
              <p:nvSpPr>
                <p:cNvPr id="109756" name="Oval 9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0" name="Group 152"/>
          <p:cNvGrpSpPr>
            <a:grpSpLocks/>
          </p:cNvGrpSpPr>
          <p:nvPr/>
        </p:nvGrpSpPr>
        <p:grpSpPr bwMode="auto">
          <a:xfrm>
            <a:off x="7685088" y="1577975"/>
            <a:ext cx="1403350" cy="1811338"/>
            <a:chOff x="3439" y="2619"/>
            <a:chExt cx="884" cy="1141"/>
          </a:xfrm>
        </p:grpSpPr>
        <p:graphicFrame>
          <p:nvGraphicFramePr>
            <p:cNvPr id="109609" name="Object 123"/>
            <p:cNvGraphicFramePr>
              <a:graphicFrameLocks noChangeAspect="1"/>
            </p:cNvGraphicFramePr>
            <p:nvPr/>
          </p:nvGraphicFramePr>
          <p:xfrm>
            <a:off x="4123" y="3106"/>
            <a:ext cx="200" cy="207"/>
          </p:xfrm>
          <a:graphic>
            <a:graphicData uri="http://schemas.openxmlformats.org/presentationml/2006/ole">
              <p:oleObj spid="_x0000_s632840" name="公式" r:id="rId10" imgW="152268" imgH="164957" progId="Equation.3">
                <p:embed/>
              </p:oleObj>
            </a:graphicData>
          </a:graphic>
        </p:graphicFrame>
        <p:sp>
          <p:nvSpPr>
            <p:cNvPr id="109742" name="Line 137"/>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1" name="Group 139"/>
            <p:cNvGrpSpPr>
              <a:grpSpLocks/>
            </p:cNvGrpSpPr>
            <p:nvPr/>
          </p:nvGrpSpPr>
          <p:grpSpPr bwMode="auto">
            <a:xfrm>
              <a:off x="3906" y="3015"/>
              <a:ext cx="218" cy="366"/>
              <a:chOff x="1143" y="1378"/>
              <a:chExt cx="218" cy="366"/>
            </a:xfrm>
          </p:grpSpPr>
          <p:sp>
            <p:nvSpPr>
              <p:cNvPr id="109749" name="Line 14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50" name="Line 141"/>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51" name="Line 142"/>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44" name="Line 143"/>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745" name="Line 144"/>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610" name="Object 145"/>
            <p:cNvGraphicFramePr>
              <a:graphicFrameLocks noChangeAspect="1"/>
            </p:cNvGraphicFramePr>
            <p:nvPr/>
          </p:nvGraphicFramePr>
          <p:xfrm>
            <a:off x="3439" y="3083"/>
            <a:ext cx="139" cy="187"/>
          </p:xfrm>
          <a:graphic>
            <a:graphicData uri="http://schemas.openxmlformats.org/presentationml/2006/ole">
              <p:oleObj spid="_x0000_s632841" name="公式" r:id="rId11" imgW="126725" imgH="177415" progId="Equation.3">
                <p:embed/>
              </p:oleObj>
            </a:graphicData>
          </a:graphic>
        </p:graphicFrame>
        <p:sp>
          <p:nvSpPr>
            <p:cNvPr id="109746" name="Oval 146"/>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11" name="Object 147"/>
            <p:cNvGraphicFramePr>
              <a:graphicFrameLocks noChangeAspect="1"/>
            </p:cNvGraphicFramePr>
            <p:nvPr/>
          </p:nvGraphicFramePr>
          <p:xfrm>
            <a:off x="4070" y="3608"/>
            <a:ext cx="130" cy="152"/>
          </p:xfrm>
          <a:graphic>
            <a:graphicData uri="http://schemas.openxmlformats.org/presentationml/2006/ole">
              <p:oleObj spid="_x0000_s632842" name="公式" r:id="rId12" imgW="114201" imgH="139579" progId="Equation.3">
                <p:embed/>
              </p:oleObj>
            </a:graphicData>
          </a:graphic>
        </p:graphicFrame>
        <p:sp>
          <p:nvSpPr>
            <p:cNvPr id="109747" name="Oval 148"/>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12" name="Object 149"/>
            <p:cNvGraphicFramePr>
              <a:graphicFrameLocks noChangeAspect="1"/>
            </p:cNvGraphicFramePr>
            <p:nvPr/>
          </p:nvGraphicFramePr>
          <p:xfrm>
            <a:off x="4065" y="2619"/>
            <a:ext cx="135" cy="159"/>
          </p:xfrm>
          <a:graphic>
            <a:graphicData uri="http://schemas.openxmlformats.org/presentationml/2006/ole">
              <p:oleObj spid="_x0000_s632843" name="公式" r:id="rId13" imgW="114201" imgH="139579" progId="Equation.3">
                <p:embed/>
              </p:oleObj>
            </a:graphicData>
          </a:graphic>
        </p:graphicFrame>
        <p:sp>
          <p:nvSpPr>
            <p:cNvPr id="109748" name="Oval 150"/>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017" name="AutoShape 153"/>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sp>
        <p:nvSpPr>
          <p:cNvPr id="293018" name="Text Box 154"/>
          <p:cNvSpPr txBox="1">
            <a:spLocks noChangeArrowheads="1"/>
          </p:cNvSpPr>
          <p:nvPr/>
        </p:nvSpPr>
        <p:spPr bwMode="auto">
          <a:xfrm>
            <a:off x="166688" y="1365250"/>
            <a:ext cx="3709987" cy="15525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同一种导电类型构成复合管时，应将前一只管子的发射极接到后一只管的基极；</a:t>
            </a:r>
          </a:p>
        </p:txBody>
      </p:sp>
      <p:grpSp>
        <p:nvGrpSpPr>
          <p:cNvPr id="12" name="Group 155"/>
          <p:cNvGrpSpPr>
            <a:grpSpLocks/>
          </p:cNvGrpSpPr>
          <p:nvPr/>
        </p:nvGrpSpPr>
        <p:grpSpPr bwMode="auto">
          <a:xfrm>
            <a:off x="4168775" y="3379788"/>
            <a:ext cx="2565400" cy="2630487"/>
            <a:chOff x="506" y="833"/>
            <a:chExt cx="1616" cy="1657"/>
          </a:xfrm>
        </p:grpSpPr>
        <p:graphicFrame>
          <p:nvGraphicFramePr>
            <p:cNvPr id="109604" name="Object 156"/>
            <p:cNvGraphicFramePr>
              <a:graphicFrameLocks noChangeAspect="1"/>
            </p:cNvGraphicFramePr>
            <p:nvPr/>
          </p:nvGraphicFramePr>
          <p:xfrm>
            <a:off x="1313" y="1432"/>
            <a:ext cx="233" cy="271"/>
          </p:xfrm>
          <a:graphic>
            <a:graphicData uri="http://schemas.openxmlformats.org/presentationml/2006/ole">
              <p:oleObj spid="_x0000_s632844" name="公式" r:id="rId14" imgW="177569" imgH="215619" progId="Equation.3">
                <p:embed/>
              </p:oleObj>
            </a:graphicData>
          </a:graphic>
        </p:graphicFrame>
        <p:graphicFrame>
          <p:nvGraphicFramePr>
            <p:cNvPr id="109605" name="Object 157"/>
            <p:cNvGraphicFramePr>
              <a:graphicFrameLocks noChangeAspect="1"/>
            </p:cNvGraphicFramePr>
            <p:nvPr/>
          </p:nvGraphicFramePr>
          <p:xfrm>
            <a:off x="1889" y="1804"/>
            <a:ext cx="233" cy="271"/>
          </p:xfrm>
          <a:graphic>
            <a:graphicData uri="http://schemas.openxmlformats.org/presentationml/2006/ole">
              <p:oleObj spid="_x0000_s632845" name="公式" r:id="rId15" imgW="177569" imgH="215619" progId="Equation.3">
                <p:embed/>
              </p:oleObj>
            </a:graphicData>
          </a:graphic>
        </p:graphicFrame>
        <p:grpSp>
          <p:nvGrpSpPr>
            <p:cNvPr id="13" name="Group 158"/>
            <p:cNvGrpSpPr>
              <a:grpSpLocks/>
            </p:cNvGrpSpPr>
            <p:nvPr/>
          </p:nvGrpSpPr>
          <p:grpSpPr bwMode="auto">
            <a:xfrm>
              <a:off x="506" y="833"/>
              <a:ext cx="1485" cy="1657"/>
              <a:chOff x="506" y="833"/>
              <a:chExt cx="1485" cy="1657"/>
            </a:xfrm>
          </p:grpSpPr>
          <p:sp>
            <p:nvSpPr>
              <p:cNvPr id="109719" name="Oval 159"/>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4" name="Group 160"/>
              <p:cNvGrpSpPr>
                <a:grpSpLocks/>
              </p:cNvGrpSpPr>
              <p:nvPr/>
            </p:nvGrpSpPr>
            <p:grpSpPr bwMode="auto">
              <a:xfrm>
                <a:off x="506" y="833"/>
                <a:ext cx="1485" cy="1657"/>
                <a:chOff x="506" y="833"/>
                <a:chExt cx="1485" cy="1657"/>
              </a:xfrm>
            </p:grpSpPr>
            <p:grpSp>
              <p:nvGrpSpPr>
                <p:cNvPr id="15" name="Group 161"/>
                <p:cNvGrpSpPr>
                  <a:grpSpLocks/>
                </p:cNvGrpSpPr>
                <p:nvPr/>
              </p:nvGrpSpPr>
              <p:grpSpPr bwMode="auto">
                <a:xfrm>
                  <a:off x="506" y="1042"/>
                  <a:ext cx="1485" cy="1448"/>
                  <a:chOff x="506" y="1042"/>
                  <a:chExt cx="1485" cy="1448"/>
                </a:xfrm>
              </p:grpSpPr>
              <p:grpSp>
                <p:nvGrpSpPr>
                  <p:cNvPr id="16" name="Group 162"/>
                  <p:cNvGrpSpPr>
                    <a:grpSpLocks/>
                  </p:cNvGrpSpPr>
                  <p:nvPr/>
                </p:nvGrpSpPr>
                <p:grpSpPr bwMode="auto">
                  <a:xfrm>
                    <a:off x="506" y="1042"/>
                    <a:ext cx="1400" cy="1261"/>
                    <a:chOff x="506" y="1042"/>
                    <a:chExt cx="1400" cy="1261"/>
                  </a:xfrm>
                </p:grpSpPr>
                <p:grpSp>
                  <p:nvGrpSpPr>
                    <p:cNvPr id="17" name="Group 163"/>
                    <p:cNvGrpSpPr>
                      <a:grpSpLocks/>
                    </p:cNvGrpSpPr>
                    <p:nvPr/>
                  </p:nvGrpSpPr>
                  <p:grpSpPr bwMode="auto">
                    <a:xfrm>
                      <a:off x="644" y="1042"/>
                      <a:ext cx="1262" cy="1261"/>
                      <a:chOff x="644" y="1042"/>
                      <a:chExt cx="1262" cy="1261"/>
                    </a:xfrm>
                  </p:grpSpPr>
                  <p:sp>
                    <p:nvSpPr>
                      <p:cNvPr id="109727" name="Line 164"/>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728" name="Line 165"/>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729" name="Line 166"/>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8" name="Group 167"/>
                      <p:cNvGrpSpPr>
                        <a:grpSpLocks/>
                      </p:cNvGrpSpPr>
                      <p:nvPr/>
                    </p:nvGrpSpPr>
                    <p:grpSpPr bwMode="auto">
                      <a:xfrm>
                        <a:off x="1143" y="1378"/>
                        <a:ext cx="218" cy="366"/>
                        <a:chOff x="1143" y="1378"/>
                        <a:chExt cx="218" cy="366"/>
                      </a:xfrm>
                    </p:grpSpPr>
                    <p:sp>
                      <p:nvSpPr>
                        <p:cNvPr id="109739" name="Line 168"/>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40" name="Line 169"/>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41" name="Line 170"/>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31" name="Line 171"/>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732" name="Line 172"/>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9" name="Group 173"/>
                      <p:cNvGrpSpPr>
                        <a:grpSpLocks/>
                      </p:cNvGrpSpPr>
                      <p:nvPr/>
                    </p:nvGrpSpPr>
                    <p:grpSpPr bwMode="auto">
                      <a:xfrm>
                        <a:off x="1688" y="1745"/>
                        <a:ext cx="218" cy="366"/>
                        <a:chOff x="1143" y="1378"/>
                        <a:chExt cx="218" cy="366"/>
                      </a:xfrm>
                    </p:grpSpPr>
                    <p:sp>
                      <p:nvSpPr>
                        <p:cNvPr id="109736" name="Line 174"/>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37" name="Line 175"/>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38" name="Line 176"/>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34" name="Line 177"/>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35" name="Line 178"/>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608" name="Object 179"/>
                    <p:cNvGraphicFramePr>
                      <a:graphicFrameLocks noChangeAspect="1"/>
                    </p:cNvGraphicFramePr>
                    <p:nvPr/>
                  </p:nvGraphicFramePr>
                  <p:xfrm>
                    <a:off x="506" y="1449"/>
                    <a:ext cx="139" cy="187"/>
                  </p:xfrm>
                  <a:graphic>
                    <a:graphicData uri="http://schemas.openxmlformats.org/presentationml/2006/ole">
                      <p:oleObj spid="_x0000_s632846" name="公式" r:id="rId16" imgW="126725" imgH="177415" progId="Equation.3">
                        <p:embed/>
                      </p:oleObj>
                    </a:graphicData>
                  </a:graphic>
                </p:graphicFrame>
                <p:sp>
                  <p:nvSpPr>
                    <p:cNvPr id="109726" name="Oval 180"/>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07" name="Object 181"/>
                  <p:cNvGraphicFramePr>
                    <a:graphicFrameLocks noChangeAspect="1"/>
                  </p:cNvGraphicFramePr>
                  <p:nvPr/>
                </p:nvGraphicFramePr>
                <p:xfrm>
                  <a:off x="1861" y="2338"/>
                  <a:ext cx="130" cy="152"/>
                </p:xfrm>
                <a:graphic>
                  <a:graphicData uri="http://schemas.openxmlformats.org/presentationml/2006/ole">
                    <p:oleObj spid="_x0000_s632847" name="公式" r:id="rId17" imgW="114201" imgH="139579" progId="Equation.3">
                      <p:embed/>
                    </p:oleObj>
                  </a:graphicData>
                </a:graphic>
              </p:graphicFrame>
              <p:sp>
                <p:nvSpPr>
                  <p:cNvPr id="109724" name="Oval 182"/>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06" name="Object 183"/>
                <p:cNvGraphicFramePr>
                  <a:graphicFrameLocks noChangeAspect="1"/>
                </p:cNvGraphicFramePr>
                <p:nvPr/>
              </p:nvGraphicFramePr>
              <p:xfrm>
                <a:off x="1856" y="833"/>
                <a:ext cx="135" cy="159"/>
              </p:xfrm>
              <a:graphic>
                <a:graphicData uri="http://schemas.openxmlformats.org/presentationml/2006/ole">
                  <p:oleObj spid="_x0000_s632848" name="公式" r:id="rId18" imgW="114201" imgH="139579" progId="Equation.3">
                    <p:embed/>
                  </p:oleObj>
                </a:graphicData>
              </a:graphic>
            </p:graphicFrame>
            <p:sp>
              <p:nvSpPr>
                <p:cNvPr id="109722" name="Oval 184"/>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aphicFrame>
        <p:nvGraphicFramePr>
          <p:cNvPr id="293049" name="Object 185"/>
          <p:cNvGraphicFramePr>
            <a:graphicFrameLocks noChangeAspect="1"/>
          </p:cNvGraphicFramePr>
          <p:nvPr/>
        </p:nvGraphicFramePr>
        <p:xfrm>
          <a:off x="4935538" y="3994150"/>
          <a:ext cx="604837" cy="288925"/>
        </p:xfrm>
        <a:graphic>
          <a:graphicData uri="http://schemas.openxmlformats.org/presentationml/2006/ole">
            <p:oleObj spid="_x0000_s632849" name="公式" r:id="rId19" imgW="355138" imgH="177569" progId="Equation.3">
              <p:embed/>
            </p:oleObj>
          </a:graphicData>
        </a:graphic>
      </p:graphicFrame>
      <p:graphicFrame>
        <p:nvGraphicFramePr>
          <p:cNvPr id="293050" name="Object 186"/>
          <p:cNvGraphicFramePr>
            <a:graphicFrameLocks noChangeAspect="1"/>
          </p:cNvGraphicFramePr>
          <p:nvPr/>
        </p:nvGraphicFramePr>
        <p:xfrm>
          <a:off x="8161338" y="1962150"/>
          <a:ext cx="644525" cy="296863"/>
        </p:xfrm>
        <a:graphic>
          <a:graphicData uri="http://schemas.openxmlformats.org/presentationml/2006/ole">
            <p:oleObj spid="_x0000_s632850" name="公式" r:id="rId20" imgW="368140" imgH="177723" progId="Equation.3">
              <p:embed/>
            </p:oleObj>
          </a:graphicData>
        </a:graphic>
      </p:graphicFrame>
      <p:grpSp>
        <p:nvGrpSpPr>
          <p:cNvPr id="20" name="Group 187"/>
          <p:cNvGrpSpPr>
            <a:grpSpLocks/>
          </p:cNvGrpSpPr>
          <p:nvPr/>
        </p:nvGrpSpPr>
        <p:grpSpPr bwMode="auto">
          <a:xfrm>
            <a:off x="7685088" y="4521200"/>
            <a:ext cx="1403350" cy="1811338"/>
            <a:chOff x="3439" y="2619"/>
            <a:chExt cx="884" cy="1141"/>
          </a:xfrm>
        </p:grpSpPr>
        <p:graphicFrame>
          <p:nvGraphicFramePr>
            <p:cNvPr id="109600" name="Object 188"/>
            <p:cNvGraphicFramePr>
              <a:graphicFrameLocks noChangeAspect="1"/>
            </p:cNvGraphicFramePr>
            <p:nvPr/>
          </p:nvGraphicFramePr>
          <p:xfrm>
            <a:off x="4123" y="3106"/>
            <a:ext cx="200" cy="207"/>
          </p:xfrm>
          <a:graphic>
            <a:graphicData uri="http://schemas.openxmlformats.org/presentationml/2006/ole">
              <p:oleObj spid="_x0000_s632851" name="公式" r:id="rId21" imgW="152268" imgH="164957" progId="Equation.3">
                <p:embed/>
              </p:oleObj>
            </a:graphicData>
          </a:graphic>
        </p:graphicFrame>
        <p:sp>
          <p:nvSpPr>
            <p:cNvPr id="109708" name="Line 1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21" name="Group 190"/>
            <p:cNvGrpSpPr>
              <a:grpSpLocks/>
            </p:cNvGrpSpPr>
            <p:nvPr/>
          </p:nvGrpSpPr>
          <p:grpSpPr bwMode="auto">
            <a:xfrm>
              <a:off x="3906" y="3015"/>
              <a:ext cx="218" cy="366"/>
              <a:chOff x="1143" y="1378"/>
              <a:chExt cx="218" cy="366"/>
            </a:xfrm>
          </p:grpSpPr>
          <p:sp>
            <p:nvSpPr>
              <p:cNvPr id="109715" name="Line 1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16" name="Line 192"/>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17" name="Line 193"/>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10" name="Line 1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711" name="Line 1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601" name="Object 196"/>
            <p:cNvGraphicFramePr>
              <a:graphicFrameLocks noChangeAspect="1"/>
            </p:cNvGraphicFramePr>
            <p:nvPr/>
          </p:nvGraphicFramePr>
          <p:xfrm>
            <a:off x="3439" y="3083"/>
            <a:ext cx="139" cy="187"/>
          </p:xfrm>
          <a:graphic>
            <a:graphicData uri="http://schemas.openxmlformats.org/presentationml/2006/ole">
              <p:oleObj spid="_x0000_s632852" name="公式" r:id="rId22" imgW="126725" imgH="177415" progId="Equation.3">
                <p:embed/>
              </p:oleObj>
            </a:graphicData>
          </a:graphic>
        </p:graphicFrame>
        <p:sp>
          <p:nvSpPr>
            <p:cNvPr id="109712" name="Oval 1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02" name="Object 198"/>
            <p:cNvGraphicFramePr>
              <a:graphicFrameLocks noChangeAspect="1"/>
            </p:cNvGraphicFramePr>
            <p:nvPr/>
          </p:nvGraphicFramePr>
          <p:xfrm>
            <a:off x="4070" y="3608"/>
            <a:ext cx="130" cy="152"/>
          </p:xfrm>
          <a:graphic>
            <a:graphicData uri="http://schemas.openxmlformats.org/presentationml/2006/ole">
              <p:oleObj spid="_x0000_s632853" name="公式" r:id="rId23" imgW="114201" imgH="139579" progId="Equation.3">
                <p:embed/>
              </p:oleObj>
            </a:graphicData>
          </a:graphic>
        </p:graphicFrame>
        <p:sp>
          <p:nvSpPr>
            <p:cNvPr id="109713" name="Oval 1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03" name="Object 200"/>
            <p:cNvGraphicFramePr>
              <a:graphicFrameLocks noChangeAspect="1"/>
            </p:cNvGraphicFramePr>
            <p:nvPr/>
          </p:nvGraphicFramePr>
          <p:xfrm>
            <a:off x="4065" y="2619"/>
            <a:ext cx="135" cy="159"/>
          </p:xfrm>
          <a:graphic>
            <a:graphicData uri="http://schemas.openxmlformats.org/presentationml/2006/ole">
              <p:oleObj spid="_x0000_s632854" name="公式" r:id="rId24" imgW="114201" imgH="139579" progId="Equation.3">
                <p:embed/>
              </p:oleObj>
            </a:graphicData>
          </a:graphic>
        </p:graphicFrame>
        <p:sp>
          <p:nvSpPr>
            <p:cNvPr id="109714" name="Oval 2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066" name="AutoShape 202"/>
          <p:cNvSpPr>
            <a:spLocks noChangeArrowheads="1"/>
          </p:cNvSpPr>
          <p:nvPr/>
        </p:nvSpPr>
        <p:spPr bwMode="auto">
          <a:xfrm>
            <a:off x="7031038" y="5246688"/>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067" name="Object 203"/>
          <p:cNvGraphicFramePr>
            <a:graphicFrameLocks noChangeAspect="1"/>
          </p:cNvGraphicFramePr>
          <p:nvPr/>
        </p:nvGraphicFramePr>
        <p:xfrm>
          <a:off x="8201025" y="4879975"/>
          <a:ext cx="581025" cy="277813"/>
        </p:xfrm>
        <a:graphic>
          <a:graphicData uri="http://schemas.openxmlformats.org/presentationml/2006/ole">
            <p:oleObj spid="_x0000_s632855" name="公式" r:id="rId25" imgW="355138" imgH="177569" progId="Equation.3">
              <p:embed/>
            </p:oleObj>
          </a:graphicData>
        </a:graphic>
      </p:graphicFrame>
      <p:graphicFrame>
        <p:nvGraphicFramePr>
          <p:cNvPr id="293068" name="Object 204"/>
          <p:cNvGraphicFramePr>
            <a:graphicFrameLocks noChangeAspect="1"/>
          </p:cNvGraphicFramePr>
          <p:nvPr/>
        </p:nvGraphicFramePr>
        <p:xfrm>
          <a:off x="5819775" y="1614488"/>
          <a:ext cx="606425" cy="279400"/>
        </p:xfrm>
        <a:graphic>
          <a:graphicData uri="http://schemas.openxmlformats.org/presentationml/2006/ole">
            <p:oleObj spid="_x0000_s632856" name="公式" r:id="rId26" imgW="368140" imgH="177723" progId="Equation.3">
              <p:embed/>
            </p:oleObj>
          </a:graphicData>
        </a:graphic>
      </p:graphicFrame>
      <p:graphicFrame>
        <p:nvGraphicFramePr>
          <p:cNvPr id="293069" name="Object 205"/>
          <p:cNvGraphicFramePr>
            <a:graphicFrameLocks noChangeAspect="1"/>
          </p:cNvGraphicFramePr>
          <p:nvPr/>
        </p:nvGraphicFramePr>
        <p:xfrm>
          <a:off x="5821363" y="4551363"/>
          <a:ext cx="604837" cy="288925"/>
        </p:xfrm>
        <a:graphic>
          <a:graphicData uri="http://schemas.openxmlformats.org/presentationml/2006/ole">
            <p:oleObj spid="_x0000_s632857" name="公式" r:id="rId27" imgW="355138" imgH="177569" progId="Equation.3">
              <p:embed/>
            </p:oleObj>
          </a:graphicData>
        </a:graphic>
      </p:graphicFrame>
      <p:sp>
        <p:nvSpPr>
          <p:cNvPr id="293070" name="Text Box 206"/>
          <p:cNvSpPr txBox="1">
            <a:spLocks noChangeArrowheads="1"/>
          </p:cNvSpPr>
          <p:nvPr/>
        </p:nvSpPr>
        <p:spPr bwMode="auto">
          <a:xfrm>
            <a:off x="166688" y="3151188"/>
            <a:ext cx="3709987" cy="15525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②</a:t>
            </a:r>
            <a:r>
              <a:rPr lang="zh-CN" altLang="en-US" sz="2400"/>
              <a:t>不同类型构成复合管时，应将前一只管子的集电极接到后一只管的基极，实现两次放大作用；</a:t>
            </a:r>
          </a:p>
        </p:txBody>
      </p:sp>
      <p:grpSp>
        <p:nvGrpSpPr>
          <p:cNvPr id="22" name="Group 305"/>
          <p:cNvGrpSpPr>
            <a:grpSpLocks/>
          </p:cNvGrpSpPr>
          <p:nvPr/>
        </p:nvGrpSpPr>
        <p:grpSpPr bwMode="auto">
          <a:xfrm>
            <a:off x="4135438" y="412750"/>
            <a:ext cx="4926012" cy="2981325"/>
            <a:chOff x="2626" y="1171"/>
            <a:chExt cx="3103" cy="1878"/>
          </a:xfrm>
        </p:grpSpPr>
        <p:graphicFrame>
          <p:nvGraphicFramePr>
            <p:cNvPr id="109588" name="Object 256"/>
            <p:cNvGraphicFramePr>
              <a:graphicFrameLocks noChangeAspect="1"/>
            </p:cNvGraphicFramePr>
            <p:nvPr/>
          </p:nvGraphicFramePr>
          <p:xfrm>
            <a:off x="3120" y="1544"/>
            <a:ext cx="399" cy="184"/>
          </p:xfrm>
          <a:graphic>
            <a:graphicData uri="http://schemas.openxmlformats.org/presentationml/2006/ole">
              <p:oleObj spid="_x0000_s632858" name="公式" r:id="rId28" imgW="368140" imgH="177723" progId="Equation.3">
                <p:embed/>
              </p:oleObj>
            </a:graphicData>
          </a:graphic>
        </p:graphicFrame>
        <p:grpSp>
          <p:nvGrpSpPr>
            <p:cNvPr id="23" name="Group 257"/>
            <p:cNvGrpSpPr>
              <a:grpSpLocks/>
            </p:cNvGrpSpPr>
            <p:nvPr/>
          </p:nvGrpSpPr>
          <p:grpSpPr bwMode="auto">
            <a:xfrm>
              <a:off x="2626" y="1171"/>
              <a:ext cx="1616" cy="1657"/>
              <a:chOff x="506" y="833"/>
              <a:chExt cx="1616" cy="1657"/>
            </a:xfrm>
          </p:grpSpPr>
          <p:graphicFrame>
            <p:nvGraphicFramePr>
              <p:cNvPr id="109595" name="Object 258"/>
              <p:cNvGraphicFramePr>
                <a:graphicFrameLocks noChangeAspect="1"/>
              </p:cNvGraphicFramePr>
              <p:nvPr/>
            </p:nvGraphicFramePr>
            <p:xfrm>
              <a:off x="1313" y="1432"/>
              <a:ext cx="233" cy="271"/>
            </p:xfrm>
            <a:graphic>
              <a:graphicData uri="http://schemas.openxmlformats.org/presentationml/2006/ole">
                <p:oleObj spid="_x0000_s632859" name="公式" r:id="rId29" imgW="177569" imgH="215619" progId="Equation.3">
                  <p:embed/>
                </p:oleObj>
              </a:graphicData>
            </a:graphic>
          </p:graphicFrame>
          <p:graphicFrame>
            <p:nvGraphicFramePr>
              <p:cNvPr id="109596" name="Object 259"/>
              <p:cNvGraphicFramePr>
                <a:graphicFrameLocks noChangeAspect="1"/>
              </p:cNvGraphicFramePr>
              <p:nvPr/>
            </p:nvGraphicFramePr>
            <p:xfrm>
              <a:off x="1889" y="1804"/>
              <a:ext cx="233" cy="271"/>
            </p:xfrm>
            <a:graphic>
              <a:graphicData uri="http://schemas.openxmlformats.org/presentationml/2006/ole">
                <p:oleObj spid="_x0000_s632860" name="公式" r:id="rId30" imgW="177569" imgH="215619" progId="Equation.3">
                  <p:embed/>
                </p:oleObj>
              </a:graphicData>
            </a:graphic>
          </p:graphicFrame>
          <p:grpSp>
            <p:nvGrpSpPr>
              <p:cNvPr id="24" name="Group 260"/>
              <p:cNvGrpSpPr>
                <a:grpSpLocks/>
              </p:cNvGrpSpPr>
              <p:nvPr/>
            </p:nvGrpSpPr>
            <p:grpSpPr bwMode="auto">
              <a:xfrm>
                <a:off x="506" y="833"/>
                <a:ext cx="1485" cy="1657"/>
                <a:chOff x="506" y="833"/>
                <a:chExt cx="1485" cy="1657"/>
              </a:xfrm>
            </p:grpSpPr>
            <p:sp>
              <p:nvSpPr>
                <p:cNvPr id="109685" name="Oval 261"/>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25" name="Group 262"/>
                <p:cNvGrpSpPr>
                  <a:grpSpLocks/>
                </p:cNvGrpSpPr>
                <p:nvPr/>
              </p:nvGrpSpPr>
              <p:grpSpPr bwMode="auto">
                <a:xfrm>
                  <a:off x="506" y="833"/>
                  <a:ext cx="1485" cy="1657"/>
                  <a:chOff x="506" y="833"/>
                  <a:chExt cx="1485" cy="1657"/>
                </a:xfrm>
              </p:grpSpPr>
              <p:grpSp>
                <p:nvGrpSpPr>
                  <p:cNvPr id="26" name="Group 263"/>
                  <p:cNvGrpSpPr>
                    <a:grpSpLocks/>
                  </p:cNvGrpSpPr>
                  <p:nvPr/>
                </p:nvGrpSpPr>
                <p:grpSpPr bwMode="auto">
                  <a:xfrm>
                    <a:off x="506" y="1042"/>
                    <a:ext cx="1485" cy="1448"/>
                    <a:chOff x="506" y="1042"/>
                    <a:chExt cx="1485" cy="1448"/>
                  </a:xfrm>
                </p:grpSpPr>
                <p:grpSp>
                  <p:nvGrpSpPr>
                    <p:cNvPr id="27" name="Group 264"/>
                    <p:cNvGrpSpPr>
                      <a:grpSpLocks/>
                    </p:cNvGrpSpPr>
                    <p:nvPr/>
                  </p:nvGrpSpPr>
                  <p:grpSpPr bwMode="auto">
                    <a:xfrm>
                      <a:off x="506" y="1042"/>
                      <a:ext cx="1400" cy="1261"/>
                      <a:chOff x="506" y="1042"/>
                      <a:chExt cx="1400" cy="1261"/>
                    </a:xfrm>
                  </p:grpSpPr>
                  <p:grpSp>
                    <p:nvGrpSpPr>
                      <p:cNvPr id="28" name="Group 265"/>
                      <p:cNvGrpSpPr>
                        <a:grpSpLocks/>
                      </p:cNvGrpSpPr>
                      <p:nvPr/>
                    </p:nvGrpSpPr>
                    <p:grpSpPr bwMode="auto">
                      <a:xfrm>
                        <a:off x="644" y="1042"/>
                        <a:ext cx="1262" cy="1261"/>
                        <a:chOff x="644" y="1042"/>
                        <a:chExt cx="1262" cy="1261"/>
                      </a:xfrm>
                    </p:grpSpPr>
                    <p:sp>
                      <p:nvSpPr>
                        <p:cNvPr id="109693" name="Line 266"/>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694" name="Line 267"/>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695" name="Line 268"/>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29" name="Group 269"/>
                        <p:cNvGrpSpPr>
                          <a:grpSpLocks/>
                        </p:cNvGrpSpPr>
                        <p:nvPr/>
                      </p:nvGrpSpPr>
                      <p:grpSpPr bwMode="auto">
                        <a:xfrm>
                          <a:off x="1143" y="1378"/>
                          <a:ext cx="218" cy="366"/>
                          <a:chOff x="1143" y="1378"/>
                          <a:chExt cx="218" cy="366"/>
                        </a:xfrm>
                      </p:grpSpPr>
                      <p:sp>
                        <p:nvSpPr>
                          <p:cNvPr id="109705" name="Line 27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06" name="Line 271"/>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09707" name="Line 272"/>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9697" name="Line 273"/>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698" name="Line 274"/>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30" name="Group 275"/>
                        <p:cNvGrpSpPr>
                          <a:grpSpLocks/>
                        </p:cNvGrpSpPr>
                        <p:nvPr/>
                      </p:nvGrpSpPr>
                      <p:grpSpPr bwMode="auto">
                        <a:xfrm>
                          <a:off x="1688" y="1745"/>
                          <a:ext cx="218" cy="366"/>
                          <a:chOff x="1143" y="1378"/>
                          <a:chExt cx="218" cy="366"/>
                        </a:xfrm>
                      </p:grpSpPr>
                      <p:sp>
                        <p:nvSpPr>
                          <p:cNvPr id="109702" name="Line 276"/>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03" name="Line 277"/>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04" name="Line 278"/>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00" name="Line 279"/>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01" name="Line 280"/>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599" name="Object 281"/>
                      <p:cNvGraphicFramePr>
                        <a:graphicFrameLocks noChangeAspect="1"/>
                      </p:cNvGraphicFramePr>
                      <p:nvPr/>
                    </p:nvGraphicFramePr>
                    <p:xfrm>
                      <a:off x="506" y="1449"/>
                      <a:ext cx="139" cy="187"/>
                    </p:xfrm>
                    <a:graphic>
                      <a:graphicData uri="http://schemas.openxmlformats.org/presentationml/2006/ole">
                        <p:oleObj spid="_x0000_s632861" name="公式" r:id="rId31" imgW="126725" imgH="177415" progId="Equation.3">
                          <p:embed/>
                        </p:oleObj>
                      </a:graphicData>
                    </a:graphic>
                  </p:graphicFrame>
                  <p:sp>
                    <p:nvSpPr>
                      <p:cNvPr id="109692" name="Oval 282"/>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98" name="Object 283"/>
                    <p:cNvGraphicFramePr>
                      <a:graphicFrameLocks noChangeAspect="1"/>
                    </p:cNvGraphicFramePr>
                    <p:nvPr/>
                  </p:nvGraphicFramePr>
                  <p:xfrm>
                    <a:off x="1861" y="2338"/>
                    <a:ext cx="130" cy="152"/>
                  </p:xfrm>
                  <a:graphic>
                    <a:graphicData uri="http://schemas.openxmlformats.org/presentationml/2006/ole">
                      <p:oleObj spid="_x0000_s632862" name="Equation" r:id="rId32" imgW="114201" imgH="139579" progId="Equation.DSMT4">
                        <p:embed/>
                      </p:oleObj>
                    </a:graphicData>
                  </a:graphic>
                </p:graphicFrame>
                <p:sp>
                  <p:nvSpPr>
                    <p:cNvPr id="109690" name="Oval 284"/>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97" name="Object 285"/>
                  <p:cNvGraphicFramePr>
                    <a:graphicFrameLocks noChangeAspect="1"/>
                  </p:cNvGraphicFramePr>
                  <p:nvPr/>
                </p:nvGraphicFramePr>
                <p:xfrm>
                  <a:off x="1856" y="833"/>
                  <a:ext cx="135" cy="159"/>
                </p:xfrm>
                <a:graphic>
                  <a:graphicData uri="http://schemas.openxmlformats.org/presentationml/2006/ole">
                    <p:oleObj spid="_x0000_s632863" name="Equation" r:id="rId33" imgW="114201" imgH="139579" progId="Equation.DSMT4">
                      <p:embed/>
                    </p:oleObj>
                  </a:graphicData>
                </a:graphic>
              </p:graphicFrame>
              <p:sp>
                <p:nvSpPr>
                  <p:cNvPr id="109688" name="Oval 286"/>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31" name="Group 287"/>
            <p:cNvGrpSpPr>
              <a:grpSpLocks/>
            </p:cNvGrpSpPr>
            <p:nvPr/>
          </p:nvGrpSpPr>
          <p:grpSpPr bwMode="auto">
            <a:xfrm>
              <a:off x="4845" y="1908"/>
              <a:ext cx="884" cy="1141"/>
              <a:chOff x="3439" y="2619"/>
              <a:chExt cx="884" cy="1141"/>
            </a:xfrm>
          </p:grpSpPr>
          <p:graphicFrame>
            <p:nvGraphicFramePr>
              <p:cNvPr id="109591" name="Object 288"/>
              <p:cNvGraphicFramePr>
                <a:graphicFrameLocks noChangeAspect="1"/>
              </p:cNvGraphicFramePr>
              <p:nvPr/>
            </p:nvGraphicFramePr>
            <p:xfrm>
              <a:off x="4123" y="3106"/>
              <a:ext cx="200" cy="207"/>
            </p:xfrm>
            <a:graphic>
              <a:graphicData uri="http://schemas.openxmlformats.org/presentationml/2006/ole">
                <p:oleObj spid="_x0000_s632864" name="公式" r:id="rId34" imgW="152268" imgH="164957" progId="Equation.3">
                  <p:embed/>
                </p:oleObj>
              </a:graphicData>
            </a:graphic>
          </p:graphicFrame>
          <p:sp>
            <p:nvSpPr>
              <p:cNvPr id="109674" name="Line 2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671" name="Group 290"/>
              <p:cNvGrpSpPr>
                <a:grpSpLocks/>
              </p:cNvGrpSpPr>
              <p:nvPr/>
            </p:nvGrpSpPr>
            <p:grpSpPr bwMode="auto">
              <a:xfrm>
                <a:off x="3906" y="3015"/>
                <a:ext cx="218" cy="366"/>
                <a:chOff x="1143" y="1378"/>
                <a:chExt cx="218" cy="366"/>
              </a:xfrm>
            </p:grpSpPr>
            <p:sp>
              <p:nvSpPr>
                <p:cNvPr id="109681" name="Line 2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82" name="Line 292"/>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09683" name="Line 293"/>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9676" name="Line 2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677" name="Line 2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592" name="Object 296"/>
              <p:cNvGraphicFramePr>
                <a:graphicFrameLocks noChangeAspect="1"/>
              </p:cNvGraphicFramePr>
              <p:nvPr/>
            </p:nvGraphicFramePr>
            <p:xfrm>
              <a:off x="3439" y="3083"/>
              <a:ext cx="139" cy="187"/>
            </p:xfrm>
            <a:graphic>
              <a:graphicData uri="http://schemas.openxmlformats.org/presentationml/2006/ole">
                <p:oleObj spid="_x0000_s632865" name="公式" r:id="rId35" imgW="126725" imgH="177415" progId="Equation.3">
                  <p:embed/>
                </p:oleObj>
              </a:graphicData>
            </a:graphic>
          </p:graphicFrame>
          <p:sp>
            <p:nvSpPr>
              <p:cNvPr id="109678" name="Oval 2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93" name="Object 298"/>
              <p:cNvGraphicFramePr>
                <a:graphicFrameLocks noChangeAspect="1"/>
              </p:cNvGraphicFramePr>
              <p:nvPr/>
            </p:nvGraphicFramePr>
            <p:xfrm>
              <a:off x="4070" y="3608"/>
              <a:ext cx="130" cy="152"/>
            </p:xfrm>
            <a:graphic>
              <a:graphicData uri="http://schemas.openxmlformats.org/presentationml/2006/ole">
                <p:oleObj spid="_x0000_s632866" name="Equation" r:id="rId36" imgW="114201" imgH="139579" progId="Equation.DSMT4">
                  <p:embed/>
                </p:oleObj>
              </a:graphicData>
            </a:graphic>
          </p:graphicFrame>
          <p:sp>
            <p:nvSpPr>
              <p:cNvPr id="109679" name="Oval 2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94" name="Object 300"/>
              <p:cNvGraphicFramePr>
                <a:graphicFrameLocks noChangeAspect="1"/>
              </p:cNvGraphicFramePr>
              <p:nvPr/>
            </p:nvGraphicFramePr>
            <p:xfrm>
              <a:off x="4065" y="2619"/>
              <a:ext cx="135" cy="159"/>
            </p:xfrm>
            <a:graphic>
              <a:graphicData uri="http://schemas.openxmlformats.org/presentationml/2006/ole">
                <p:oleObj spid="_x0000_s632867" name="Equation" r:id="rId37" imgW="114201" imgH="139579" progId="Equation.DSMT4">
                  <p:embed/>
                </p:oleObj>
              </a:graphicData>
            </a:graphic>
          </p:graphicFrame>
          <p:sp>
            <p:nvSpPr>
              <p:cNvPr id="109680" name="Oval 3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09673" name="AutoShape 302"/>
            <p:cNvSpPr>
              <a:spLocks noChangeArrowheads="1"/>
            </p:cNvSpPr>
            <p:nvPr/>
          </p:nvSpPr>
          <p:spPr bwMode="auto">
            <a:xfrm>
              <a:off x="4433" y="236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09589" name="Object 303"/>
            <p:cNvGraphicFramePr>
              <a:graphicFrameLocks noChangeAspect="1"/>
            </p:cNvGraphicFramePr>
            <p:nvPr/>
          </p:nvGraphicFramePr>
          <p:xfrm>
            <a:off x="5145" y="2150"/>
            <a:ext cx="406" cy="187"/>
          </p:xfrm>
          <a:graphic>
            <a:graphicData uri="http://schemas.openxmlformats.org/presentationml/2006/ole">
              <p:oleObj spid="_x0000_s632868" name="公式" r:id="rId38" imgW="368140" imgH="177723" progId="Equation.3">
                <p:embed/>
              </p:oleObj>
            </a:graphicData>
          </a:graphic>
        </p:graphicFrame>
        <p:graphicFrame>
          <p:nvGraphicFramePr>
            <p:cNvPr id="109590" name="Object 304"/>
            <p:cNvGraphicFramePr>
              <a:graphicFrameLocks noChangeAspect="1"/>
            </p:cNvGraphicFramePr>
            <p:nvPr/>
          </p:nvGraphicFramePr>
          <p:xfrm>
            <a:off x="3677" y="1931"/>
            <a:ext cx="368" cy="176"/>
          </p:xfrm>
          <a:graphic>
            <a:graphicData uri="http://schemas.openxmlformats.org/presentationml/2006/ole">
              <p:oleObj spid="_x0000_s632869" name="公式" r:id="rId39" imgW="355138" imgH="177569" progId="Equation.3">
                <p:embed/>
              </p:oleObj>
            </a:graphicData>
          </a:graphic>
        </p:graphicFrame>
      </p:grpSp>
      <p:grpSp>
        <p:nvGrpSpPr>
          <p:cNvPr id="109672" name="Group 355"/>
          <p:cNvGrpSpPr>
            <a:grpSpLocks/>
          </p:cNvGrpSpPr>
          <p:nvPr/>
        </p:nvGrpSpPr>
        <p:grpSpPr bwMode="auto">
          <a:xfrm>
            <a:off x="4224338" y="3349625"/>
            <a:ext cx="4919662" cy="2952750"/>
            <a:chOff x="2626" y="1169"/>
            <a:chExt cx="3099" cy="1860"/>
          </a:xfrm>
        </p:grpSpPr>
        <p:grpSp>
          <p:nvGrpSpPr>
            <p:cNvPr id="109675" name="Group 306"/>
            <p:cNvGrpSpPr>
              <a:grpSpLocks/>
            </p:cNvGrpSpPr>
            <p:nvPr/>
          </p:nvGrpSpPr>
          <p:grpSpPr bwMode="auto">
            <a:xfrm>
              <a:off x="2626" y="1169"/>
              <a:ext cx="1616" cy="1657"/>
              <a:chOff x="506" y="833"/>
              <a:chExt cx="1616" cy="1657"/>
            </a:xfrm>
          </p:grpSpPr>
          <p:graphicFrame>
            <p:nvGraphicFramePr>
              <p:cNvPr id="109583" name="Object 307"/>
              <p:cNvGraphicFramePr>
                <a:graphicFrameLocks noChangeAspect="1"/>
              </p:cNvGraphicFramePr>
              <p:nvPr/>
            </p:nvGraphicFramePr>
            <p:xfrm>
              <a:off x="1313" y="1432"/>
              <a:ext cx="233" cy="271"/>
            </p:xfrm>
            <a:graphic>
              <a:graphicData uri="http://schemas.openxmlformats.org/presentationml/2006/ole">
                <p:oleObj spid="_x0000_s632870" name="公式" r:id="rId40" imgW="177569" imgH="215619" progId="Equation.3">
                  <p:embed/>
                </p:oleObj>
              </a:graphicData>
            </a:graphic>
          </p:graphicFrame>
          <p:graphicFrame>
            <p:nvGraphicFramePr>
              <p:cNvPr id="109584" name="Object 308"/>
              <p:cNvGraphicFramePr>
                <a:graphicFrameLocks noChangeAspect="1"/>
              </p:cNvGraphicFramePr>
              <p:nvPr/>
            </p:nvGraphicFramePr>
            <p:xfrm>
              <a:off x="1889" y="1804"/>
              <a:ext cx="233" cy="271"/>
            </p:xfrm>
            <a:graphic>
              <a:graphicData uri="http://schemas.openxmlformats.org/presentationml/2006/ole">
                <p:oleObj spid="_x0000_s632871" name="公式" r:id="rId41" imgW="177569" imgH="215619" progId="Equation.3">
                  <p:embed/>
                </p:oleObj>
              </a:graphicData>
            </a:graphic>
          </p:graphicFrame>
          <p:grpSp>
            <p:nvGrpSpPr>
              <p:cNvPr id="109684" name="Group 309"/>
              <p:cNvGrpSpPr>
                <a:grpSpLocks/>
              </p:cNvGrpSpPr>
              <p:nvPr/>
            </p:nvGrpSpPr>
            <p:grpSpPr bwMode="auto">
              <a:xfrm>
                <a:off x="506" y="833"/>
                <a:ext cx="1485" cy="1657"/>
                <a:chOff x="506" y="833"/>
                <a:chExt cx="1485" cy="1657"/>
              </a:xfrm>
            </p:grpSpPr>
            <p:sp>
              <p:nvSpPr>
                <p:cNvPr id="109648" name="Oval 310"/>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9686" name="Group 311"/>
                <p:cNvGrpSpPr>
                  <a:grpSpLocks/>
                </p:cNvGrpSpPr>
                <p:nvPr/>
              </p:nvGrpSpPr>
              <p:grpSpPr bwMode="auto">
                <a:xfrm>
                  <a:off x="506" y="833"/>
                  <a:ext cx="1485" cy="1657"/>
                  <a:chOff x="506" y="833"/>
                  <a:chExt cx="1485" cy="1657"/>
                </a:xfrm>
              </p:grpSpPr>
              <p:grpSp>
                <p:nvGrpSpPr>
                  <p:cNvPr id="109687" name="Group 312"/>
                  <p:cNvGrpSpPr>
                    <a:grpSpLocks/>
                  </p:cNvGrpSpPr>
                  <p:nvPr/>
                </p:nvGrpSpPr>
                <p:grpSpPr bwMode="auto">
                  <a:xfrm>
                    <a:off x="506" y="1042"/>
                    <a:ext cx="1485" cy="1448"/>
                    <a:chOff x="506" y="1042"/>
                    <a:chExt cx="1485" cy="1448"/>
                  </a:xfrm>
                </p:grpSpPr>
                <p:grpSp>
                  <p:nvGrpSpPr>
                    <p:cNvPr id="109689" name="Group 313"/>
                    <p:cNvGrpSpPr>
                      <a:grpSpLocks/>
                    </p:cNvGrpSpPr>
                    <p:nvPr/>
                  </p:nvGrpSpPr>
                  <p:grpSpPr bwMode="auto">
                    <a:xfrm>
                      <a:off x="506" y="1042"/>
                      <a:ext cx="1400" cy="1261"/>
                      <a:chOff x="506" y="1042"/>
                      <a:chExt cx="1400" cy="1261"/>
                    </a:xfrm>
                  </p:grpSpPr>
                  <p:grpSp>
                    <p:nvGrpSpPr>
                      <p:cNvPr id="109691" name="Group 314"/>
                      <p:cNvGrpSpPr>
                        <a:grpSpLocks/>
                      </p:cNvGrpSpPr>
                      <p:nvPr/>
                    </p:nvGrpSpPr>
                    <p:grpSpPr bwMode="auto">
                      <a:xfrm>
                        <a:off x="644" y="1042"/>
                        <a:ext cx="1262" cy="1261"/>
                        <a:chOff x="644" y="1042"/>
                        <a:chExt cx="1262" cy="1261"/>
                      </a:xfrm>
                    </p:grpSpPr>
                    <p:sp>
                      <p:nvSpPr>
                        <p:cNvPr id="109656" name="Line 315"/>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657" name="Line 316"/>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658" name="Line 317"/>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09696" name="Group 318"/>
                        <p:cNvGrpSpPr>
                          <a:grpSpLocks/>
                        </p:cNvGrpSpPr>
                        <p:nvPr/>
                      </p:nvGrpSpPr>
                      <p:grpSpPr bwMode="auto">
                        <a:xfrm>
                          <a:off x="1143" y="1378"/>
                          <a:ext cx="218" cy="366"/>
                          <a:chOff x="1143" y="1378"/>
                          <a:chExt cx="218" cy="366"/>
                        </a:xfrm>
                      </p:grpSpPr>
                      <p:sp>
                        <p:nvSpPr>
                          <p:cNvPr id="109668" name="Line 31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69" name="Line 320"/>
                          <p:cNvSpPr>
                            <a:spLocks noChangeShapeType="1"/>
                          </p:cNvSpPr>
                          <p:nvPr/>
                        </p:nvSpPr>
                        <p:spPr bwMode="auto">
                          <a:xfrm flipV="1">
                            <a:off x="1143" y="1403"/>
                            <a:ext cx="218" cy="109"/>
                          </a:xfrm>
                          <a:prstGeom prst="line">
                            <a:avLst/>
                          </a:prstGeom>
                          <a:noFill/>
                          <a:ln w="12700">
                            <a:solidFill>
                              <a:srgbClr val="FF0000"/>
                            </a:solidFill>
                            <a:round/>
                            <a:headEnd type="triangle" w="med" len="lg"/>
                            <a:tailEnd/>
                          </a:ln>
                        </p:spPr>
                        <p:txBody>
                          <a:bodyPr/>
                          <a:lstStyle/>
                          <a:p>
                            <a:endParaRPr lang="zh-CN" altLang="en-US"/>
                          </a:p>
                        </p:txBody>
                      </p:sp>
                      <p:sp>
                        <p:nvSpPr>
                          <p:cNvPr id="109670" name="Line 321"/>
                          <p:cNvSpPr>
                            <a:spLocks noChangeShapeType="1"/>
                          </p:cNvSpPr>
                          <p:nvPr/>
                        </p:nvSpPr>
                        <p:spPr bwMode="auto">
                          <a:xfrm>
                            <a:off x="1145" y="1636"/>
                            <a:ext cx="216" cy="108"/>
                          </a:xfrm>
                          <a:prstGeom prst="line">
                            <a:avLst/>
                          </a:prstGeom>
                          <a:noFill/>
                          <a:ln w="12700">
                            <a:solidFill>
                              <a:srgbClr val="FF0000"/>
                            </a:solidFill>
                            <a:round/>
                            <a:headEnd type="none" w="med" len="lg"/>
                            <a:tailEnd type="none" w="med" len="lg"/>
                          </a:ln>
                        </p:spPr>
                        <p:txBody>
                          <a:bodyPr/>
                          <a:lstStyle/>
                          <a:p>
                            <a:endParaRPr lang="zh-CN" altLang="en-US"/>
                          </a:p>
                        </p:txBody>
                      </p:sp>
                    </p:grpSp>
                    <p:sp>
                      <p:nvSpPr>
                        <p:cNvPr id="109660" name="Line 322"/>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661" name="Line 323"/>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09699" name="Group 324"/>
                        <p:cNvGrpSpPr>
                          <a:grpSpLocks/>
                        </p:cNvGrpSpPr>
                        <p:nvPr/>
                      </p:nvGrpSpPr>
                      <p:grpSpPr bwMode="auto">
                        <a:xfrm>
                          <a:off x="1688" y="1745"/>
                          <a:ext cx="218" cy="366"/>
                          <a:chOff x="1143" y="1378"/>
                          <a:chExt cx="218" cy="366"/>
                        </a:xfrm>
                      </p:grpSpPr>
                      <p:sp>
                        <p:nvSpPr>
                          <p:cNvPr id="109665" name="Line 325"/>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66" name="Line 326"/>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667" name="Line 327"/>
                          <p:cNvSpPr>
                            <a:spLocks noChangeShapeType="1"/>
                          </p:cNvSpPr>
                          <p:nvPr/>
                        </p:nvSpPr>
                        <p:spPr bwMode="auto">
                          <a:xfrm>
                            <a:off x="1145" y="1636"/>
                            <a:ext cx="216" cy="108"/>
                          </a:xfrm>
                          <a:prstGeom prst="line">
                            <a:avLst/>
                          </a:prstGeom>
                          <a:noFill/>
                          <a:ln w="12700">
                            <a:solidFill>
                              <a:srgbClr val="FF0000"/>
                            </a:solidFill>
                            <a:round/>
                            <a:headEnd type="none" w="med" len="lg"/>
                            <a:tailEnd type="triangle" w="med" len="lg"/>
                          </a:ln>
                        </p:spPr>
                        <p:txBody>
                          <a:bodyPr/>
                          <a:lstStyle/>
                          <a:p>
                            <a:endParaRPr lang="zh-CN" altLang="en-US"/>
                          </a:p>
                        </p:txBody>
                      </p:sp>
                    </p:grpSp>
                    <p:sp>
                      <p:nvSpPr>
                        <p:cNvPr id="109663" name="Line 328"/>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664" name="Line 329"/>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587" name="Object 330"/>
                      <p:cNvGraphicFramePr>
                        <a:graphicFrameLocks noChangeAspect="1"/>
                      </p:cNvGraphicFramePr>
                      <p:nvPr/>
                    </p:nvGraphicFramePr>
                    <p:xfrm>
                      <a:off x="506" y="1449"/>
                      <a:ext cx="139" cy="187"/>
                    </p:xfrm>
                    <a:graphic>
                      <a:graphicData uri="http://schemas.openxmlformats.org/presentationml/2006/ole">
                        <p:oleObj spid="_x0000_s632872" name="公式" r:id="rId42" imgW="126725" imgH="177415" progId="Equation.3">
                          <p:embed/>
                        </p:oleObj>
                      </a:graphicData>
                    </a:graphic>
                  </p:graphicFrame>
                  <p:sp>
                    <p:nvSpPr>
                      <p:cNvPr id="109655" name="Oval 331"/>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86" name="Object 332"/>
                    <p:cNvGraphicFramePr>
                      <a:graphicFrameLocks noChangeAspect="1"/>
                    </p:cNvGraphicFramePr>
                    <p:nvPr/>
                  </p:nvGraphicFramePr>
                  <p:xfrm>
                    <a:off x="1861" y="2338"/>
                    <a:ext cx="130" cy="152"/>
                  </p:xfrm>
                  <a:graphic>
                    <a:graphicData uri="http://schemas.openxmlformats.org/presentationml/2006/ole">
                      <p:oleObj spid="_x0000_s632873" name="Equation" r:id="rId43" imgW="114201" imgH="139579" progId="Equation.DSMT4">
                        <p:embed/>
                      </p:oleObj>
                    </a:graphicData>
                  </a:graphic>
                </p:graphicFrame>
                <p:sp>
                  <p:nvSpPr>
                    <p:cNvPr id="109653" name="Oval 333"/>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85" name="Object 334"/>
                  <p:cNvGraphicFramePr>
                    <a:graphicFrameLocks noChangeAspect="1"/>
                  </p:cNvGraphicFramePr>
                  <p:nvPr/>
                </p:nvGraphicFramePr>
                <p:xfrm>
                  <a:off x="1856" y="833"/>
                  <a:ext cx="135" cy="159"/>
                </p:xfrm>
                <a:graphic>
                  <a:graphicData uri="http://schemas.openxmlformats.org/presentationml/2006/ole">
                    <p:oleObj spid="_x0000_s632874" name="Equation" r:id="rId44" imgW="114201" imgH="139579" progId="Equation.DSMT4">
                      <p:embed/>
                    </p:oleObj>
                  </a:graphicData>
                </a:graphic>
              </p:graphicFrame>
              <p:sp>
                <p:nvSpPr>
                  <p:cNvPr id="109651" name="Oval 33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aphicFrame>
          <p:nvGraphicFramePr>
            <p:cNvPr id="109576" name="Object 336"/>
            <p:cNvGraphicFramePr>
              <a:graphicFrameLocks noChangeAspect="1"/>
            </p:cNvGraphicFramePr>
            <p:nvPr/>
          </p:nvGraphicFramePr>
          <p:xfrm>
            <a:off x="3109" y="1556"/>
            <a:ext cx="381" cy="182"/>
          </p:xfrm>
          <a:graphic>
            <a:graphicData uri="http://schemas.openxmlformats.org/presentationml/2006/ole">
              <p:oleObj spid="_x0000_s632875" name="公式" r:id="rId45" imgW="355138" imgH="177569" progId="Equation.3">
                <p:embed/>
              </p:oleObj>
            </a:graphicData>
          </a:graphic>
        </p:graphicFrame>
        <p:grpSp>
          <p:nvGrpSpPr>
            <p:cNvPr id="109709" name="Group 337"/>
            <p:cNvGrpSpPr>
              <a:grpSpLocks/>
            </p:cNvGrpSpPr>
            <p:nvPr/>
          </p:nvGrpSpPr>
          <p:grpSpPr bwMode="auto">
            <a:xfrm>
              <a:off x="4841" y="1888"/>
              <a:ext cx="884" cy="1141"/>
              <a:chOff x="3439" y="2619"/>
              <a:chExt cx="884" cy="1141"/>
            </a:xfrm>
          </p:grpSpPr>
          <p:graphicFrame>
            <p:nvGraphicFramePr>
              <p:cNvPr id="109579" name="Object 338"/>
              <p:cNvGraphicFramePr>
                <a:graphicFrameLocks noChangeAspect="1"/>
              </p:cNvGraphicFramePr>
              <p:nvPr/>
            </p:nvGraphicFramePr>
            <p:xfrm>
              <a:off x="4123" y="3106"/>
              <a:ext cx="200" cy="207"/>
            </p:xfrm>
            <a:graphic>
              <a:graphicData uri="http://schemas.openxmlformats.org/presentationml/2006/ole">
                <p:oleObj spid="_x0000_s632876" name="公式" r:id="rId46" imgW="152268" imgH="164957" progId="Equation.3">
                  <p:embed/>
                </p:oleObj>
              </a:graphicData>
            </a:graphic>
          </p:graphicFrame>
          <p:sp>
            <p:nvSpPr>
              <p:cNvPr id="109637" name="Line 33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718" name="Group 340"/>
              <p:cNvGrpSpPr>
                <a:grpSpLocks/>
              </p:cNvGrpSpPr>
              <p:nvPr/>
            </p:nvGrpSpPr>
            <p:grpSpPr bwMode="auto">
              <a:xfrm>
                <a:off x="3906" y="3015"/>
                <a:ext cx="218" cy="366"/>
                <a:chOff x="1143" y="1378"/>
                <a:chExt cx="218" cy="366"/>
              </a:xfrm>
            </p:grpSpPr>
            <p:sp>
              <p:nvSpPr>
                <p:cNvPr id="109644" name="Line 34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45" name="Line 342"/>
                <p:cNvSpPr>
                  <a:spLocks noChangeShapeType="1"/>
                </p:cNvSpPr>
                <p:nvPr/>
              </p:nvSpPr>
              <p:spPr bwMode="auto">
                <a:xfrm flipV="1">
                  <a:off x="1143" y="1403"/>
                  <a:ext cx="218" cy="109"/>
                </a:xfrm>
                <a:prstGeom prst="line">
                  <a:avLst/>
                </a:prstGeom>
                <a:noFill/>
                <a:ln w="12700">
                  <a:solidFill>
                    <a:srgbClr val="FF0000"/>
                  </a:solidFill>
                  <a:round/>
                  <a:headEnd type="triangle" w="med" len="lg"/>
                  <a:tailEnd/>
                </a:ln>
              </p:spPr>
              <p:txBody>
                <a:bodyPr/>
                <a:lstStyle/>
                <a:p>
                  <a:endParaRPr lang="zh-CN" altLang="en-US"/>
                </a:p>
              </p:txBody>
            </p:sp>
            <p:sp>
              <p:nvSpPr>
                <p:cNvPr id="109646" name="Line 343"/>
                <p:cNvSpPr>
                  <a:spLocks noChangeShapeType="1"/>
                </p:cNvSpPr>
                <p:nvPr/>
              </p:nvSpPr>
              <p:spPr bwMode="auto">
                <a:xfrm>
                  <a:off x="1145" y="1636"/>
                  <a:ext cx="216" cy="108"/>
                </a:xfrm>
                <a:prstGeom prst="line">
                  <a:avLst/>
                </a:prstGeom>
                <a:noFill/>
                <a:ln w="12700">
                  <a:solidFill>
                    <a:srgbClr val="FF0000"/>
                  </a:solidFill>
                  <a:round/>
                  <a:headEnd type="none" w="med" len="lg"/>
                  <a:tailEnd type="none" w="med" len="lg"/>
                </a:ln>
              </p:spPr>
              <p:txBody>
                <a:bodyPr/>
                <a:lstStyle/>
                <a:p>
                  <a:endParaRPr lang="zh-CN" altLang="en-US"/>
                </a:p>
              </p:txBody>
            </p:sp>
          </p:grpSp>
          <p:sp>
            <p:nvSpPr>
              <p:cNvPr id="109639" name="Line 34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640" name="Line 34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580" name="Object 346"/>
              <p:cNvGraphicFramePr>
                <a:graphicFrameLocks noChangeAspect="1"/>
              </p:cNvGraphicFramePr>
              <p:nvPr/>
            </p:nvGraphicFramePr>
            <p:xfrm>
              <a:off x="3439" y="3083"/>
              <a:ext cx="139" cy="187"/>
            </p:xfrm>
            <a:graphic>
              <a:graphicData uri="http://schemas.openxmlformats.org/presentationml/2006/ole">
                <p:oleObj spid="_x0000_s632877" name="公式" r:id="rId47" imgW="126725" imgH="177415" progId="Equation.3">
                  <p:embed/>
                </p:oleObj>
              </a:graphicData>
            </a:graphic>
          </p:graphicFrame>
          <p:sp>
            <p:nvSpPr>
              <p:cNvPr id="109641" name="Oval 34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81" name="Object 348"/>
              <p:cNvGraphicFramePr>
                <a:graphicFrameLocks noChangeAspect="1"/>
              </p:cNvGraphicFramePr>
              <p:nvPr/>
            </p:nvGraphicFramePr>
            <p:xfrm>
              <a:off x="4070" y="3608"/>
              <a:ext cx="130" cy="152"/>
            </p:xfrm>
            <a:graphic>
              <a:graphicData uri="http://schemas.openxmlformats.org/presentationml/2006/ole">
                <p:oleObj spid="_x0000_s632878" name="Equation" r:id="rId48" imgW="114201" imgH="139579" progId="Equation.DSMT4">
                  <p:embed/>
                </p:oleObj>
              </a:graphicData>
            </a:graphic>
          </p:graphicFrame>
          <p:sp>
            <p:nvSpPr>
              <p:cNvPr id="109642" name="Oval 34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82" name="Object 350"/>
              <p:cNvGraphicFramePr>
                <a:graphicFrameLocks noChangeAspect="1"/>
              </p:cNvGraphicFramePr>
              <p:nvPr/>
            </p:nvGraphicFramePr>
            <p:xfrm>
              <a:off x="4065" y="2619"/>
              <a:ext cx="135" cy="159"/>
            </p:xfrm>
            <a:graphic>
              <a:graphicData uri="http://schemas.openxmlformats.org/presentationml/2006/ole">
                <p:oleObj spid="_x0000_s632879" name="Equation" r:id="rId49" imgW="114201" imgH="139579" progId="Equation.DSMT4">
                  <p:embed/>
                </p:oleObj>
              </a:graphicData>
            </a:graphic>
          </p:graphicFrame>
          <p:sp>
            <p:nvSpPr>
              <p:cNvPr id="109643" name="Oval 35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09636" name="AutoShape 352"/>
            <p:cNvSpPr>
              <a:spLocks noChangeArrowheads="1"/>
            </p:cNvSpPr>
            <p:nvPr/>
          </p:nvSpPr>
          <p:spPr bwMode="auto">
            <a:xfrm>
              <a:off x="4429" y="234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09577" name="Object 353"/>
            <p:cNvGraphicFramePr>
              <a:graphicFrameLocks noChangeAspect="1"/>
            </p:cNvGraphicFramePr>
            <p:nvPr/>
          </p:nvGraphicFramePr>
          <p:xfrm>
            <a:off x="5166" y="2114"/>
            <a:ext cx="366" cy="175"/>
          </p:xfrm>
          <a:graphic>
            <a:graphicData uri="http://schemas.openxmlformats.org/presentationml/2006/ole">
              <p:oleObj spid="_x0000_s632880" name="公式" r:id="rId50" imgW="355138" imgH="177569" progId="Equation.3">
                <p:embed/>
              </p:oleObj>
            </a:graphicData>
          </a:graphic>
        </p:graphicFrame>
        <p:graphicFrame>
          <p:nvGraphicFramePr>
            <p:cNvPr id="109578" name="Object 354"/>
            <p:cNvGraphicFramePr>
              <a:graphicFrameLocks noChangeAspect="1"/>
            </p:cNvGraphicFramePr>
            <p:nvPr/>
          </p:nvGraphicFramePr>
          <p:xfrm>
            <a:off x="3660" y="1907"/>
            <a:ext cx="395" cy="182"/>
          </p:xfrm>
          <a:graphic>
            <a:graphicData uri="http://schemas.openxmlformats.org/presentationml/2006/ole">
              <p:oleObj spid="_x0000_s632881" name="公式" r:id="rId51" imgW="368140" imgH="177723" progId="Equation.3">
                <p:embed/>
              </p:oleObj>
            </a:graphicData>
          </a:graphic>
        </p:graphicFrame>
      </p:grpSp>
      <p:sp>
        <p:nvSpPr>
          <p:cNvPr id="293220" name="Text Box 356"/>
          <p:cNvSpPr txBox="1">
            <a:spLocks noChangeArrowheads="1"/>
          </p:cNvSpPr>
          <p:nvPr/>
        </p:nvSpPr>
        <p:spPr bwMode="auto">
          <a:xfrm>
            <a:off x="246063" y="5016500"/>
            <a:ext cx="3709987"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③</a:t>
            </a:r>
            <a:r>
              <a:rPr lang="zh-CN" altLang="en-US" sz="2400"/>
              <a:t>必须保证两只</a:t>
            </a:r>
            <a:r>
              <a:rPr lang="en-US" altLang="zh-CN" sz="2400"/>
              <a:t>BJT</a:t>
            </a:r>
            <a:r>
              <a:rPr lang="zh-CN" altLang="en-US" sz="2400"/>
              <a:t>均工作在放大状态。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869"/>
                                        </p:tgtEl>
                                        <p:attrNameLst>
                                          <p:attrName>style.visibility</p:attrName>
                                        </p:attrNameLst>
                                      </p:cBhvr>
                                      <p:to>
                                        <p:strVal val="visible"/>
                                      </p:to>
                                    </p:set>
                                    <p:animEffect transition="in" filter="blinds(horizontal)">
                                      <p:cBhvr>
                                        <p:cTn id="7" dur="500"/>
                                        <p:tgtEl>
                                          <p:spTgt spid="2928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3018"/>
                                        </p:tgtEl>
                                        <p:attrNameLst>
                                          <p:attrName>style.visibility</p:attrName>
                                        </p:attrNameLst>
                                      </p:cBhvr>
                                      <p:to>
                                        <p:strVal val="visible"/>
                                      </p:to>
                                    </p:set>
                                    <p:animEffect transition="in" filter="blinds(horizontal)">
                                      <p:cBhvr>
                                        <p:cTn id="12" dur="500"/>
                                        <p:tgtEl>
                                          <p:spTgt spid="2930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nodeType="withEffect">
                                  <p:stCondLst>
                                    <p:cond delay="0"/>
                                  </p:stCondLst>
                                  <p:childTnLst>
                                    <p:set>
                                      <p:cBhvr>
                                        <p:cTn id="19" dur="1" fill="hold">
                                          <p:stCondLst>
                                            <p:cond delay="0"/>
                                          </p:stCondLst>
                                        </p:cTn>
                                        <p:tgtEl>
                                          <p:spTgt spid="292890"/>
                                        </p:tgtEl>
                                        <p:attrNameLst>
                                          <p:attrName>style.visibility</p:attrName>
                                        </p:attrNameLst>
                                      </p:cBhvr>
                                      <p:to>
                                        <p:strVal val="visible"/>
                                      </p:to>
                                    </p:set>
                                    <p:animEffect transition="in" filter="blinds(horizontal)">
                                      <p:cBhvr>
                                        <p:cTn id="20" dur="500"/>
                                        <p:tgtEl>
                                          <p:spTgt spid="292890"/>
                                        </p:tgtEl>
                                      </p:cBhvr>
                                    </p:animEffect>
                                  </p:childTnLst>
                                </p:cTn>
                              </p:par>
                              <p:par>
                                <p:cTn id="21" presetID="3" presetClass="entr" presetSubtype="10" fill="hold" nodeType="withEffect">
                                  <p:stCondLst>
                                    <p:cond delay="0"/>
                                  </p:stCondLst>
                                  <p:childTnLst>
                                    <p:set>
                                      <p:cBhvr>
                                        <p:cTn id="22" dur="1" fill="hold">
                                          <p:stCondLst>
                                            <p:cond delay="0"/>
                                          </p:stCondLst>
                                        </p:cTn>
                                        <p:tgtEl>
                                          <p:spTgt spid="293068"/>
                                        </p:tgtEl>
                                        <p:attrNameLst>
                                          <p:attrName>style.visibility</p:attrName>
                                        </p:attrNameLst>
                                      </p:cBhvr>
                                      <p:to>
                                        <p:strVal val="visible"/>
                                      </p:to>
                                    </p:set>
                                    <p:animEffect transition="in" filter="blinds(horizontal)">
                                      <p:cBhvr>
                                        <p:cTn id="23" dur="500"/>
                                        <p:tgtEl>
                                          <p:spTgt spid="29306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93017"/>
                                        </p:tgtEl>
                                        <p:attrNameLst>
                                          <p:attrName>style.visibility</p:attrName>
                                        </p:attrNameLst>
                                      </p:cBhvr>
                                      <p:to>
                                        <p:strVal val="visible"/>
                                      </p:to>
                                    </p:set>
                                    <p:animEffect transition="in" filter="blinds(horizontal)">
                                      <p:cBhvr>
                                        <p:cTn id="28" dur="500"/>
                                        <p:tgtEl>
                                          <p:spTgt spid="2930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nodeType="withEffect">
                                  <p:stCondLst>
                                    <p:cond delay="0"/>
                                  </p:stCondLst>
                                  <p:childTnLst>
                                    <p:set>
                                      <p:cBhvr>
                                        <p:cTn id="35" dur="1" fill="hold">
                                          <p:stCondLst>
                                            <p:cond delay="0"/>
                                          </p:stCondLst>
                                        </p:cTn>
                                        <p:tgtEl>
                                          <p:spTgt spid="293050"/>
                                        </p:tgtEl>
                                        <p:attrNameLst>
                                          <p:attrName>style.visibility</p:attrName>
                                        </p:attrNameLst>
                                      </p:cBhvr>
                                      <p:to>
                                        <p:strVal val="visible"/>
                                      </p:to>
                                    </p:set>
                                    <p:animEffect transition="in" filter="blinds(horizontal)">
                                      <p:cBhvr>
                                        <p:cTn id="36" dur="500"/>
                                        <p:tgtEl>
                                          <p:spTgt spid="29305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nodeType="withEffect">
                                  <p:stCondLst>
                                    <p:cond delay="0"/>
                                  </p:stCondLst>
                                  <p:childTnLst>
                                    <p:set>
                                      <p:cBhvr>
                                        <p:cTn id="43" dur="1" fill="hold">
                                          <p:stCondLst>
                                            <p:cond delay="0"/>
                                          </p:stCondLst>
                                        </p:cTn>
                                        <p:tgtEl>
                                          <p:spTgt spid="293049"/>
                                        </p:tgtEl>
                                        <p:attrNameLst>
                                          <p:attrName>style.visibility</p:attrName>
                                        </p:attrNameLst>
                                      </p:cBhvr>
                                      <p:to>
                                        <p:strVal val="visible"/>
                                      </p:to>
                                    </p:set>
                                    <p:animEffect transition="in" filter="blinds(horizontal)">
                                      <p:cBhvr>
                                        <p:cTn id="44" dur="500"/>
                                        <p:tgtEl>
                                          <p:spTgt spid="293049"/>
                                        </p:tgtEl>
                                      </p:cBhvr>
                                    </p:animEffect>
                                  </p:childTnLst>
                                </p:cTn>
                              </p:par>
                              <p:par>
                                <p:cTn id="45" presetID="3" presetClass="entr" presetSubtype="10" fill="hold" nodeType="withEffect">
                                  <p:stCondLst>
                                    <p:cond delay="0"/>
                                  </p:stCondLst>
                                  <p:childTnLst>
                                    <p:set>
                                      <p:cBhvr>
                                        <p:cTn id="46" dur="1" fill="hold">
                                          <p:stCondLst>
                                            <p:cond delay="0"/>
                                          </p:stCondLst>
                                        </p:cTn>
                                        <p:tgtEl>
                                          <p:spTgt spid="293069"/>
                                        </p:tgtEl>
                                        <p:attrNameLst>
                                          <p:attrName>style.visibility</p:attrName>
                                        </p:attrNameLst>
                                      </p:cBhvr>
                                      <p:to>
                                        <p:strVal val="visible"/>
                                      </p:to>
                                    </p:set>
                                    <p:animEffect transition="in" filter="blinds(horizontal)">
                                      <p:cBhvr>
                                        <p:cTn id="47" dur="500"/>
                                        <p:tgtEl>
                                          <p:spTgt spid="29306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93066"/>
                                        </p:tgtEl>
                                        <p:attrNameLst>
                                          <p:attrName>style.visibility</p:attrName>
                                        </p:attrNameLst>
                                      </p:cBhvr>
                                      <p:to>
                                        <p:strVal val="visible"/>
                                      </p:to>
                                    </p:set>
                                    <p:animEffect transition="in" filter="blinds(horizontal)">
                                      <p:cBhvr>
                                        <p:cTn id="52" dur="500"/>
                                        <p:tgtEl>
                                          <p:spTgt spid="29306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par>
                                <p:cTn id="58" presetID="3" presetClass="entr" presetSubtype="10" fill="hold" nodeType="withEffect">
                                  <p:stCondLst>
                                    <p:cond delay="0"/>
                                  </p:stCondLst>
                                  <p:childTnLst>
                                    <p:set>
                                      <p:cBhvr>
                                        <p:cTn id="59" dur="1" fill="hold">
                                          <p:stCondLst>
                                            <p:cond delay="0"/>
                                          </p:stCondLst>
                                        </p:cTn>
                                        <p:tgtEl>
                                          <p:spTgt spid="293067"/>
                                        </p:tgtEl>
                                        <p:attrNameLst>
                                          <p:attrName>style.visibility</p:attrName>
                                        </p:attrNameLst>
                                      </p:cBhvr>
                                      <p:to>
                                        <p:strVal val="visible"/>
                                      </p:to>
                                    </p:set>
                                    <p:animEffect transition="in" filter="blinds(horizontal)">
                                      <p:cBhvr>
                                        <p:cTn id="60" dur="500"/>
                                        <p:tgtEl>
                                          <p:spTgt spid="29306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93070"/>
                                        </p:tgtEl>
                                        <p:attrNameLst>
                                          <p:attrName>style.visibility</p:attrName>
                                        </p:attrNameLst>
                                      </p:cBhvr>
                                      <p:to>
                                        <p:strVal val="visible"/>
                                      </p:to>
                                    </p:set>
                                    <p:animEffect transition="in" filter="blinds(horizontal)">
                                      <p:cBhvr>
                                        <p:cTn id="65" dur="500"/>
                                        <p:tgtEl>
                                          <p:spTgt spid="29307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292890"/>
                                        </p:tgtEl>
                                        <p:attrNameLst>
                                          <p:attrName>ppt_x</p:attrName>
                                        </p:attrNameLst>
                                      </p:cBhvr>
                                      <p:tavLst>
                                        <p:tav tm="0">
                                          <p:val>
                                            <p:strVal val="ppt_x"/>
                                          </p:val>
                                        </p:tav>
                                        <p:tav tm="100000">
                                          <p:val>
                                            <p:strVal val="ppt_x"/>
                                          </p:val>
                                        </p:tav>
                                      </p:tavLst>
                                    </p:anim>
                                    <p:anim calcmode="lin" valueType="num">
                                      <p:cBhvr additive="base">
                                        <p:cTn id="70" dur="500"/>
                                        <p:tgtEl>
                                          <p:spTgt spid="292890"/>
                                        </p:tgtEl>
                                        <p:attrNameLst>
                                          <p:attrName>ppt_y</p:attrName>
                                        </p:attrNameLst>
                                      </p:cBhvr>
                                      <p:tavLst>
                                        <p:tav tm="0">
                                          <p:val>
                                            <p:strVal val="ppt_y"/>
                                          </p:val>
                                        </p:tav>
                                        <p:tav tm="100000">
                                          <p:val>
                                            <p:strVal val="1+ppt_h/2"/>
                                          </p:val>
                                        </p:tav>
                                      </p:tavLst>
                                    </p:anim>
                                    <p:set>
                                      <p:cBhvr>
                                        <p:cTn id="71" dur="1" fill="hold">
                                          <p:stCondLst>
                                            <p:cond delay="499"/>
                                          </p:stCondLst>
                                        </p:cTn>
                                        <p:tgtEl>
                                          <p:spTgt spid="292890"/>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2"/>
                                        </p:tgtEl>
                                        <p:attrNameLst>
                                          <p:attrName>ppt_x</p:attrName>
                                        </p:attrNameLst>
                                      </p:cBhvr>
                                      <p:tavLst>
                                        <p:tav tm="0">
                                          <p:val>
                                            <p:strVal val="ppt_x"/>
                                          </p:val>
                                        </p:tav>
                                        <p:tav tm="100000">
                                          <p:val>
                                            <p:strVal val="ppt_x"/>
                                          </p:val>
                                        </p:tav>
                                      </p:tavLst>
                                    </p:anim>
                                    <p:anim calcmode="lin" valueType="num">
                                      <p:cBhvr additive="base">
                                        <p:cTn id="74" dur="500"/>
                                        <p:tgtEl>
                                          <p:spTgt spid="2"/>
                                        </p:tgtEl>
                                        <p:attrNameLst>
                                          <p:attrName>ppt_y</p:attrName>
                                        </p:attrNameLst>
                                      </p:cBhvr>
                                      <p:tavLst>
                                        <p:tav tm="0">
                                          <p:val>
                                            <p:strVal val="ppt_y"/>
                                          </p:val>
                                        </p:tav>
                                        <p:tav tm="100000">
                                          <p:val>
                                            <p:strVal val="1+ppt_h/2"/>
                                          </p:val>
                                        </p:tav>
                                      </p:tavLst>
                                    </p:anim>
                                    <p:set>
                                      <p:cBhvr>
                                        <p:cTn id="75" dur="1" fill="hold">
                                          <p:stCondLst>
                                            <p:cond delay="499"/>
                                          </p:stCondLst>
                                        </p:cTn>
                                        <p:tgtEl>
                                          <p:spTgt spid="2"/>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10"/>
                                        </p:tgtEl>
                                        <p:attrNameLst>
                                          <p:attrName>ppt_x</p:attrName>
                                        </p:attrNameLst>
                                      </p:cBhvr>
                                      <p:tavLst>
                                        <p:tav tm="0">
                                          <p:val>
                                            <p:strVal val="ppt_x"/>
                                          </p:val>
                                        </p:tav>
                                        <p:tav tm="100000">
                                          <p:val>
                                            <p:strVal val="ppt_x"/>
                                          </p:val>
                                        </p:tav>
                                      </p:tavLst>
                                    </p:anim>
                                    <p:anim calcmode="lin" valueType="num">
                                      <p:cBhvr additive="base">
                                        <p:cTn id="78" dur="500"/>
                                        <p:tgtEl>
                                          <p:spTgt spid="10"/>
                                        </p:tgtEl>
                                        <p:attrNameLst>
                                          <p:attrName>ppt_y</p:attrName>
                                        </p:attrNameLst>
                                      </p:cBhvr>
                                      <p:tavLst>
                                        <p:tav tm="0">
                                          <p:val>
                                            <p:strVal val="ppt_y"/>
                                          </p:val>
                                        </p:tav>
                                        <p:tav tm="100000">
                                          <p:val>
                                            <p:strVal val="1+ppt_h/2"/>
                                          </p:val>
                                        </p:tav>
                                      </p:tavLst>
                                    </p:anim>
                                    <p:set>
                                      <p:cBhvr>
                                        <p:cTn id="79" dur="1" fill="hold">
                                          <p:stCondLst>
                                            <p:cond delay="499"/>
                                          </p:stCondLst>
                                        </p:cTn>
                                        <p:tgtEl>
                                          <p:spTgt spid="10"/>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293017"/>
                                        </p:tgtEl>
                                        <p:attrNameLst>
                                          <p:attrName>ppt_x</p:attrName>
                                        </p:attrNameLst>
                                      </p:cBhvr>
                                      <p:tavLst>
                                        <p:tav tm="0">
                                          <p:val>
                                            <p:strVal val="ppt_x"/>
                                          </p:val>
                                        </p:tav>
                                        <p:tav tm="100000">
                                          <p:val>
                                            <p:strVal val="ppt_x"/>
                                          </p:val>
                                        </p:tav>
                                      </p:tavLst>
                                    </p:anim>
                                    <p:anim calcmode="lin" valueType="num">
                                      <p:cBhvr additive="base">
                                        <p:cTn id="82" dur="500"/>
                                        <p:tgtEl>
                                          <p:spTgt spid="293017"/>
                                        </p:tgtEl>
                                        <p:attrNameLst>
                                          <p:attrName>ppt_y</p:attrName>
                                        </p:attrNameLst>
                                      </p:cBhvr>
                                      <p:tavLst>
                                        <p:tav tm="0">
                                          <p:val>
                                            <p:strVal val="ppt_y"/>
                                          </p:val>
                                        </p:tav>
                                        <p:tav tm="100000">
                                          <p:val>
                                            <p:strVal val="1+ppt_h/2"/>
                                          </p:val>
                                        </p:tav>
                                      </p:tavLst>
                                    </p:anim>
                                    <p:set>
                                      <p:cBhvr>
                                        <p:cTn id="83" dur="1" fill="hold">
                                          <p:stCondLst>
                                            <p:cond delay="499"/>
                                          </p:stCondLst>
                                        </p:cTn>
                                        <p:tgtEl>
                                          <p:spTgt spid="293017"/>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293050"/>
                                        </p:tgtEl>
                                        <p:attrNameLst>
                                          <p:attrName>ppt_x</p:attrName>
                                        </p:attrNameLst>
                                      </p:cBhvr>
                                      <p:tavLst>
                                        <p:tav tm="0">
                                          <p:val>
                                            <p:strVal val="ppt_x"/>
                                          </p:val>
                                        </p:tav>
                                        <p:tav tm="100000">
                                          <p:val>
                                            <p:strVal val="ppt_x"/>
                                          </p:val>
                                        </p:tav>
                                      </p:tavLst>
                                    </p:anim>
                                    <p:anim calcmode="lin" valueType="num">
                                      <p:cBhvr additive="base">
                                        <p:cTn id="86" dur="500"/>
                                        <p:tgtEl>
                                          <p:spTgt spid="293050"/>
                                        </p:tgtEl>
                                        <p:attrNameLst>
                                          <p:attrName>ppt_y</p:attrName>
                                        </p:attrNameLst>
                                      </p:cBhvr>
                                      <p:tavLst>
                                        <p:tav tm="0">
                                          <p:val>
                                            <p:strVal val="ppt_y"/>
                                          </p:val>
                                        </p:tav>
                                        <p:tav tm="100000">
                                          <p:val>
                                            <p:strVal val="1+ppt_h/2"/>
                                          </p:val>
                                        </p:tav>
                                      </p:tavLst>
                                    </p:anim>
                                    <p:set>
                                      <p:cBhvr>
                                        <p:cTn id="87" dur="1" fill="hold">
                                          <p:stCondLst>
                                            <p:cond delay="499"/>
                                          </p:stCondLst>
                                        </p:cTn>
                                        <p:tgtEl>
                                          <p:spTgt spid="293050"/>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93068"/>
                                        </p:tgtEl>
                                        <p:attrNameLst>
                                          <p:attrName>ppt_x</p:attrName>
                                        </p:attrNameLst>
                                      </p:cBhvr>
                                      <p:tavLst>
                                        <p:tav tm="0">
                                          <p:val>
                                            <p:strVal val="ppt_x"/>
                                          </p:val>
                                        </p:tav>
                                        <p:tav tm="100000">
                                          <p:val>
                                            <p:strVal val="ppt_x"/>
                                          </p:val>
                                        </p:tav>
                                      </p:tavLst>
                                    </p:anim>
                                    <p:anim calcmode="lin" valueType="num">
                                      <p:cBhvr additive="base">
                                        <p:cTn id="90" dur="500"/>
                                        <p:tgtEl>
                                          <p:spTgt spid="293068"/>
                                        </p:tgtEl>
                                        <p:attrNameLst>
                                          <p:attrName>ppt_y</p:attrName>
                                        </p:attrNameLst>
                                      </p:cBhvr>
                                      <p:tavLst>
                                        <p:tav tm="0">
                                          <p:val>
                                            <p:strVal val="ppt_y"/>
                                          </p:val>
                                        </p:tav>
                                        <p:tav tm="100000">
                                          <p:val>
                                            <p:strVal val="1+ppt_h/2"/>
                                          </p:val>
                                        </p:tav>
                                      </p:tavLst>
                                    </p:anim>
                                    <p:set>
                                      <p:cBhvr>
                                        <p:cTn id="91" dur="1" fill="hold">
                                          <p:stCondLst>
                                            <p:cond delay="499"/>
                                          </p:stCondLst>
                                        </p:cTn>
                                        <p:tgtEl>
                                          <p:spTgt spid="29306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blinds(horizontal)">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12"/>
                                        </p:tgtEl>
                                        <p:attrNameLst>
                                          <p:attrName>ppt_x</p:attrName>
                                        </p:attrNameLst>
                                      </p:cBhvr>
                                      <p:tavLst>
                                        <p:tav tm="0">
                                          <p:val>
                                            <p:strVal val="ppt_x"/>
                                          </p:val>
                                        </p:tav>
                                        <p:tav tm="100000">
                                          <p:val>
                                            <p:strVal val="ppt_x"/>
                                          </p:val>
                                        </p:tav>
                                      </p:tavLst>
                                    </p:anim>
                                    <p:anim calcmode="lin" valueType="num">
                                      <p:cBhvr additive="base">
                                        <p:cTn id="101" dur="500"/>
                                        <p:tgtEl>
                                          <p:spTgt spid="12"/>
                                        </p:tgtEl>
                                        <p:attrNameLst>
                                          <p:attrName>ppt_y</p:attrName>
                                        </p:attrNameLst>
                                      </p:cBhvr>
                                      <p:tavLst>
                                        <p:tav tm="0">
                                          <p:val>
                                            <p:strVal val="ppt_y"/>
                                          </p:val>
                                        </p:tav>
                                        <p:tav tm="100000">
                                          <p:val>
                                            <p:strVal val="1+ppt_h/2"/>
                                          </p:val>
                                        </p:tav>
                                      </p:tavLst>
                                    </p:anim>
                                    <p:set>
                                      <p:cBhvr>
                                        <p:cTn id="102" dur="1" fill="hold">
                                          <p:stCondLst>
                                            <p:cond delay="499"/>
                                          </p:stCondLst>
                                        </p:cTn>
                                        <p:tgtEl>
                                          <p:spTgt spid="12"/>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293049"/>
                                        </p:tgtEl>
                                        <p:attrNameLst>
                                          <p:attrName>ppt_x</p:attrName>
                                        </p:attrNameLst>
                                      </p:cBhvr>
                                      <p:tavLst>
                                        <p:tav tm="0">
                                          <p:val>
                                            <p:strVal val="ppt_x"/>
                                          </p:val>
                                        </p:tav>
                                        <p:tav tm="100000">
                                          <p:val>
                                            <p:strVal val="ppt_x"/>
                                          </p:val>
                                        </p:tav>
                                      </p:tavLst>
                                    </p:anim>
                                    <p:anim calcmode="lin" valueType="num">
                                      <p:cBhvr additive="base">
                                        <p:cTn id="105" dur="500"/>
                                        <p:tgtEl>
                                          <p:spTgt spid="293049"/>
                                        </p:tgtEl>
                                        <p:attrNameLst>
                                          <p:attrName>ppt_y</p:attrName>
                                        </p:attrNameLst>
                                      </p:cBhvr>
                                      <p:tavLst>
                                        <p:tav tm="0">
                                          <p:val>
                                            <p:strVal val="ppt_y"/>
                                          </p:val>
                                        </p:tav>
                                        <p:tav tm="100000">
                                          <p:val>
                                            <p:strVal val="1+ppt_h/2"/>
                                          </p:val>
                                        </p:tav>
                                      </p:tavLst>
                                    </p:anim>
                                    <p:set>
                                      <p:cBhvr>
                                        <p:cTn id="106" dur="1" fill="hold">
                                          <p:stCondLst>
                                            <p:cond delay="499"/>
                                          </p:stCondLst>
                                        </p:cTn>
                                        <p:tgtEl>
                                          <p:spTgt spid="293049"/>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20"/>
                                        </p:tgtEl>
                                        <p:attrNameLst>
                                          <p:attrName>ppt_x</p:attrName>
                                        </p:attrNameLst>
                                      </p:cBhvr>
                                      <p:tavLst>
                                        <p:tav tm="0">
                                          <p:val>
                                            <p:strVal val="ppt_x"/>
                                          </p:val>
                                        </p:tav>
                                        <p:tav tm="100000">
                                          <p:val>
                                            <p:strVal val="ppt_x"/>
                                          </p:val>
                                        </p:tav>
                                      </p:tavLst>
                                    </p:anim>
                                    <p:anim calcmode="lin" valueType="num">
                                      <p:cBhvr additive="base">
                                        <p:cTn id="109" dur="500"/>
                                        <p:tgtEl>
                                          <p:spTgt spid="20"/>
                                        </p:tgtEl>
                                        <p:attrNameLst>
                                          <p:attrName>ppt_y</p:attrName>
                                        </p:attrNameLst>
                                      </p:cBhvr>
                                      <p:tavLst>
                                        <p:tav tm="0">
                                          <p:val>
                                            <p:strVal val="ppt_y"/>
                                          </p:val>
                                        </p:tav>
                                        <p:tav tm="100000">
                                          <p:val>
                                            <p:strVal val="1+ppt_h/2"/>
                                          </p:val>
                                        </p:tav>
                                      </p:tavLst>
                                    </p:anim>
                                    <p:set>
                                      <p:cBhvr>
                                        <p:cTn id="110" dur="1" fill="hold">
                                          <p:stCondLst>
                                            <p:cond delay="499"/>
                                          </p:stCondLst>
                                        </p:cTn>
                                        <p:tgtEl>
                                          <p:spTgt spid="20"/>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293066"/>
                                        </p:tgtEl>
                                        <p:attrNameLst>
                                          <p:attrName>ppt_x</p:attrName>
                                        </p:attrNameLst>
                                      </p:cBhvr>
                                      <p:tavLst>
                                        <p:tav tm="0">
                                          <p:val>
                                            <p:strVal val="ppt_x"/>
                                          </p:val>
                                        </p:tav>
                                        <p:tav tm="100000">
                                          <p:val>
                                            <p:strVal val="ppt_x"/>
                                          </p:val>
                                        </p:tav>
                                      </p:tavLst>
                                    </p:anim>
                                    <p:anim calcmode="lin" valueType="num">
                                      <p:cBhvr additive="base">
                                        <p:cTn id="113" dur="500"/>
                                        <p:tgtEl>
                                          <p:spTgt spid="293066"/>
                                        </p:tgtEl>
                                        <p:attrNameLst>
                                          <p:attrName>ppt_y</p:attrName>
                                        </p:attrNameLst>
                                      </p:cBhvr>
                                      <p:tavLst>
                                        <p:tav tm="0">
                                          <p:val>
                                            <p:strVal val="ppt_y"/>
                                          </p:val>
                                        </p:tav>
                                        <p:tav tm="100000">
                                          <p:val>
                                            <p:strVal val="1+ppt_h/2"/>
                                          </p:val>
                                        </p:tav>
                                      </p:tavLst>
                                    </p:anim>
                                    <p:set>
                                      <p:cBhvr>
                                        <p:cTn id="114" dur="1" fill="hold">
                                          <p:stCondLst>
                                            <p:cond delay="499"/>
                                          </p:stCondLst>
                                        </p:cTn>
                                        <p:tgtEl>
                                          <p:spTgt spid="293066"/>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293067"/>
                                        </p:tgtEl>
                                        <p:attrNameLst>
                                          <p:attrName>ppt_x</p:attrName>
                                        </p:attrNameLst>
                                      </p:cBhvr>
                                      <p:tavLst>
                                        <p:tav tm="0">
                                          <p:val>
                                            <p:strVal val="ppt_x"/>
                                          </p:val>
                                        </p:tav>
                                        <p:tav tm="100000">
                                          <p:val>
                                            <p:strVal val="ppt_x"/>
                                          </p:val>
                                        </p:tav>
                                      </p:tavLst>
                                    </p:anim>
                                    <p:anim calcmode="lin" valueType="num">
                                      <p:cBhvr additive="base">
                                        <p:cTn id="117" dur="500"/>
                                        <p:tgtEl>
                                          <p:spTgt spid="293067"/>
                                        </p:tgtEl>
                                        <p:attrNameLst>
                                          <p:attrName>ppt_y</p:attrName>
                                        </p:attrNameLst>
                                      </p:cBhvr>
                                      <p:tavLst>
                                        <p:tav tm="0">
                                          <p:val>
                                            <p:strVal val="ppt_y"/>
                                          </p:val>
                                        </p:tav>
                                        <p:tav tm="100000">
                                          <p:val>
                                            <p:strVal val="1+ppt_h/2"/>
                                          </p:val>
                                        </p:tav>
                                      </p:tavLst>
                                    </p:anim>
                                    <p:set>
                                      <p:cBhvr>
                                        <p:cTn id="118" dur="1" fill="hold">
                                          <p:stCondLst>
                                            <p:cond delay="499"/>
                                          </p:stCondLst>
                                        </p:cTn>
                                        <p:tgtEl>
                                          <p:spTgt spid="29306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293069"/>
                                        </p:tgtEl>
                                        <p:attrNameLst>
                                          <p:attrName>ppt_x</p:attrName>
                                        </p:attrNameLst>
                                      </p:cBhvr>
                                      <p:tavLst>
                                        <p:tav tm="0">
                                          <p:val>
                                            <p:strVal val="ppt_x"/>
                                          </p:val>
                                        </p:tav>
                                        <p:tav tm="100000">
                                          <p:val>
                                            <p:strVal val="ppt_x"/>
                                          </p:val>
                                        </p:tav>
                                      </p:tavLst>
                                    </p:anim>
                                    <p:anim calcmode="lin" valueType="num">
                                      <p:cBhvr additive="base">
                                        <p:cTn id="121" dur="500"/>
                                        <p:tgtEl>
                                          <p:spTgt spid="293069"/>
                                        </p:tgtEl>
                                        <p:attrNameLst>
                                          <p:attrName>ppt_y</p:attrName>
                                        </p:attrNameLst>
                                      </p:cBhvr>
                                      <p:tavLst>
                                        <p:tav tm="0">
                                          <p:val>
                                            <p:strVal val="ppt_y"/>
                                          </p:val>
                                        </p:tav>
                                        <p:tav tm="100000">
                                          <p:val>
                                            <p:strVal val="1+ppt_h/2"/>
                                          </p:val>
                                        </p:tav>
                                      </p:tavLst>
                                    </p:anim>
                                    <p:set>
                                      <p:cBhvr>
                                        <p:cTn id="122" dur="1" fill="hold">
                                          <p:stCondLst>
                                            <p:cond delay="499"/>
                                          </p:stCondLst>
                                        </p:cTn>
                                        <p:tgtEl>
                                          <p:spTgt spid="29306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09672"/>
                                        </p:tgtEl>
                                        <p:attrNameLst>
                                          <p:attrName>style.visibility</p:attrName>
                                        </p:attrNameLst>
                                      </p:cBhvr>
                                      <p:to>
                                        <p:strVal val="visible"/>
                                      </p:to>
                                    </p:set>
                                    <p:animEffect transition="in" filter="blinds(horizontal)">
                                      <p:cBhvr>
                                        <p:cTn id="127" dur="500"/>
                                        <p:tgtEl>
                                          <p:spTgt spid="109672"/>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293220"/>
                                        </p:tgtEl>
                                        <p:attrNameLst>
                                          <p:attrName>style.visibility</p:attrName>
                                        </p:attrNameLst>
                                      </p:cBhvr>
                                      <p:to>
                                        <p:strVal val="visible"/>
                                      </p:to>
                                    </p:set>
                                    <p:animEffect transition="in" filter="blinds(horizontal)">
                                      <p:cBhvr>
                                        <p:cTn id="132" dur="500"/>
                                        <p:tgtEl>
                                          <p:spTgt spid="2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animBg="1"/>
      <p:bldP spid="293017" grpId="0" animBg="1"/>
      <p:bldP spid="293017" grpId="1" animBg="1"/>
      <p:bldP spid="293018" grpId="0" animBg="1"/>
      <p:bldP spid="293066" grpId="0" animBg="1"/>
      <p:bldP spid="293066" grpId="1" animBg="1"/>
      <p:bldP spid="293070" grpId="0" animBg="1"/>
      <p:bldP spid="29322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19" name="日期占位符 1"/>
          <p:cNvSpPr>
            <a:spLocks noGrp="1"/>
          </p:cNvSpPr>
          <p:nvPr>
            <p:ph type="dt" sz="quarter" idx="10"/>
          </p:nvPr>
        </p:nvSpPr>
        <p:spPr>
          <a:noFill/>
        </p:spPr>
        <p:txBody>
          <a:bodyPr/>
          <a:lstStyle/>
          <a:p>
            <a:fld id="{22CA0F7E-E4EC-4189-B6A6-C6FD20ADFE3A}" type="datetime1">
              <a:rPr lang="zh-CN" altLang="en-US" smtClean="0">
                <a:latin typeface="Arial" pitchFamily="34" charset="0"/>
              </a:rPr>
              <a:pPr/>
              <a:t>2019-10-16</a:t>
            </a:fld>
            <a:endParaRPr lang="en-US" altLang="zh-CN" smtClean="0">
              <a:latin typeface="Arial" pitchFamily="34" charset="0"/>
            </a:endParaRPr>
          </a:p>
        </p:txBody>
      </p:sp>
      <p:sp>
        <p:nvSpPr>
          <p:cNvPr id="11062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10621" name="灯片编号占位符 3"/>
          <p:cNvSpPr>
            <a:spLocks noGrp="1"/>
          </p:cNvSpPr>
          <p:nvPr>
            <p:ph type="sldNum" sz="quarter" idx="12"/>
          </p:nvPr>
        </p:nvSpPr>
        <p:spPr>
          <a:noFill/>
        </p:spPr>
        <p:txBody>
          <a:bodyPr/>
          <a:lstStyle/>
          <a:p>
            <a:fld id="{61D616DA-DDB7-4E47-975E-175982BB7177}" type="slidenum">
              <a:rPr lang="en-US" altLang="zh-CN" smtClean="0">
                <a:latin typeface="Arial" pitchFamily="34" charset="0"/>
              </a:rPr>
              <a:pPr/>
              <a:t>132</a:t>
            </a:fld>
            <a:endParaRPr lang="en-US" altLang="zh-CN" smtClean="0">
              <a:latin typeface="Arial" pitchFamily="34" charset="0"/>
            </a:endParaRPr>
          </a:p>
        </p:txBody>
      </p:sp>
      <p:grpSp>
        <p:nvGrpSpPr>
          <p:cNvPr id="2" name="Group 4"/>
          <p:cNvGrpSpPr>
            <a:grpSpLocks/>
          </p:cNvGrpSpPr>
          <p:nvPr/>
        </p:nvGrpSpPr>
        <p:grpSpPr bwMode="auto">
          <a:xfrm>
            <a:off x="4308475" y="1668463"/>
            <a:ext cx="839788" cy="361950"/>
            <a:chOff x="598" y="1627"/>
            <a:chExt cx="529" cy="228"/>
          </a:xfrm>
        </p:grpSpPr>
        <p:sp>
          <p:nvSpPr>
            <p:cNvPr id="110673" name="Line 5"/>
            <p:cNvSpPr>
              <a:spLocks noChangeShapeType="1"/>
            </p:cNvSpPr>
            <p:nvPr/>
          </p:nvSpPr>
          <p:spPr bwMode="auto">
            <a:xfrm>
              <a:off x="720" y="1627"/>
              <a:ext cx="28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8" name="Object 6"/>
            <p:cNvGraphicFramePr>
              <a:graphicFrameLocks noChangeAspect="1"/>
            </p:cNvGraphicFramePr>
            <p:nvPr/>
          </p:nvGraphicFramePr>
          <p:xfrm>
            <a:off x="598" y="1628"/>
            <a:ext cx="529" cy="227"/>
          </p:xfrm>
          <a:graphic>
            <a:graphicData uri="http://schemas.openxmlformats.org/presentationml/2006/ole">
              <p:oleObj spid="_x0000_s633858" name="公式" r:id="rId3" imgW="482181" imgH="215713" progId="Equation.3">
                <p:embed/>
              </p:oleObj>
            </a:graphicData>
          </a:graphic>
        </p:graphicFrame>
      </p:grpSp>
      <p:grpSp>
        <p:nvGrpSpPr>
          <p:cNvPr id="3" name="Group 7"/>
          <p:cNvGrpSpPr>
            <a:grpSpLocks/>
          </p:cNvGrpSpPr>
          <p:nvPr/>
        </p:nvGrpSpPr>
        <p:grpSpPr bwMode="auto">
          <a:xfrm>
            <a:off x="5229225" y="498475"/>
            <a:ext cx="1084263" cy="403225"/>
            <a:chOff x="1178" y="890"/>
            <a:chExt cx="683" cy="254"/>
          </a:xfrm>
        </p:grpSpPr>
        <p:sp>
          <p:nvSpPr>
            <p:cNvPr id="110672" name="Line 8"/>
            <p:cNvSpPr>
              <a:spLocks noChangeShapeType="1"/>
            </p:cNvSpPr>
            <p:nvPr/>
          </p:nvSpPr>
          <p:spPr bwMode="auto">
            <a:xfrm>
              <a:off x="1483" y="1144"/>
              <a:ext cx="30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10617" name="Object 9"/>
            <p:cNvGraphicFramePr>
              <a:graphicFrameLocks noChangeAspect="1"/>
            </p:cNvGraphicFramePr>
            <p:nvPr/>
          </p:nvGraphicFramePr>
          <p:xfrm>
            <a:off x="1178" y="890"/>
            <a:ext cx="683" cy="240"/>
          </p:xfrm>
          <a:graphic>
            <a:graphicData uri="http://schemas.openxmlformats.org/presentationml/2006/ole">
              <p:oleObj spid="_x0000_s633859" name="公式" r:id="rId4" imgW="622030" imgH="228501" progId="Equation.3">
                <p:embed/>
              </p:oleObj>
            </a:graphicData>
          </a:graphic>
        </p:graphicFrame>
      </p:grpSp>
      <p:grpSp>
        <p:nvGrpSpPr>
          <p:cNvPr id="4" name="Group 10"/>
          <p:cNvGrpSpPr>
            <a:grpSpLocks/>
          </p:cNvGrpSpPr>
          <p:nvPr/>
        </p:nvGrpSpPr>
        <p:grpSpPr bwMode="auto">
          <a:xfrm>
            <a:off x="6559550" y="601663"/>
            <a:ext cx="323850" cy="420687"/>
            <a:chOff x="2016" y="955"/>
            <a:chExt cx="204" cy="265"/>
          </a:xfrm>
        </p:grpSpPr>
        <p:sp>
          <p:nvSpPr>
            <p:cNvPr id="110671" name="Line 11"/>
            <p:cNvSpPr>
              <a:spLocks noChangeShapeType="1"/>
            </p:cNvSpPr>
            <p:nvPr/>
          </p:nvSpPr>
          <p:spPr bwMode="auto">
            <a:xfrm>
              <a:off x="2016" y="966"/>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6" name="Object 12"/>
            <p:cNvGraphicFramePr>
              <a:graphicFrameLocks noChangeAspect="1"/>
            </p:cNvGraphicFramePr>
            <p:nvPr/>
          </p:nvGraphicFramePr>
          <p:xfrm>
            <a:off x="2053" y="955"/>
            <a:ext cx="167" cy="240"/>
          </p:xfrm>
          <a:graphic>
            <a:graphicData uri="http://schemas.openxmlformats.org/presentationml/2006/ole">
              <p:oleObj spid="_x0000_s633860" name="公式" r:id="rId5" imgW="152334" imgH="228501" progId="Equation.3">
                <p:embed/>
              </p:oleObj>
            </a:graphicData>
          </a:graphic>
        </p:graphicFrame>
      </p:grpSp>
      <p:grpSp>
        <p:nvGrpSpPr>
          <p:cNvPr id="5" name="Group 13"/>
          <p:cNvGrpSpPr>
            <a:grpSpLocks/>
          </p:cNvGrpSpPr>
          <p:nvPr/>
        </p:nvGrpSpPr>
        <p:grpSpPr bwMode="auto">
          <a:xfrm>
            <a:off x="6559550" y="1184275"/>
            <a:ext cx="1963738" cy="403225"/>
            <a:chOff x="2016" y="1322"/>
            <a:chExt cx="1237" cy="254"/>
          </a:xfrm>
        </p:grpSpPr>
        <p:sp>
          <p:nvSpPr>
            <p:cNvPr id="110670" name="Line 14"/>
            <p:cNvSpPr>
              <a:spLocks noChangeShapeType="1"/>
            </p:cNvSpPr>
            <p:nvPr/>
          </p:nvSpPr>
          <p:spPr bwMode="auto">
            <a:xfrm>
              <a:off x="2016" y="1322"/>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5" name="Object 15"/>
            <p:cNvGraphicFramePr>
              <a:graphicFrameLocks noChangeAspect="1"/>
            </p:cNvGraphicFramePr>
            <p:nvPr/>
          </p:nvGraphicFramePr>
          <p:xfrm>
            <a:off x="2042" y="1322"/>
            <a:ext cx="1211" cy="240"/>
          </p:xfrm>
          <a:graphic>
            <a:graphicData uri="http://schemas.openxmlformats.org/presentationml/2006/ole">
              <p:oleObj spid="_x0000_s633861" name="公式" r:id="rId6" imgW="1104900" imgH="228600" progId="Equation.3">
                <p:embed/>
              </p:oleObj>
            </a:graphicData>
          </a:graphic>
        </p:graphicFrame>
      </p:grpSp>
      <p:grpSp>
        <p:nvGrpSpPr>
          <p:cNvPr id="6" name="Group 16"/>
          <p:cNvGrpSpPr>
            <a:grpSpLocks/>
          </p:cNvGrpSpPr>
          <p:nvPr/>
        </p:nvGrpSpPr>
        <p:grpSpPr bwMode="auto">
          <a:xfrm>
            <a:off x="6559550" y="2466975"/>
            <a:ext cx="323850" cy="411163"/>
            <a:chOff x="2016" y="2130"/>
            <a:chExt cx="204" cy="259"/>
          </a:xfrm>
        </p:grpSpPr>
        <p:sp>
          <p:nvSpPr>
            <p:cNvPr id="110669" name="Line 17"/>
            <p:cNvSpPr>
              <a:spLocks noChangeShapeType="1"/>
            </p:cNvSpPr>
            <p:nvPr/>
          </p:nvSpPr>
          <p:spPr bwMode="auto">
            <a:xfrm>
              <a:off x="2016" y="2135"/>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4" name="Object 18"/>
            <p:cNvGraphicFramePr>
              <a:graphicFrameLocks noChangeAspect="1"/>
            </p:cNvGraphicFramePr>
            <p:nvPr/>
          </p:nvGraphicFramePr>
          <p:xfrm>
            <a:off x="2053" y="2130"/>
            <a:ext cx="167" cy="227"/>
          </p:xfrm>
          <a:graphic>
            <a:graphicData uri="http://schemas.openxmlformats.org/presentationml/2006/ole">
              <p:oleObj spid="_x0000_s633862" name="公式" r:id="rId7" imgW="152268" imgH="215713" progId="Equation.3">
                <p:embed/>
              </p:oleObj>
            </a:graphicData>
          </a:graphic>
        </p:graphicFrame>
      </p:grpSp>
      <p:grpSp>
        <p:nvGrpSpPr>
          <p:cNvPr id="7" name="Group 19"/>
          <p:cNvGrpSpPr>
            <a:grpSpLocks/>
          </p:cNvGrpSpPr>
          <p:nvPr/>
        </p:nvGrpSpPr>
        <p:grpSpPr bwMode="auto">
          <a:xfrm>
            <a:off x="4400550" y="2232025"/>
            <a:ext cx="1635125" cy="403225"/>
            <a:chOff x="656" y="1982"/>
            <a:chExt cx="1030" cy="254"/>
          </a:xfrm>
        </p:grpSpPr>
        <p:sp>
          <p:nvSpPr>
            <p:cNvPr id="110668" name="Line 20"/>
            <p:cNvSpPr>
              <a:spLocks noChangeShapeType="1"/>
            </p:cNvSpPr>
            <p:nvPr/>
          </p:nvSpPr>
          <p:spPr bwMode="auto">
            <a:xfrm>
              <a:off x="1229" y="1982"/>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3" name="Object 21"/>
            <p:cNvGraphicFramePr>
              <a:graphicFrameLocks noChangeAspect="1"/>
            </p:cNvGraphicFramePr>
            <p:nvPr/>
          </p:nvGraphicFramePr>
          <p:xfrm>
            <a:off x="656" y="2009"/>
            <a:ext cx="1030" cy="227"/>
          </p:xfrm>
          <a:graphic>
            <a:graphicData uri="http://schemas.openxmlformats.org/presentationml/2006/ole">
              <p:oleObj spid="_x0000_s633863" name="公式" r:id="rId8" imgW="939392" imgH="215806" progId="Equation.3">
                <p:embed/>
              </p:oleObj>
            </a:graphicData>
          </a:graphic>
        </p:graphicFrame>
      </p:grpSp>
      <p:sp>
        <p:nvSpPr>
          <p:cNvPr id="110628" name="Text Box 22"/>
          <p:cNvSpPr txBox="1">
            <a:spLocks noChangeArrowheads="1"/>
          </p:cNvSpPr>
          <p:nvPr/>
        </p:nvSpPr>
        <p:spPr bwMode="auto">
          <a:xfrm>
            <a:off x="95250" y="82550"/>
            <a:ext cx="294481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复合管的主要参数</a:t>
            </a:r>
            <a:endParaRPr lang="zh-CN" altLang="en-US" sz="2400" baseline="-25000"/>
          </a:p>
        </p:txBody>
      </p:sp>
      <p:graphicFrame>
        <p:nvGraphicFramePr>
          <p:cNvPr id="293911" name="Object 23"/>
          <p:cNvGraphicFramePr>
            <a:graphicFrameLocks noChangeAspect="1"/>
          </p:cNvGraphicFramePr>
          <p:nvPr/>
        </p:nvGraphicFramePr>
        <p:xfrm>
          <a:off x="4946650" y="1000125"/>
          <a:ext cx="633413" cy="292100"/>
        </p:xfrm>
        <a:graphic>
          <a:graphicData uri="http://schemas.openxmlformats.org/presentationml/2006/ole">
            <p:oleObj spid="_x0000_s633864" name="公式" r:id="rId9" imgW="368140" imgH="177723" progId="Equation.3">
              <p:embed/>
            </p:oleObj>
          </a:graphicData>
        </a:graphic>
      </p:graphicFrame>
      <p:grpSp>
        <p:nvGrpSpPr>
          <p:cNvPr id="8" name="Group 24"/>
          <p:cNvGrpSpPr>
            <a:grpSpLocks/>
          </p:cNvGrpSpPr>
          <p:nvPr/>
        </p:nvGrpSpPr>
        <p:grpSpPr bwMode="auto">
          <a:xfrm>
            <a:off x="4162425" y="407988"/>
            <a:ext cx="2565400" cy="2630487"/>
            <a:chOff x="506" y="833"/>
            <a:chExt cx="1616" cy="1657"/>
          </a:xfrm>
        </p:grpSpPr>
        <p:graphicFrame>
          <p:nvGraphicFramePr>
            <p:cNvPr id="110608" name="Object 25"/>
            <p:cNvGraphicFramePr>
              <a:graphicFrameLocks noChangeAspect="1"/>
            </p:cNvGraphicFramePr>
            <p:nvPr/>
          </p:nvGraphicFramePr>
          <p:xfrm>
            <a:off x="1313" y="1432"/>
            <a:ext cx="233" cy="271"/>
          </p:xfrm>
          <a:graphic>
            <a:graphicData uri="http://schemas.openxmlformats.org/presentationml/2006/ole">
              <p:oleObj spid="_x0000_s633865" name="公式" r:id="rId10" imgW="177569" imgH="215619" progId="Equation.3">
                <p:embed/>
              </p:oleObj>
            </a:graphicData>
          </a:graphic>
        </p:graphicFrame>
        <p:graphicFrame>
          <p:nvGraphicFramePr>
            <p:cNvPr id="110609" name="Object 26"/>
            <p:cNvGraphicFramePr>
              <a:graphicFrameLocks noChangeAspect="1"/>
            </p:cNvGraphicFramePr>
            <p:nvPr/>
          </p:nvGraphicFramePr>
          <p:xfrm>
            <a:off x="1889" y="1804"/>
            <a:ext cx="233" cy="271"/>
          </p:xfrm>
          <a:graphic>
            <a:graphicData uri="http://schemas.openxmlformats.org/presentationml/2006/ole">
              <p:oleObj spid="_x0000_s633866" name="公式" r:id="rId11" imgW="177569" imgH="215619" progId="Equation.3">
                <p:embed/>
              </p:oleObj>
            </a:graphicData>
          </a:graphic>
        </p:graphicFrame>
        <p:grpSp>
          <p:nvGrpSpPr>
            <p:cNvPr id="9" name="Group 27"/>
            <p:cNvGrpSpPr>
              <a:grpSpLocks/>
            </p:cNvGrpSpPr>
            <p:nvPr/>
          </p:nvGrpSpPr>
          <p:grpSpPr bwMode="auto">
            <a:xfrm>
              <a:off x="506" y="833"/>
              <a:ext cx="1485" cy="1657"/>
              <a:chOff x="506" y="833"/>
              <a:chExt cx="1485" cy="1657"/>
            </a:xfrm>
          </p:grpSpPr>
          <p:sp>
            <p:nvSpPr>
              <p:cNvPr id="110645" name="Oval 28"/>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 name="Group 29"/>
              <p:cNvGrpSpPr>
                <a:grpSpLocks/>
              </p:cNvGrpSpPr>
              <p:nvPr/>
            </p:nvGrpSpPr>
            <p:grpSpPr bwMode="auto">
              <a:xfrm>
                <a:off x="506" y="833"/>
                <a:ext cx="1485" cy="1657"/>
                <a:chOff x="506" y="833"/>
                <a:chExt cx="1485" cy="1657"/>
              </a:xfrm>
            </p:grpSpPr>
            <p:grpSp>
              <p:nvGrpSpPr>
                <p:cNvPr id="11" name="Group 30"/>
                <p:cNvGrpSpPr>
                  <a:grpSpLocks/>
                </p:cNvGrpSpPr>
                <p:nvPr/>
              </p:nvGrpSpPr>
              <p:grpSpPr bwMode="auto">
                <a:xfrm>
                  <a:off x="506" y="1042"/>
                  <a:ext cx="1485" cy="1448"/>
                  <a:chOff x="506" y="1042"/>
                  <a:chExt cx="1485" cy="1448"/>
                </a:xfrm>
              </p:grpSpPr>
              <p:grpSp>
                <p:nvGrpSpPr>
                  <p:cNvPr id="12" name="Group 31"/>
                  <p:cNvGrpSpPr>
                    <a:grpSpLocks/>
                  </p:cNvGrpSpPr>
                  <p:nvPr/>
                </p:nvGrpSpPr>
                <p:grpSpPr bwMode="auto">
                  <a:xfrm>
                    <a:off x="506" y="1042"/>
                    <a:ext cx="1400" cy="1261"/>
                    <a:chOff x="506" y="1042"/>
                    <a:chExt cx="1400" cy="1261"/>
                  </a:xfrm>
                </p:grpSpPr>
                <p:grpSp>
                  <p:nvGrpSpPr>
                    <p:cNvPr id="13" name="Group 32"/>
                    <p:cNvGrpSpPr>
                      <a:grpSpLocks/>
                    </p:cNvGrpSpPr>
                    <p:nvPr/>
                  </p:nvGrpSpPr>
                  <p:grpSpPr bwMode="auto">
                    <a:xfrm>
                      <a:off x="644" y="1042"/>
                      <a:ext cx="1262" cy="1261"/>
                      <a:chOff x="644" y="1042"/>
                      <a:chExt cx="1262" cy="1261"/>
                    </a:xfrm>
                  </p:grpSpPr>
                  <p:sp>
                    <p:nvSpPr>
                      <p:cNvPr id="110653" name="Line 33"/>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0654" name="Line 34"/>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0655" name="Line 35"/>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4" name="Group 36"/>
                      <p:cNvGrpSpPr>
                        <a:grpSpLocks/>
                      </p:cNvGrpSpPr>
                      <p:nvPr/>
                    </p:nvGrpSpPr>
                    <p:grpSpPr bwMode="auto">
                      <a:xfrm>
                        <a:off x="1143" y="1378"/>
                        <a:ext cx="218" cy="366"/>
                        <a:chOff x="1143" y="1378"/>
                        <a:chExt cx="218" cy="366"/>
                      </a:xfrm>
                    </p:grpSpPr>
                    <p:sp>
                      <p:nvSpPr>
                        <p:cNvPr id="110665" name="Line 3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66" name="Line 38"/>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67" name="Line 39"/>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57" name="Line 40"/>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0658" name="Line 41"/>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5" name="Group 42"/>
                      <p:cNvGrpSpPr>
                        <a:grpSpLocks/>
                      </p:cNvGrpSpPr>
                      <p:nvPr/>
                    </p:nvGrpSpPr>
                    <p:grpSpPr bwMode="auto">
                      <a:xfrm>
                        <a:off x="1688" y="1745"/>
                        <a:ext cx="218" cy="366"/>
                        <a:chOff x="1143" y="1378"/>
                        <a:chExt cx="218" cy="366"/>
                      </a:xfrm>
                    </p:grpSpPr>
                    <p:sp>
                      <p:nvSpPr>
                        <p:cNvPr id="110662" name="Line 43"/>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63" name="Line 44"/>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64" name="Line 45"/>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60" name="Line 46"/>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0661" name="Line 47"/>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0612" name="Object 48"/>
                    <p:cNvGraphicFramePr>
                      <a:graphicFrameLocks noChangeAspect="1"/>
                    </p:cNvGraphicFramePr>
                    <p:nvPr/>
                  </p:nvGraphicFramePr>
                  <p:xfrm>
                    <a:off x="506" y="1449"/>
                    <a:ext cx="139" cy="187"/>
                  </p:xfrm>
                  <a:graphic>
                    <a:graphicData uri="http://schemas.openxmlformats.org/presentationml/2006/ole">
                      <p:oleObj spid="_x0000_s633867" name="公式" r:id="rId12" imgW="126725" imgH="177415" progId="Equation.3">
                        <p:embed/>
                      </p:oleObj>
                    </a:graphicData>
                  </a:graphic>
                </p:graphicFrame>
                <p:sp>
                  <p:nvSpPr>
                    <p:cNvPr id="110652" name="Oval 49"/>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0611" name="Object 50"/>
                  <p:cNvGraphicFramePr>
                    <a:graphicFrameLocks noChangeAspect="1"/>
                  </p:cNvGraphicFramePr>
                  <p:nvPr/>
                </p:nvGraphicFramePr>
                <p:xfrm>
                  <a:off x="1861" y="2338"/>
                  <a:ext cx="130" cy="152"/>
                </p:xfrm>
                <a:graphic>
                  <a:graphicData uri="http://schemas.openxmlformats.org/presentationml/2006/ole">
                    <p:oleObj spid="_x0000_s633868" name="公式" r:id="rId13" imgW="114201" imgH="139579" progId="Equation.3">
                      <p:embed/>
                    </p:oleObj>
                  </a:graphicData>
                </a:graphic>
              </p:graphicFrame>
              <p:sp>
                <p:nvSpPr>
                  <p:cNvPr id="110650" name="Oval 51"/>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0610" name="Object 52"/>
                <p:cNvGraphicFramePr>
                  <a:graphicFrameLocks noChangeAspect="1"/>
                </p:cNvGraphicFramePr>
                <p:nvPr/>
              </p:nvGraphicFramePr>
              <p:xfrm>
                <a:off x="1856" y="833"/>
                <a:ext cx="135" cy="159"/>
              </p:xfrm>
              <a:graphic>
                <a:graphicData uri="http://schemas.openxmlformats.org/presentationml/2006/ole">
                  <p:oleObj spid="_x0000_s633869" name="公式" r:id="rId14" imgW="114201" imgH="139579" progId="Equation.3">
                    <p:embed/>
                  </p:oleObj>
                </a:graphicData>
              </a:graphic>
            </p:graphicFrame>
            <p:sp>
              <p:nvSpPr>
                <p:cNvPr id="110648" name="Oval 53"/>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6" name="Group 54"/>
          <p:cNvGrpSpPr>
            <a:grpSpLocks/>
          </p:cNvGrpSpPr>
          <p:nvPr/>
        </p:nvGrpSpPr>
        <p:grpSpPr bwMode="auto">
          <a:xfrm>
            <a:off x="7685088" y="1577975"/>
            <a:ext cx="1403350" cy="1811338"/>
            <a:chOff x="3439" y="2619"/>
            <a:chExt cx="884" cy="1141"/>
          </a:xfrm>
        </p:grpSpPr>
        <p:graphicFrame>
          <p:nvGraphicFramePr>
            <p:cNvPr id="110604" name="Object 55"/>
            <p:cNvGraphicFramePr>
              <a:graphicFrameLocks noChangeAspect="1"/>
            </p:cNvGraphicFramePr>
            <p:nvPr/>
          </p:nvGraphicFramePr>
          <p:xfrm>
            <a:off x="4123" y="3106"/>
            <a:ext cx="200" cy="207"/>
          </p:xfrm>
          <a:graphic>
            <a:graphicData uri="http://schemas.openxmlformats.org/presentationml/2006/ole">
              <p:oleObj spid="_x0000_s633870" name="公式" r:id="rId15" imgW="152268" imgH="164957" progId="Equation.3">
                <p:embed/>
              </p:oleObj>
            </a:graphicData>
          </a:graphic>
        </p:graphicFrame>
        <p:sp>
          <p:nvSpPr>
            <p:cNvPr id="110634" name="Line 56"/>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7" name="Group 57"/>
            <p:cNvGrpSpPr>
              <a:grpSpLocks/>
            </p:cNvGrpSpPr>
            <p:nvPr/>
          </p:nvGrpSpPr>
          <p:grpSpPr bwMode="auto">
            <a:xfrm>
              <a:off x="3906" y="3015"/>
              <a:ext cx="218" cy="366"/>
              <a:chOff x="1143" y="1378"/>
              <a:chExt cx="218" cy="366"/>
            </a:xfrm>
          </p:grpSpPr>
          <p:sp>
            <p:nvSpPr>
              <p:cNvPr id="110641" name="Line 58"/>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42" name="Line 59"/>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43" name="Line 60"/>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36" name="Line 61"/>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0637" name="Line 62"/>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0605" name="Object 63"/>
            <p:cNvGraphicFramePr>
              <a:graphicFrameLocks noChangeAspect="1"/>
            </p:cNvGraphicFramePr>
            <p:nvPr/>
          </p:nvGraphicFramePr>
          <p:xfrm>
            <a:off x="3439" y="3083"/>
            <a:ext cx="139" cy="187"/>
          </p:xfrm>
          <a:graphic>
            <a:graphicData uri="http://schemas.openxmlformats.org/presentationml/2006/ole">
              <p:oleObj spid="_x0000_s633871" name="公式" r:id="rId16" imgW="126725" imgH="177415" progId="Equation.3">
                <p:embed/>
              </p:oleObj>
            </a:graphicData>
          </a:graphic>
        </p:graphicFrame>
        <p:sp>
          <p:nvSpPr>
            <p:cNvPr id="110638" name="Oval 64"/>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0606" name="Object 65"/>
            <p:cNvGraphicFramePr>
              <a:graphicFrameLocks noChangeAspect="1"/>
            </p:cNvGraphicFramePr>
            <p:nvPr/>
          </p:nvGraphicFramePr>
          <p:xfrm>
            <a:off x="4070" y="3608"/>
            <a:ext cx="130" cy="152"/>
          </p:xfrm>
          <a:graphic>
            <a:graphicData uri="http://schemas.openxmlformats.org/presentationml/2006/ole">
              <p:oleObj spid="_x0000_s633872" name="公式" r:id="rId17" imgW="114201" imgH="139579" progId="Equation.3">
                <p:embed/>
              </p:oleObj>
            </a:graphicData>
          </a:graphic>
        </p:graphicFrame>
        <p:sp>
          <p:nvSpPr>
            <p:cNvPr id="110639" name="Oval 66"/>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0607" name="Object 67"/>
            <p:cNvGraphicFramePr>
              <a:graphicFrameLocks noChangeAspect="1"/>
            </p:cNvGraphicFramePr>
            <p:nvPr/>
          </p:nvGraphicFramePr>
          <p:xfrm>
            <a:off x="4065" y="2619"/>
            <a:ext cx="135" cy="159"/>
          </p:xfrm>
          <a:graphic>
            <a:graphicData uri="http://schemas.openxmlformats.org/presentationml/2006/ole">
              <p:oleObj spid="_x0000_s633873" name="公式" r:id="rId18" imgW="114201" imgH="139579" progId="Equation.3">
                <p:embed/>
              </p:oleObj>
            </a:graphicData>
          </a:graphic>
        </p:graphicFrame>
        <p:sp>
          <p:nvSpPr>
            <p:cNvPr id="110640" name="Oval 68"/>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957" name="AutoShape 69"/>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958" name="Object 70"/>
          <p:cNvGraphicFramePr>
            <a:graphicFrameLocks noChangeAspect="1"/>
          </p:cNvGraphicFramePr>
          <p:nvPr/>
        </p:nvGraphicFramePr>
        <p:xfrm>
          <a:off x="8161338" y="1962150"/>
          <a:ext cx="644525" cy="296863"/>
        </p:xfrm>
        <a:graphic>
          <a:graphicData uri="http://schemas.openxmlformats.org/presentationml/2006/ole">
            <p:oleObj spid="_x0000_s633874" name="公式" r:id="rId19" imgW="368140" imgH="177723" progId="Equation.3">
              <p:embed/>
            </p:oleObj>
          </a:graphicData>
        </a:graphic>
      </p:graphicFrame>
      <p:graphicFrame>
        <p:nvGraphicFramePr>
          <p:cNvPr id="293959" name="Object 71"/>
          <p:cNvGraphicFramePr>
            <a:graphicFrameLocks noChangeAspect="1"/>
          </p:cNvGraphicFramePr>
          <p:nvPr/>
        </p:nvGraphicFramePr>
        <p:xfrm>
          <a:off x="5819775" y="1614488"/>
          <a:ext cx="606425" cy="279400"/>
        </p:xfrm>
        <a:graphic>
          <a:graphicData uri="http://schemas.openxmlformats.org/presentationml/2006/ole">
            <p:oleObj spid="_x0000_s633875" name="公式" r:id="rId20" imgW="368140" imgH="177723" progId="Equation.3">
              <p:embed/>
            </p:oleObj>
          </a:graphicData>
        </a:graphic>
      </p:graphicFrame>
      <p:sp>
        <p:nvSpPr>
          <p:cNvPr id="293960" name="Text Box 72"/>
          <p:cNvSpPr txBox="1">
            <a:spLocks noChangeArrowheads="1"/>
          </p:cNvSpPr>
          <p:nvPr/>
        </p:nvSpPr>
        <p:spPr bwMode="auto">
          <a:xfrm>
            <a:off x="95250" y="942975"/>
            <a:ext cx="27432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①</a:t>
            </a:r>
            <a:r>
              <a:rPr lang="zh-CN" altLang="en-US" sz="2400"/>
              <a:t>电流放大系数</a:t>
            </a:r>
            <a:r>
              <a:rPr lang="el-GR" altLang="zh-CN" sz="2400">
                <a:latin typeface="宋体" pitchFamily="2" charset="-122"/>
              </a:rPr>
              <a:t>β</a:t>
            </a:r>
          </a:p>
        </p:txBody>
      </p:sp>
      <p:graphicFrame>
        <p:nvGraphicFramePr>
          <p:cNvPr id="293964" name="Object 76"/>
          <p:cNvGraphicFramePr>
            <a:graphicFrameLocks noChangeAspect="1"/>
          </p:cNvGraphicFramePr>
          <p:nvPr/>
        </p:nvGraphicFramePr>
        <p:xfrm>
          <a:off x="881063" y="5108575"/>
          <a:ext cx="1463675" cy="512763"/>
        </p:xfrm>
        <a:graphic>
          <a:graphicData uri="http://schemas.openxmlformats.org/presentationml/2006/ole">
            <p:oleObj spid="_x0000_s633876" name="公式" r:id="rId21" imgW="609336" imgH="215806" progId="Equation.3">
              <p:embed/>
            </p:oleObj>
          </a:graphicData>
        </a:graphic>
      </p:graphicFrame>
      <p:graphicFrame>
        <p:nvGraphicFramePr>
          <p:cNvPr id="293967" name="Object 79"/>
          <p:cNvGraphicFramePr>
            <a:graphicFrameLocks noChangeAspect="1"/>
          </p:cNvGraphicFramePr>
          <p:nvPr/>
        </p:nvGraphicFramePr>
        <p:xfrm>
          <a:off x="7313613" y="2541588"/>
          <a:ext cx="1060450" cy="360362"/>
        </p:xfrm>
        <a:graphic>
          <a:graphicData uri="http://schemas.openxmlformats.org/presentationml/2006/ole">
            <p:oleObj spid="_x0000_s633877" name="公式" r:id="rId22" imgW="609336" imgH="215806" progId="Equation.3">
              <p:embed/>
            </p:oleObj>
          </a:graphicData>
        </a:graphic>
      </p:graphicFrame>
      <p:sp>
        <p:nvSpPr>
          <p:cNvPr id="85" name="Text Box 194"/>
          <p:cNvSpPr txBox="1">
            <a:spLocks noChangeArrowheads="1"/>
          </p:cNvSpPr>
          <p:nvPr/>
        </p:nvSpPr>
        <p:spPr bwMode="auto">
          <a:xfrm>
            <a:off x="2825750" y="5187950"/>
            <a:ext cx="511968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复合管具有很高的电流放大系数</a:t>
            </a:r>
          </a:p>
        </p:txBody>
      </p:sp>
      <p:graphicFrame>
        <p:nvGraphicFramePr>
          <p:cNvPr id="110677" name="Object 85"/>
          <p:cNvGraphicFramePr>
            <a:graphicFrameLocks noChangeAspect="1"/>
          </p:cNvGraphicFramePr>
          <p:nvPr/>
        </p:nvGraphicFramePr>
        <p:xfrm>
          <a:off x="325438" y="2357438"/>
          <a:ext cx="2817812" cy="528637"/>
        </p:xfrm>
        <a:graphic>
          <a:graphicData uri="http://schemas.openxmlformats.org/presentationml/2006/ole">
            <p:oleObj spid="_x0000_s633878" name="Equation" r:id="rId23" imgW="1219200" imgH="228600" progId="Equation.DSMT4">
              <p:embed/>
            </p:oleObj>
          </a:graphicData>
        </a:graphic>
      </p:graphicFrame>
      <p:graphicFrame>
        <p:nvGraphicFramePr>
          <p:cNvPr id="110678" name="Object 86"/>
          <p:cNvGraphicFramePr>
            <a:graphicFrameLocks noChangeAspect="1"/>
          </p:cNvGraphicFramePr>
          <p:nvPr/>
        </p:nvGraphicFramePr>
        <p:xfrm>
          <a:off x="285750" y="1643063"/>
          <a:ext cx="1773238" cy="550862"/>
        </p:xfrm>
        <a:graphic>
          <a:graphicData uri="http://schemas.openxmlformats.org/presentationml/2006/ole">
            <p:oleObj spid="_x0000_s633879" name="Equation" r:id="rId24" imgW="736600" imgH="228600" progId="Equation.DSMT4">
              <p:embed/>
            </p:oleObj>
          </a:graphicData>
        </a:graphic>
      </p:graphicFrame>
      <p:graphicFrame>
        <p:nvGraphicFramePr>
          <p:cNvPr id="110679" name="Object 87"/>
          <p:cNvGraphicFramePr>
            <a:graphicFrameLocks noChangeAspect="1"/>
          </p:cNvGraphicFramePr>
          <p:nvPr/>
        </p:nvGraphicFramePr>
        <p:xfrm>
          <a:off x="365125" y="3032125"/>
          <a:ext cx="992188" cy="615950"/>
        </p:xfrm>
        <a:graphic>
          <a:graphicData uri="http://schemas.openxmlformats.org/presentationml/2006/ole">
            <p:oleObj spid="_x0000_s633880" name="Equation" r:id="rId25" imgW="368300" imgH="228600" progId="Equation.DSMT4">
              <p:embed/>
            </p:oleObj>
          </a:graphicData>
        </a:graphic>
      </p:graphicFrame>
      <p:graphicFrame>
        <p:nvGraphicFramePr>
          <p:cNvPr id="110680" name="Object 88"/>
          <p:cNvGraphicFramePr>
            <a:graphicFrameLocks noChangeAspect="1"/>
          </p:cNvGraphicFramePr>
          <p:nvPr/>
        </p:nvGraphicFramePr>
        <p:xfrm>
          <a:off x="306388" y="4175125"/>
          <a:ext cx="2619375" cy="523875"/>
        </p:xfrm>
        <a:graphic>
          <a:graphicData uri="http://schemas.openxmlformats.org/presentationml/2006/ole">
            <p:oleObj spid="_x0000_s633881" name="Equation" r:id="rId26" imgW="1143000" imgH="228600" progId="Equation.DSMT4">
              <p:embed/>
            </p:oleObj>
          </a:graphicData>
        </a:graphic>
      </p:graphicFrame>
      <p:graphicFrame>
        <p:nvGraphicFramePr>
          <p:cNvPr id="110681" name="Object 89"/>
          <p:cNvGraphicFramePr>
            <a:graphicFrameLocks noChangeAspect="1"/>
          </p:cNvGraphicFramePr>
          <p:nvPr/>
        </p:nvGraphicFramePr>
        <p:xfrm>
          <a:off x="3579813" y="4064000"/>
          <a:ext cx="4344987" cy="511175"/>
        </p:xfrm>
        <a:graphic>
          <a:graphicData uri="http://schemas.openxmlformats.org/presentationml/2006/ole">
            <p:oleObj spid="_x0000_s633882" name="Equation" r:id="rId27" imgW="19431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960"/>
                                        </p:tgtEl>
                                        <p:attrNameLst>
                                          <p:attrName>style.visibility</p:attrName>
                                        </p:attrNameLst>
                                      </p:cBhvr>
                                      <p:to>
                                        <p:strVal val="visible"/>
                                      </p:to>
                                    </p:set>
                                    <p:animEffect transition="in" filter="blinds(horizontal)">
                                      <p:cBhvr>
                                        <p:cTn id="7" dur="500"/>
                                        <p:tgtEl>
                                          <p:spTgt spid="2939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293911"/>
                                        </p:tgtEl>
                                        <p:attrNameLst>
                                          <p:attrName>style.visibility</p:attrName>
                                        </p:attrNameLst>
                                      </p:cBhvr>
                                      <p:to>
                                        <p:strVal val="visible"/>
                                      </p:to>
                                    </p:set>
                                    <p:animEffect transition="in" filter="blinds(horizontal)">
                                      <p:cBhvr>
                                        <p:cTn id="15" dur="500"/>
                                        <p:tgtEl>
                                          <p:spTgt spid="293911"/>
                                        </p:tgtEl>
                                      </p:cBhvr>
                                    </p:animEffect>
                                  </p:childTnLst>
                                </p:cTn>
                              </p:par>
                              <p:par>
                                <p:cTn id="16" presetID="3" presetClass="entr" presetSubtype="10" fill="hold" nodeType="withEffect">
                                  <p:stCondLst>
                                    <p:cond delay="0"/>
                                  </p:stCondLst>
                                  <p:childTnLst>
                                    <p:set>
                                      <p:cBhvr>
                                        <p:cTn id="17" dur="1" fill="hold">
                                          <p:stCondLst>
                                            <p:cond delay="0"/>
                                          </p:stCondLst>
                                        </p:cTn>
                                        <p:tgtEl>
                                          <p:spTgt spid="293959"/>
                                        </p:tgtEl>
                                        <p:attrNameLst>
                                          <p:attrName>style.visibility</p:attrName>
                                        </p:attrNameLst>
                                      </p:cBhvr>
                                      <p:to>
                                        <p:strVal val="visible"/>
                                      </p:to>
                                    </p:set>
                                    <p:animEffect transition="in" filter="blinds(horizontal)">
                                      <p:cBhvr>
                                        <p:cTn id="18" dur="500"/>
                                        <p:tgtEl>
                                          <p:spTgt spid="29395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3957"/>
                                        </p:tgtEl>
                                        <p:attrNameLst>
                                          <p:attrName>style.visibility</p:attrName>
                                        </p:attrNameLst>
                                      </p:cBhvr>
                                      <p:to>
                                        <p:strVal val="visible"/>
                                      </p:to>
                                    </p:set>
                                    <p:animEffect transition="in" filter="blinds(horizontal)">
                                      <p:cBhvr>
                                        <p:cTn id="23" dur="500"/>
                                        <p:tgtEl>
                                          <p:spTgt spid="29395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293958"/>
                                        </p:tgtEl>
                                        <p:attrNameLst>
                                          <p:attrName>style.visibility</p:attrName>
                                        </p:attrNameLst>
                                      </p:cBhvr>
                                      <p:to>
                                        <p:strVal val="visible"/>
                                      </p:to>
                                    </p:set>
                                    <p:animEffect transition="in" filter="blinds(horizontal)">
                                      <p:cBhvr>
                                        <p:cTn id="31" dur="500"/>
                                        <p:tgtEl>
                                          <p:spTgt spid="29395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linds(horizontal)">
                                      <p:cBhvr>
                                        <p:cTn id="56" dur="500"/>
                                        <p:tgtEl>
                                          <p:spTgt spid="6"/>
                                        </p:tgtEl>
                                      </p:cBhvr>
                                    </p:animEffect>
                                  </p:childTnLst>
                                </p:cTn>
                              </p:par>
                              <p:par>
                                <p:cTn id="57" presetID="3" presetClass="entr" presetSubtype="1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linds(horizontal)">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1067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067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067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068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068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293964"/>
                                        </p:tgtEl>
                                        <p:attrNameLst>
                                          <p:attrName>style.visibility</p:attrName>
                                        </p:attrNameLst>
                                      </p:cBhvr>
                                      <p:to>
                                        <p:strVal val="visible"/>
                                      </p:to>
                                    </p:set>
                                    <p:animEffect transition="in" filter="blinds(horizontal)">
                                      <p:cBhvr>
                                        <p:cTn id="84" dur="500"/>
                                        <p:tgtEl>
                                          <p:spTgt spid="293964"/>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blinds(horizontal)">
                                      <p:cBhvr>
                                        <p:cTn id="89" dur="500"/>
                                        <p:tgtEl>
                                          <p:spTgt spid="8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93967"/>
                                        </p:tgtEl>
                                        <p:attrNameLst>
                                          <p:attrName>style.visibility</p:attrName>
                                        </p:attrNameLst>
                                      </p:cBhvr>
                                      <p:to>
                                        <p:strVal val="visible"/>
                                      </p:to>
                                    </p:set>
                                    <p:animEffect transition="in" filter="blinds(horizontal)">
                                      <p:cBhvr>
                                        <p:cTn id="94" dur="500"/>
                                        <p:tgtEl>
                                          <p:spTgt spid="293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57" grpId="0" animBg="1"/>
      <p:bldP spid="293960" grpId="0" animBg="1"/>
      <p:bldP spid="8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44" name="日期占位符 1"/>
          <p:cNvSpPr>
            <a:spLocks noGrp="1"/>
          </p:cNvSpPr>
          <p:nvPr>
            <p:ph type="dt" sz="quarter" idx="10"/>
          </p:nvPr>
        </p:nvSpPr>
        <p:spPr>
          <a:noFill/>
        </p:spPr>
        <p:txBody>
          <a:bodyPr/>
          <a:lstStyle/>
          <a:p>
            <a:fld id="{2C260929-DF1C-46C3-85D1-3732F243854D}" type="datetime1">
              <a:rPr lang="zh-CN" altLang="en-US" smtClean="0">
                <a:latin typeface="Arial" pitchFamily="34" charset="0"/>
              </a:rPr>
              <a:pPr/>
              <a:t>2019-10-16</a:t>
            </a:fld>
            <a:endParaRPr lang="en-US" altLang="zh-CN" smtClean="0">
              <a:latin typeface="Arial" pitchFamily="34" charset="0"/>
            </a:endParaRPr>
          </a:p>
        </p:txBody>
      </p:sp>
      <p:sp>
        <p:nvSpPr>
          <p:cNvPr id="111645"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11646" name="灯片编号占位符 3"/>
          <p:cNvSpPr>
            <a:spLocks noGrp="1"/>
          </p:cNvSpPr>
          <p:nvPr>
            <p:ph type="sldNum" sz="quarter" idx="12"/>
          </p:nvPr>
        </p:nvSpPr>
        <p:spPr>
          <a:noFill/>
        </p:spPr>
        <p:txBody>
          <a:bodyPr/>
          <a:lstStyle/>
          <a:p>
            <a:fld id="{8D9CDBFB-B552-429D-8416-1A1B86E79B54}" type="slidenum">
              <a:rPr lang="en-US" altLang="zh-CN" smtClean="0">
                <a:latin typeface="Arial" pitchFamily="34" charset="0"/>
              </a:rPr>
              <a:pPr/>
              <a:t>133</a:t>
            </a:fld>
            <a:endParaRPr lang="en-US" altLang="zh-CN" smtClean="0">
              <a:latin typeface="Arial" pitchFamily="34" charset="0"/>
            </a:endParaRPr>
          </a:p>
        </p:txBody>
      </p:sp>
      <p:graphicFrame>
        <p:nvGraphicFramePr>
          <p:cNvPr id="292890" name="Object 26"/>
          <p:cNvGraphicFramePr>
            <a:graphicFrameLocks noChangeAspect="1"/>
          </p:cNvGraphicFramePr>
          <p:nvPr/>
        </p:nvGraphicFramePr>
        <p:xfrm>
          <a:off x="4946650" y="1000125"/>
          <a:ext cx="633413" cy="292100"/>
        </p:xfrm>
        <a:graphic>
          <a:graphicData uri="http://schemas.openxmlformats.org/presentationml/2006/ole">
            <p:oleObj spid="_x0000_s634882" name="公式" r:id="rId4" imgW="368140" imgH="177723" progId="Equation.3">
              <p:embed/>
            </p:oleObj>
          </a:graphicData>
        </a:graphic>
      </p:graphicFrame>
      <p:grpSp>
        <p:nvGrpSpPr>
          <p:cNvPr id="2" name="Group 114"/>
          <p:cNvGrpSpPr>
            <a:grpSpLocks/>
          </p:cNvGrpSpPr>
          <p:nvPr/>
        </p:nvGrpSpPr>
        <p:grpSpPr bwMode="auto">
          <a:xfrm>
            <a:off x="4162425" y="407988"/>
            <a:ext cx="2565400" cy="2630487"/>
            <a:chOff x="506" y="833"/>
            <a:chExt cx="1616" cy="1657"/>
          </a:xfrm>
        </p:grpSpPr>
        <p:graphicFrame>
          <p:nvGraphicFramePr>
            <p:cNvPr id="111639" name="Object 23"/>
            <p:cNvGraphicFramePr>
              <a:graphicFrameLocks noChangeAspect="1"/>
            </p:cNvGraphicFramePr>
            <p:nvPr/>
          </p:nvGraphicFramePr>
          <p:xfrm>
            <a:off x="1313" y="1432"/>
            <a:ext cx="233" cy="271"/>
          </p:xfrm>
          <a:graphic>
            <a:graphicData uri="http://schemas.openxmlformats.org/presentationml/2006/ole">
              <p:oleObj spid="_x0000_s634883" name="公式" r:id="rId5" imgW="177569" imgH="215619" progId="Equation.3">
                <p:embed/>
              </p:oleObj>
            </a:graphicData>
          </a:graphic>
        </p:graphicFrame>
        <p:graphicFrame>
          <p:nvGraphicFramePr>
            <p:cNvPr id="111640" name="Object 92"/>
            <p:cNvGraphicFramePr>
              <a:graphicFrameLocks noChangeAspect="1"/>
            </p:cNvGraphicFramePr>
            <p:nvPr/>
          </p:nvGraphicFramePr>
          <p:xfrm>
            <a:off x="1889" y="1804"/>
            <a:ext cx="233" cy="271"/>
          </p:xfrm>
          <a:graphic>
            <a:graphicData uri="http://schemas.openxmlformats.org/presentationml/2006/ole">
              <p:oleObj spid="_x0000_s634884" name="公式" r:id="rId6" imgW="177569" imgH="215619" progId="Equation.3">
                <p:embed/>
              </p:oleObj>
            </a:graphicData>
          </a:graphic>
        </p:graphicFrame>
        <p:grpSp>
          <p:nvGrpSpPr>
            <p:cNvPr id="3" name="Group 113"/>
            <p:cNvGrpSpPr>
              <a:grpSpLocks/>
            </p:cNvGrpSpPr>
            <p:nvPr/>
          </p:nvGrpSpPr>
          <p:grpSpPr bwMode="auto">
            <a:xfrm>
              <a:off x="506" y="833"/>
              <a:ext cx="1485" cy="1657"/>
              <a:chOff x="506" y="833"/>
              <a:chExt cx="1485" cy="1657"/>
            </a:xfrm>
          </p:grpSpPr>
          <p:sp>
            <p:nvSpPr>
              <p:cNvPr id="111704" name="Oval 62"/>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4" name="Group 112"/>
              <p:cNvGrpSpPr>
                <a:grpSpLocks/>
              </p:cNvGrpSpPr>
              <p:nvPr/>
            </p:nvGrpSpPr>
            <p:grpSpPr bwMode="auto">
              <a:xfrm>
                <a:off x="506" y="833"/>
                <a:ext cx="1485" cy="1657"/>
                <a:chOff x="506" y="833"/>
                <a:chExt cx="1485" cy="1657"/>
              </a:xfrm>
            </p:grpSpPr>
            <p:grpSp>
              <p:nvGrpSpPr>
                <p:cNvPr id="5" name="Group 111"/>
                <p:cNvGrpSpPr>
                  <a:grpSpLocks/>
                </p:cNvGrpSpPr>
                <p:nvPr/>
              </p:nvGrpSpPr>
              <p:grpSpPr bwMode="auto">
                <a:xfrm>
                  <a:off x="506" y="1042"/>
                  <a:ext cx="1485" cy="1448"/>
                  <a:chOff x="506" y="1042"/>
                  <a:chExt cx="1485" cy="1448"/>
                </a:xfrm>
              </p:grpSpPr>
              <p:grpSp>
                <p:nvGrpSpPr>
                  <p:cNvPr id="6" name="Group 110"/>
                  <p:cNvGrpSpPr>
                    <a:grpSpLocks/>
                  </p:cNvGrpSpPr>
                  <p:nvPr/>
                </p:nvGrpSpPr>
                <p:grpSpPr bwMode="auto">
                  <a:xfrm>
                    <a:off x="506" y="1042"/>
                    <a:ext cx="1400" cy="1261"/>
                    <a:chOff x="506" y="1042"/>
                    <a:chExt cx="1400" cy="1261"/>
                  </a:xfrm>
                </p:grpSpPr>
                <p:grpSp>
                  <p:nvGrpSpPr>
                    <p:cNvPr id="7" name="Group 108"/>
                    <p:cNvGrpSpPr>
                      <a:grpSpLocks/>
                    </p:cNvGrpSpPr>
                    <p:nvPr/>
                  </p:nvGrpSpPr>
                  <p:grpSpPr bwMode="auto">
                    <a:xfrm>
                      <a:off x="644" y="1042"/>
                      <a:ext cx="1262" cy="1261"/>
                      <a:chOff x="644" y="1042"/>
                      <a:chExt cx="1262" cy="1261"/>
                    </a:xfrm>
                  </p:grpSpPr>
                  <p:sp>
                    <p:nvSpPr>
                      <p:cNvPr id="111712" name="Line 8"/>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1713" name="Line 11"/>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1714" name="Line 13"/>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8" name="Group 87"/>
                      <p:cNvGrpSpPr>
                        <a:grpSpLocks/>
                      </p:cNvGrpSpPr>
                      <p:nvPr/>
                    </p:nvGrpSpPr>
                    <p:grpSpPr bwMode="auto">
                      <a:xfrm>
                        <a:off x="1143" y="1378"/>
                        <a:ext cx="218" cy="366"/>
                        <a:chOff x="1143" y="1378"/>
                        <a:chExt cx="218" cy="366"/>
                      </a:xfrm>
                    </p:grpSpPr>
                    <p:sp>
                      <p:nvSpPr>
                        <p:cNvPr id="111724" name="Line 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25" name="Line 1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26" name="Line 18"/>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716" name="Line 19"/>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1717" name="Line 20"/>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9" name="Group 88"/>
                      <p:cNvGrpSpPr>
                        <a:grpSpLocks/>
                      </p:cNvGrpSpPr>
                      <p:nvPr/>
                    </p:nvGrpSpPr>
                    <p:grpSpPr bwMode="auto">
                      <a:xfrm>
                        <a:off x="1688" y="1745"/>
                        <a:ext cx="218" cy="366"/>
                        <a:chOff x="1143" y="1378"/>
                        <a:chExt cx="218" cy="366"/>
                      </a:xfrm>
                    </p:grpSpPr>
                    <p:sp>
                      <p:nvSpPr>
                        <p:cNvPr id="111721" name="Line 8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22" name="Line 9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23" name="Line 91"/>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719" name="Line 94"/>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1720" name="Line 96"/>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1643" name="Object 16"/>
                    <p:cNvGraphicFramePr>
                      <a:graphicFrameLocks noChangeAspect="1"/>
                    </p:cNvGraphicFramePr>
                    <p:nvPr/>
                  </p:nvGraphicFramePr>
                  <p:xfrm>
                    <a:off x="506" y="1449"/>
                    <a:ext cx="139" cy="187"/>
                  </p:xfrm>
                  <a:graphic>
                    <a:graphicData uri="http://schemas.openxmlformats.org/presentationml/2006/ole">
                      <p:oleObj spid="_x0000_s634885" name="公式" r:id="rId7" imgW="126725" imgH="177415" progId="Equation.3">
                        <p:embed/>
                      </p:oleObj>
                    </a:graphicData>
                  </a:graphic>
                </p:graphicFrame>
                <p:sp>
                  <p:nvSpPr>
                    <p:cNvPr id="111711" name="Oval 86"/>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42" name="Object 17"/>
                  <p:cNvGraphicFramePr>
                    <a:graphicFrameLocks noChangeAspect="1"/>
                  </p:cNvGraphicFramePr>
                  <p:nvPr/>
                </p:nvGraphicFramePr>
                <p:xfrm>
                  <a:off x="1861" y="2338"/>
                  <a:ext cx="130" cy="152"/>
                </p:xfrm>
                <a:graphic>
                  <a:graphicData uri="http://schemas.openxmlformats.org/presentationml/2006/ole">
                    <p:oleObj spid="_x0000_s634886" name="公式" r:id="rId8" imgW="114201" imgH="139579" progId="Equation.3">
                      <p:embed/>
                    </p:oleObj>
                  </a:graphicData>
                </a:graphic>
              </p:graphicFrame>
              <p:sp>
                <p:nvSpPr>
                  <p:cNvPr id="111709" name="Oval 98"/>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41" name="Object 15"/>
                <p:cNvGraphicFramePr>
                  <a:graphicFrameLocks noChangeAspect="1"/>
                </p:cNvGraphicFramePr>
                <p:nvPr/>
              </p:nvGraphicFramePr>
              <p:xfrm>
                <a:off x="1856" y="833"/>
                <a:ext cx="135" cy="159"/>
              </p:xfrm>
              <a:graphic>
                <a:graphicData uri="http://schemas.openxmlformats.org/presentationml/2006/ole">
                  <p:oleObj spid="_x0000_s634887" name="公式" r:id="rId9" imgW="114201" imgH="139579" progId="Equation.3">
                    <p:embed/>
                  </p:oleObj>
                </a:graphicData>
              </a:graphic>
            </p:graphicFrame>
            <p:sp>
              <p:nvSpPr>
                <p:cNvPr id="111707" name="Oval 9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0" name="Group 152"/>
          <p:cNvGrpSpPr>
            <a:grpSpLocks/>
          </p:cNvGrpSpPr>
          <p:nvPr/>
        </p:nvGrpSpPr>
        <p:grpSpPr bwMode="auto">
          <a:xfrm>
            <a:off x="7685088" y="1577975"/>
            <a:ext cx="1403350" cy="1811338"/>
            <a:chOff x="3439" y="2619"/>
            <a:chExt cx="884" cy="1141"/>
          </a:xfrm>
        </p:grpSpPr>
        <p:graphicFrame>
          <p:nvGraphicFramePr>
            <p:cNvPr id="111635" name="Object 123"/>
            <p:cNvGraphicFramePr>
              <a:graphicFrameLocks noChangeAspect="1"/>
            </p:cNvGraphicFramePr>
            <p:nvPr/>
          </p:nvGraphicFramePr>
          <p:xfrm>
            <a:off x="4123" y="3106"/>
            <a:ext cx="200" cy="207"/>
          </p:xfrm>
          <a:graphic>
            <a:graphicData uri="http://schemas.openxmlformats.org/presentationml/2006/ole">
              <p:oleObj spid="_x0000_s634888" name="公式" r:id="rId10" imgW="152268" imgH="164957" progId="Equation.3">
                <p:embed/>
              </p:oleObj>
            </a:graphicData>
          </a:graphic>
        </p:graphicFrame>
        <p:sp>
          <p:nvSpPr>
            <p:cNvPr id="111693" name="Line 137"/>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1" name="Group 139"/>
            <p:cNvGrpSpPr>
              <a:grpSpLocks/>
            </p:cNvGrpSpPr>
            <p:nvPr/>
          </p:nvGrpSpPr>
          <p:grpSpPr bwMode="auto">
            <a:xfrm>
              <a:off x="3906" y="3015"/>
              <a:ext cx="218" cy="366"/>
              <a:chOff x="1143" y="1378"/>
              <a:chExt cx="218" cy="366"/>
            </a:xfrm>
          </p:grpSpPr>
          <p:sp>
            <p:nvSpPr>
              <p:cNvPr id="111700" name="Line 14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01" name="Line 141"/>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02" name="Line 142"/>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695" name="Line 143"/>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1696" name="Line 144"/>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1636" name="Object 145"/>
            <p:cNvGraphicFramePr>
              <a:graphicFrameLocks noChangeAspect="1"/>
            </p:cNvGraphicFramePr>
            <p:nvPr/>
          </p:nvGraphicFramePr>
          <p:xfrm>
            <a:off x="3439" y="3083"/>
            <a:ext cx="139" cy="187"/>
          </p:xfrm>
          <a:graphic>
            <a:graphicData uri="http://schemas.openxmlformats.org/presentationml/2006/ole">
              <p:oleObj spid="_x0000_s634889" name="公式" r:id="rId11" imgW="126725" imgH="177415" progId="Equation.3">
                <p:embed/>
              </p:oleObj>
            </a:graphicData>
          </a:graphic>
        </p:graphicFrame>
        <p:sp>
          <p:nvSpPr>
            <p:cNvPr id="111697" name="Oval 146"/>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37" name="Object 147"/>
            <p:cNvGraphicFramePr>
              <a:graphicFrameLocks noChangeAspect="1"/>
            </p:cNvGraphicFramePr>
            <p:nvPr/>
          </p:nvGraphicFramePr>
          <p:xfrm>
            <a:off x="4070" y="3608"/>
            <a:ext cx="130" cy="152"/>
          </p:xfrm>
          <a:graphic>
            <a:graphicData uri="http://schemas.openxmlformats.org/presentationml/2006/ole">
              <p:oleObj spid="_x0000_s634890" name="公式" r:id="rId12" imgW="114201" imgH="139579" progId="Equation.3">
                <p:embed/>
              </p:oleObj>
            </a:graphicData>
          </a:graphic>
        </p:graphicFrame>
        <p:sp>
          <p:nvSpPr>
            <p:cNvPr id="111698" name="Oval 148"/>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38" name="Object 149"/>
            <p:cNvGraphicFramePr>
              <a:graphicFrameLocks noChangeAspect="1"/>
            </p:cNvGraphicFramePr>
            <p:nvPr/>
          </p:nvGraphicFramePr>
          <p:xfrm>
            <a:off x="4065" y="2619"/>
            <a:ext cx="135" cy="159"/>
          </p:xfrm>
          <a:graphic>
            <a:graphicData uri="http://schemas.openxmlformats.org/presentationml/2006/ole">
              <p:oleObj spid="_x0000_s634891" name="公式" r:id="rId13" imgW="114201" imgH="139579" progId="Equation.3">
                <p:embed/>
              </p:oleObj>
            </a:graphicData>
          </a:graphic>
        </p:graphicFrame>
        <p:sp>
          <p:nvSpPr>
            <p:cNvPr id="111699" name="Oval 150"/>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11649" name="AutoShape 153"/>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050" name="Object 186"/>
          <p:cNvGraphicFramePr>
            <a:graphicFrameLocks noChangeAspect="1"/>
          </p:cNvGraphicFramePr>
          <p:nvPr/>
        </p:nvGraphicFramePr>
        <p:xfrm>
          <a:off x="8161338" y="1962150"/>
          <a:ext cx="644525" cy="296863"/>
        </p:xfrm>
        <a:graphic>
          <a:graphicData uri="http://schemas.openxmlformats.org/presentationml/2006/ole">
            <p:oleObj spid="_x0000_s634892" name="公式" r:id="rId14" imgW="368140" imgH="177723" progId="Equation.3">
              <p:embed/>
            </p:oleObj>
          </a:graphicData>
        </a:graphic>
      </p:graphicFrame>
      <p:graphicFrame>
        <p:nvGraphicFramePr>
          <p:cNvPr id="293068" name="Object 204"/>
          <p:cNvGraphicFramePr>
            <a:graphicFrameLocks noChangeAspect="1"/>
          </p:cNvGraphicFramePr>
          <p:nvPr/>
        </p:nvGraphicFramePr>
        <p:xfrm>
          <a:off x="5819775" y="1614488"/>
          <a:ext cx="606425" cy="279400"/>
        </p:xfrm>
        <a:graphic>
          <a:graphicData uri="http://schemas.openxmlformats.org/presentationml/2006/ole">
            <p:oleObj spid="_x0000_s634893" name="公式" r:id="rId15" imgW="368140" imgH="177723" progId="Equation.3">
              <p:embed/>
            </p:oleObj>
          </a:graphicData>
        </a:graphic>
      </p:graphicFrame>
      <p:sp>
        <p:nvSpPr>
          <p:cNvPr id="111650" name="Text Box 80"/>
          <p:cNvSpPr txBox="1">
            <a:spLocks noChangeArrowheads="1"/>
          </p:cNvSpPr>
          <p:nvPr/>
        </p:nvSpPr>
        <p:spPr bwMode="auto">
          <a:xfrm>
            <a:off x="285750" y="452438"/>
            <a:ext cx="2619375" cy="52546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800">
                <a:latin typeface="宋体" pitchFamily="2" charset="-122"/>
              </a:rPr>
              <a:t>②</a:t>
            </a:r>
            <a:r>
              <a:rPr lang="zh-CN" altLang="en-US" sz="2800"/>
              <a:t>输入电阻</a:t>
            </a:r>
            <a:r>
              <a:rPr lang="en-US" altLang="zh-CN" sz="2800"/>
              <a:t>r</a:t>
            </a:r>
            <a:r>
              <a:rPr lang="en-US" altLang="zh-CN" sz="2800" baseline="-25000"/>
              <a:t>be</a:t>
            </a:r>
            <a:endParaRPr lang="el-GR" altLang="zh-CN" sz="2800" baseline="-25000">
              <a:latin typeface="宋体" pitchFamily="2" charset="-122"/>
            </a:endParaRPr>
          </a:p>
        </p:txBody>
      </p:sp>
      <p:sp>
        <p:nvSpPr>
          <p:cNvPr id="209" name="Text Box 81"/>
          <p:cNvSpPr txBox="1">
            <a:spLocks noChangeArrowheads="1"/>
          </p:cNvSpPr>
          <p:nvPr/>
        </p:nvSpPr>
        <p:spPr bwMode="auto">
          <a:xfrm>
            <a:off x="246063" y="1563688"/>
            <a:ext cx="3306762"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同类型的</a:t>
            </a:r>
            <a:r>
              <a:rPr lang="en-US" altLang="zh-CN" sz="2400"/>
              <a:t>BJT</a:t>
            </a:r>
            <a:r>
              <a:rPr lang="zh-CN" altLang="en-US" sz="2400"/>
              <a:t>构成时：</a:t>
            </a:r>
            <a:endParaRPr lang="zh-CN" altLang="el-GR" sz="2400"/>
          </a:p>
        </p:txBody>
      </p:sp>
      <p:graphicFrame>
        <p:nvGraphicFramePr>
          <p:cNvPr id="210" name="Object 82"/>
          <p:cNvGraphicFramePr>
            <a:graphicFrameLocks noChangeAspect="1"/>
          </p:cNvGraphicFramePr>
          <p:nvPr/>
        </p:nvGraphicFramePr>
        <p:xfrm>
          <a:off x="404813" y="2397125"/>
          <a:ext cx="3232150" cy="542925"/>
        </p:xfrm>
        <a:graphic>
          <a:graphicData uri="http://schemas.openxmlformats.org/presentationml/2006/ole">
            <p:oleObj spid="_x0000_s634894" name="公式" r:id="rId16" imgW="1346200" imgH="228600" progId="Equation.3">
              <p:embed/>
            </p:oleObj>
          </a:graphicData>
        </a:graphic>
      </p:graphicFrame>
      <p:sp>
        <p:nvSpPr>
          <p:cNvPr id="211" name="Text Box 83"/>
          <p:cNvSpPr txBox="1">
            <a:spLocks noChangeArrowheads="1"/>
          </p:cNvSpPr>
          <p:nvPr/>
        </p:nvSpPr>
        <p:spPr bwMode="auto">
          <a:xfrm>
            <a:off x="285750" y="3587750"/>
            <a:ext cx="330676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不同类型</a:t>
            </a:r>
            <a:r>
              <a:rPr lang="en-US" altLang="zh-CN" sz="2400"/>
              <a:t>BJT</a:t>
            </a:r>
            <a:r>
              <a:rPr lang="zh-CN" altLang="en-US" sz="2400"/>
              <a:t>构成时：</a:t>
            </a:r>
            <a:endParaRPr lang="zh-CN" altLang="el-GR" sz="2400"/>
          </a:p>
        </p:txBody>
      </p:sp>
      <p:graphicFrame>
        <p:nvGraphicFramePr>
          <p:cNvPr id="212" name="Object 84"/>
          <p:cNvGraphicFramePr>
            <a:graphicFrameLocks noChangeAspect="1"/>
          </p:cNvGraphicFramePr>
          <p:nvPr/>
        </p:nvGraphicFramePr>
        <p:xfrm>
          <a:off x="762000" y="4421188"/>
          <a:ext cx="1311275" cy="542925"/>
        </p:xfrm>
        <a:graphic>
          <a:graphicData uri="http://schemas.openxmlformats.org/presentationml/2006/ole">
            <p:oleObj spid="_x0000_s634895" name="公式" r:id="rId17" imgW="545863" imgH="228501" progId="Equation.3">
              <p:embed/>
            </p:oleObj>
          </a:graphicData>
        </a:graphic>
      </p:graphicFrame>
      <p:sp>
        <p:nvSpPr>
          <p:cNvPr id="213" name="Oval 85"/>
          <p:cNvSpPr>
            <a:spLocks noChangeArrowheads="1"/>
          </p:cNvSpPr>
          <p:nvPr/>
        </p:nvSpPr>
        <p:spPr bwMode="auto">
          <a:xfrm>
            <a:off x="1912938" y="2357438"/>
            <a:ext cx="1774825" cy="725487"/>
          </a:xfrm>
          <a:prstGeom prst="ellipse">
            <a:avLst/>
          </a:prstGeom>
          <a:noFill/>
          <a:ln w="12700" algn="ctr">
            <a:solidFill>
              <a:srgbClr val="FF0000"/>
            </a:solidFill>
            <a:prstDash val="lgDash"/>
            <a:round/>
            <a:headEnd/>
            <a:tailEnd/>
          </a:ln>
        </p:spPr>
        <p:txBody>
          <a:bodyPr wrap="none" anchor="ctr"/>
          <a:lstStyle/>
          <a:p>
            <a:endParaRPr lang="zh-CN" altLang="en-US"/>
          </a:p>
        </p:txBody>
      </p:sp>
      <p:grpSp>
        <p:nvGrpSpPr>
          <p:cNvPr id="12" name="Group 305"/>
          <p:cNvGrpSpPr>
            <a:grpSpLocks/>
          </p:cNvGrpSpPr>
          <p:nvPr/>
        </p:nvGrpSpPr>
        <p:grpSpPr bwMode="auto">
          <a:xfrm>
            <a:off x="3937000" y="2952750"/>
            <a:ext cx="4926013" cy="2981325"/>
            <a:chOff x="2626" y="1171"/>
            <a:chExt cx="3103" cy="1878"/>
          </a:xfrm>
        </p:grpSpPr>
        <p:graphicFrame>
          <p:nvGraphicFramePr>
            <p:cNvPr id="111623" name="Object 256"/>
            <p:cNvGraphicFramePr>
              <a:graphicFrameLocks noChangeAspect="1"/>
            </p:cNvGraphicFramePr>
            <p:nvPr/>
          </p:nvGraphicFramePr>
          <p:xfrm>
            <a:off x="3120" y="1544"/>
            <a:ext cx="399" cy="184"/>
          </p:xfrm>
          <a:graphic>
            <a:graphicData uri="http://schemas.openxmlformats.org/presentationml/2006/ole">
              <p:oleObj spid="_x0000_s634896" name="公式" r:id="rId18" imgW="368140" imgH="177723" progId="Equation.3">
                <p:embed/>
              </p:oleObj>
            </a:graphicData>
          </a:graphic>
        </p:graphicFrame>
        <p:grpSp>
          <p:nvGrpSpPr>
            <p:cNvPr id="13" name="Group 257"/>
            <p:cNvGrpSpPr>
              <a:grpSpLocks/>
            </p:cNvGrpSpPr>
            <p:nvPr/>
          </p:nvGrpSpPr>
          <p:grpSpPr bwMode="auto">
            <a:xfrm>
              <a:off x="2626" y="1171"/>
              <a:ext cx="1616" cy="1657"/>
              <a:chOff x="506" y="833"/>
              <a:chExt cx="1616" cy="1657"/>
            </a:xfrm>
          </p:grpSpPr>
          <p:graphicFrame>
            <p:nvGraphicFramePr>
              <p:cNvPr id="111630" name="Object 258"/>
              <p:cNvGraphicFramePr>
                <a:graphicFrameLocks noChangeAspect="1"/>
              </p:cNvGraphicFramePr>
              <p:nvPr/>
            </p:nvGraphicFramePr>
            <p:xfrm>
              <a:off x="1313" y="1432"/>
              <a:ext cx="233" cy="271"/>
            </p:xfrm>
            <a:graphic>
              <a:graphicData uri="http://schemas.openxmlformats.org/presentationml/2006/ole">
                <p:oleObj spid="_x0000_s634897" name="公式" r:id="rId19" imgW="177569" imgH="215619" progId="Equation.3">
                  <p:embed/>
                </p:oleObj>
              </a:graphicData>
            </a:graphic>
          </p:graphicFrame>
          <p:graphicFrame>
            <p:nvGraphicFramePr>
              <p:cNvPr id="111631" name="Object 259"/>
              <p:cNvGraphicFramePr>
                <a:graphicFrameLocks noChangeAspect="1"/>
              </p:cNvGraphicFramePr>
              <p:nvPr/>
            </p:nvGraphicFramePr>
            <p:xfrm>
              <a:off x="1889" y="1804"/>
              <a:ext cx="233" cy="271"/>
            </p:xfrm>
            <a:graphic>
              <a:graphicData uri="http://schemas.openxmlformats.org/presentationml/2006/ole">
                <p:oleObj spid="_x0000_s634898" name="公式" r:id="rId20" imgW="177569" imgH="215619" progId="Equation.3">
                  <p:embed/>
                </p:oleObj>
              </a:graphicData>
            </a:graphic>
          </p:graphicFrame>
          <p:grpSp>
            <p:nvGrpSpPr>
              <p:cNvPr id="14" name="Group 260"/>
              <p:cNvGrpSpPr>
                <a:grpSpLocks/>
              </p:cNvGrpSpPr>
              <p:nvPr/>
            </p:nvGrpSpPr>
            <p:grpSpPr bwMode="auto">
              <a:xfrm>
                <a:off x="506" y="833"/>
                <a:ext cx="1485" cy="1657"/>
                <a:chOff x="506" y="833"/>
                <a:chExt cx="1485" cy="1657"/>
              </a:xfrm>
            </p:grpSpPr>
            <p:sp>
              <p:nvSpPr>
                <p:cNvPr id="111670" name="Oval 261"/>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5" name="Group 262"/>
                <p:cNvGrpSpPr>
                  <a:grpSpLocks/>
                </p:cNvGrpSpPr>
                <p:nvPr/>
              </p:nvGrpSpPr>
              <p:grpSpPr bwMode="auto">
                <a:xfrm>
                  <a:off x="506" y="833"/>
                  <a:ext cx="1485" cy="1657"/>
                  <a:chOff x="506" y="833"/>
                  <a:chExt cx="1485" cy="1657"/>
                </a:xfrm>
              </p:grpSpPr>
              <p:grpSp>
                <p:nvGrpSpPr>
                  <p:cNvPr id="16" name="Group 263"/>
                  <p:cNvGrpSpPr>
                    <a:grpSpLocks/>
                  </p:cNvGrpSpPr>
                  <p:nvPr/>
                </p:nvGrpSpPr>
                <p:grpSpPr bwMode="auto">
                  <a:xfrm>
                    <a:off x="506" y="1042"/>
                    <a:ext cx="1485" cy="1448"/>
                    <a:chOff x="506" y="1042"/>
                    <a:chExt cx="1485" cy="1448"/>
                  </a:xfrm>
                </p:grpSpPr>
                <p:grpSp>
                  <p:nvGrpSpPr>
                    <p:cNvPr id="17" name="Group 264"/>
                    <p:cNvGrpSpPr>
                      <a:grpSpLocks/>
                    </p:cNvGrpSpPr>
                    <p:nvPr/>
                  </p:nvGrpSpPr>
                  <p:grpSpPr bwMode="auto">
                    <a:xfrm>
                      <a:off x="506" y="1042"/>
                      <a:ext cx="1400" cy="1261"/>
                      <a:chOff x="506" y="1042"/>
                      <a:chExt cx="1400" cy="1261"/>
                    </a:xfrm>
                  </p:grpSpPr>
                  <p:grpSp>
                    <p:nvGrpSpPr>
                      <p:cNvPr id="18" name="Group 265"/>
                      <p:cNvGrpSpPr>
                        <a:grpSpLocks/>
                      </p:cNvGrpSpPr>
                      <p:nvPr/>
                    </p:nvGrpSpPr>
                    <p:grpSpPr bwMode="auto">
                      <a:xfrm>
                        <a:off x="644" y="1042"/>
                        <a:ext cx="1262" cy="1261"/>
                        <a:chOff x="644" y="1042"/>
                        <a:chExt cx="1262" cy="1261"/>
                      </a:xfrm>
                    </p:grpSpPr>
                    <p:sp>
                      <p:nvSpPr>
                        <p:cNvPr id="111678" name="Line 266"/>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1679" name="Line 267"/>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1680" name="Line 268"/>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9" name="Group 269"/>
                        <p:cNvGrpSpPr>
                          <a:grpSpLocks/>
                        </p:cNvGrpSpPr>
                        <p:nvPr/>
                      </p:nvGrpSpPr>
                      <p:grpSpPr bwMode="auto">
                        <a:xfrm>
                          <a:off x="1143" y="1378"/>
                          <a:ext cx="218" cy="366"/>
                          <a:chOff x="1143" y="1378"/>
                          <a:chExt cx="218" cy="366"/>
                        </a:xfrm>
                      </p:grpSpPr>
                      <p:sp>
                        <p:nvSpPr>
                          <p:cNvPr id="111690" name="Line 27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91" name="Line 271"/>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11692" name="Line 272"/>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1682" name="Line 273"/>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1683" name="Line 274"/>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20" name="Group 275"/>
                        <p:cNvGrpSpPr>
                          <a:grpSpLocks/>
                        </p:cNvGrpSpPr>
                        <p:nvPr/>
                      </p:nvGrpSpPr>
                      <p:grpSpPr bwMode="auto">
                        <a:xfrm>
                          <a:off x="1688" y="1745"/>
                          <a:ext cx="218" cy="366"/>
                          <a:chOff x="1143" y="1378"/>
                          <a:chExt cx="218" cy="366"/>
                        </a:xfrm>
                      </p:grpSpPr>
                      <p:sp>
                        <p:nvSpPr>
                          <p:cNvPr id="111687" name="Line 276"/>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88" name="Line 277"/>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689" name="Line 278"/>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11685" name="Line 279"/>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1686" name="Line 280"/>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1634" name="Object 281"/>
                      <p:cNvGraphicFramePr>
                        <a:graphicFrameLocks noChangeAspect="1"/>
                      </p:cNvGraphicFramePr>
                      <p:nvPr/>
                    </p:nvGraphicFramePr>
                    <p:xfrm>
                      <a:off x="506" y="1449"/>
                      <a:ext cx="139" cy="187"/>
                    </p:xfrm>
                    <a:graphic>
                      <a:graphicData uri="http://schemas.openxmlformats.org/presentationml/2006/ole">
                        <p:oleObj spid="_x0000_s634899" name="公式" r:id="rId21" imgW="126725" imgH="177415" progId="Equation.3">
                          <p:embed/>
                        </p:oleObj>
                      </a:graphicData>
                    </a:graphic>
                  </p:graphicFrame>
                  <p:sp>
                    <p:nvSpPr>
                      <p:cNvPr id="111677" name="Oval 282"/>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33" name="Object 283"/>
                    <p:cNvGraphicFramePr>
                      <a:graphicFrameLocks noChangeAspect="1"/>
                    </p:cNvGraphicFramePr>
                    <p:nvPr/>
                  </p:nvGraphicFramePr>
                  <p:xfrm>
                    <a:off x="1861" y="2338"/>
                    <a:ext cx="130" cy="152"/>
                  </p:xfrm>
                  <a:graphic>
                    <a:graphicData uri="http://schemas.openxmlformats.org/presentationml/2006/ole">
                      <p:oleObj spid="_x0000_s634900" name="Equation" r:id="rId22" imgW="114201" imgH="139579" progId="Equation.DSMT4">
                        <p:embed/>
                      </p:oleObj>
                    </a:graphicData>
                  </a:graphic>
                </p:graphicFrame>
                <p:sp>
                  <p:nvSpPr>
                    <p:cNvPr id="111675" name="Oval 284"/>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32" name="Object 285"/>
                  <p:cNvGraphicFramePr>
                    <a:graphicFrameLocks noChangeAspect="1"/>
                  </p:cNvGraphicFramePr>
                  <p:nvPr/>
                </p:nvGraphicFramePr>
                <p:xfrm>
                  <a:off x="1856" y="833"/>
                  <a:ext cx="135" cy="159"/>
                </p:xfrm>
                <a:graphic>
                  <a:graphicData uri="http://schemas.openxmlformats.org/presentationml/2006/ole">
                    <p:oleObj spid="_x0000_s634901" name="Equation" r:id="rId23" imgW="114201" imgH="139579" progId="Equation.DSMT4">
                      <p:embed/>
                    </p:oleObj>
                  </a:graphicData>
                </a:graphic>
              </p:graphicFrame>
              <p:sp>
                <p:nvSpPr>
                  <p:cNvPr id="111673" name="Oval 286"/>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21" name="Group 287"/>
            <p:cNvGrpSpPr>
              <a:grpSpLocks/>
            </p:cNvGrpSpPr>
            <p:nvPr/>
          </p:nvGrpSpPr>
          <p:grpSpPr bwMode="auto">
            <a:xfrm>
              <a:off x="4845" y="1908"/>
              <a:ext cx="884" cy="1141"/>
              <a:chOff x="3439" y="2619"/>
              <a:chExt cx="884" cy="1141"/>
            </a:xfrm>
          </p:grpSpPr>
          <p:graphicFrame>
            <p:nvGraphicFramePr>
              <p:cNvPr id="111626" name="Object 288"/>
              <p:cNvGraphicFramePr>
                <a:graphicFrameLocks noChangeAspect="1"/>
              </p:cNvGraphicFramePr>
              <p:nvPr/>
            </p:nvGraphicFramePr>
            <p:xfrm>
              <a:off x="4123" y="3106"/>
              <a:ext cx="200" cy="207"/>
            </p:xfrm>
            <a:graphic>
              <a:graphicData uri="http://schemas.openxmlformats.org/presentationml/2006/ole">
                <p:oleObj spid="_x0000_s634902" name="公式" r:id="rId24" imgW="152268" imgH="164957" progId="Equation.3">
                  <p:embed/>
                </p:oleObj>
              </a:graphicData>
            </a:graphic>
          </p:graphicFrame>
          <p:sp>
            <p:nvSpPr>
              <p:cNvPr id="111659" name="Line 2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22" name="Group 290"/>
              <p:cNvGrpSpPr>
                <a:grpSpLocks/>
              </p:cNvGrpSpPr>
              <p:nvPr/>
            </p:nvGrpSpPr>
            <p:grpSpPr bwMode="auto">
              <a:xfrm>
                <a:off x="3906" y="3015"/>
                <a:ext cx="218" cy="366"/>
                <a:chOff x="1143" y="1378"/>
                <a:chExt cx="218" cy="366"/>
              </a:xfrm>
            </p:grpSpPr>
            <p:sp>
              <p:nvSpPr>
                <p:cNvPr id="111666" name="Line 2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67" name="Line 292"/>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11668" name="Line 293"/>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1661" name="Line 2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1662" name="Line 2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1627" name="Object 296"/>
              <p:cNvGraphicFramePr>
                <a:graphicFrameLocks noChangeAspect="1"/>
              </p:cNvGraphicFramePr>
              <p:nvPr/>
            </p:nvGraphicFramePr>
            <p:xfrm>
              <a:off x="3439" y="3083"/>
              <a:ext cx="139" cy="187"/>
            </p:xfrm>
            <a:graphic>
              <a:graphicData uri="http://schemas.openxmlformats.org/presentationml/2006/ole">
                <p:oleObj spid="_x0000_s634903" name="公式" r:id="rId25" imgW="126725" imgH="177415" progId="Equation.3">
                  <p:embed/>
                </p:oleObj>
              </a:graphicData>
            </a:graphic>
          </p:graphicFrame>
          <p:sp>
            <p:nvSpPr>
              <p:cNvPr id="111663" name="Oval 2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28" name="Object 298"/>
              <p:cNvGraphicFramePr>
                <a:graphicFrameLocks noChangeAspect="1"/>
              </p:cNvGraphicFramePr>
              <p:nvPr/>
            </p:nvGraphicFramePr>
            <p:xfrm>
              <a:off x="4070" y="3608"/>
              <a:ext cx="130" cy="152"/>
            </p:xfrm>
            <a:graphic>
              <a:graphicData uri="http://schemas.openxmlformats.org/presentationml/2006/ole">
                <p:oleObj spid="_x0000_s634904" name="Equation" r:id="rId26" imgW="114201" imgH="139579" progId="Equation.DSMT4">
                  <p:embed/>
                </p:oleObj>
              </a:graphicData>
            </a:graphic>
          </p:graphicFrame>
          <p:sp>
            <p:nvSpPr>
              <p:cNvPr id="111664" name="Oval 2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29" name="Object 300"/>
              <p:cNvGraphicFramePr>
                <a:graphicFrameLocks noChangeAspect="1"/>
              </p:cNvGraphicFramePr>
              <p:nvPr/>
            </p:nvGraphicFramePr>
            <p:xfrm>
              <a:off x="4065" y="2619"/>
              <a:ext cx="135" cy="159"/>
            </p:xfrm>
            <a:graphic>
              <a:graphicData uri="http://schemas.openxmlformats.org/presentationml/2006/ole">
                <p:oleObj spid="_x0000_s634905" name="Equation" r:id="rId27" imgW="114201" imgH="139579" progId="Equation.DSMT4">
                  <p:embed/>
                </p:oleObj>
              </a:graphicData>
            </a:graphic>
          </p:graphicFrame>
          <p:sp>
            <p:nvSpPr>
              <p:cNvPr id="111665" name="Oval 3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11658" name="AutoShape 302"/>
            <p:cNvSpPr>
              <a:spLocks noChangeArrowheads="1"/>
            </p:cNvSpPr>
            <p:nvPr/>
          </p:nvSpPr>
          <p:spPr bwMode="auto">
            <a:xfrm>
              <a:off x="4433" y="236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11624" name="Object 303"/>
            <p:cNvGraphicFramePr>
              <a:graphicFrameLocks noChangeAspect="1"/>
            </p:cNvGraphicFramePr>
            <p:nvPr/>
          </p:nvGraphicFramePr>
          <p:xfrm>
            <a:off x="5145" y="2150"/>
            <a:ext cx="406" cy="187"/>
          </p:xfrm>
          <a:graphic>
            <a:graphicData uri="http://schemas.openxmlformats.org/presentationml/2006/ole">
              <p:oleObj spid="_x0000_s634906" name="公式" r:id="rId28" imgW="368140" imgH="177723" progId="Equation.3">
                <p:embed/>
              </p:oleObj>
            </a:graphicData>
          </a:graphic>
        </p:graphicFrame>
        <p:graphicFrame>
          <p:nvGraphicFramePr>
            <p:cNvPr id="111625" name="Object 304"/>
            <p:cNvGraphicFramePr>
              <a:graphicFrameLocks noChangeAspect="1"/>
            </p:cNvGraphicFramePr>
            <p:nvPr/>
          </p:nvGraphicFramePr>
          <p:xfrm>
            <a:off x="3677" y="1931"/>
            <a:ext cx="368" cy="176"/>
          </p:xfrm>
          <a:graphic>
            <a:graphicData uri="http://schemas.openxmlformats.org/presentationml/2006/ole">
              <p:oleObj spid="_x0000_s634907" name="公式" r:id="rId29" imgW="355138" imgH="177569" progId="Equation.3">
                <p:embed/>
              </p:oleObj>
            </a:graphicData>
          </a:graphic>
        </p:graphicFrame>
      </p:grpSp>
      <p:sp>
        <p:nvSpPr>
          <p:cNvPr id="110" name="Text Box 83"/>
          <p:cNvSpPr txBox="1">
            <a:spLocks noChangeArrowheads="1"/>
          </p:cNvSpPr>
          <p:nvPr/>
        </p:nvSpPr>
        <p:spPr bwMode="auto">
          <a:xfrm>
            <a:off x="285750" y="5611813"/>
            <a:ext cx="62388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复合管的输入电阻与</a:t>
            </a:r>
            <a:r>
              <a:rPr lang="en-US" altLang="zh-CN" sz="2400"/>
              <a:t>T</a:t>
            </a:r>
            <a:r>
              <a:rPr lang="en-US" altLang="zh-CN" sz="2400" baseline="-25000"/>
              <a:t>1</a:t>
            </a:r>
            <a:r>
              <a:rPr lang="zh-CN" altLang="en-US" sz="2400"/>
              <a:t>、</a:t>
            </a:r>
            <a:r>
              <a:rPr lang="en-US" altLang="zh-CN" sz="2400"/>
              <a:t>T</a:t>
            </a:r>
            <a:r>
              <a:rPr lang="en-US" altLang="zh-CN" sz="2400" baseline="-25000"/>
              <a:t>2</a:t>
            </a:r>
            <a:r>
              <a:rPr lang="zh-CN" altLang="en-US" sz="2400"/>
              <a:t>管的接法有关。</a:t>
            </a:r>
            <a:endParaRPr lang="zh-CN" altLang="el-G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blinds(horizontal)">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blinds(horizontal)">
                                      <p:cBhvr>
                                        <p:cTn id="12" dur="500"/>
                                        <p:tgtEl>
                                          <p:spTgt spid="2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3"/>
                                        </p:tgtEl>
                                        <p:attrNameLst>
                                          <p:attrName>style.visibility</p:attrName>
                                        </p:attrNameLst>
                                      </p:cBhvr>
                                      <p:to>
                                        <p:strVal val="visible"/>
                                      </p:to>
                                    </p:set>
                                    <p:animEffect transition="in" filter="blinds(horizontal)">
                                      <p:cBhvr>
                                        <p:cTn id="17" dur="500"/>
                                        <p:tgtEl>
                                          <p:spTgt spid="2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blinds(horizontal)">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2"/>
                                        </p:tgtEl>
                                        <p:attrNameLst>
                                          <p:attrName>style.visibility</p:attrName>
                                        </p:attrNameLst>
                                      </p:cBhvr>
                                      <p:to>
                                        <p:strVal val="visible"/>
                                      </p:to>
                                    </p:set>
                                    <p:animEffect transition="in" filter="blinds(horizontal)">
                                      <p:cBhvr>
                                        <p:cTn id="32" dur="500"/>
                                        <p:tgtEl>
                                          <p:spTgt spid="2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blinds(horizontal)">
                                      <p:cBhvr>
                                        <p:cTn id="3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1" grpId="0" animBg="1"/>
      <p:bldP spid="213" grpId="0" animBg="1"/>
      <p:bldP spid="1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2" name="日期占位符 1"/>
          <p:cNvSpPr>
            <a:spLocks noGrp="1"/>
          </p:cNvSpPr>
          <p:nvPr>
            <p:ph type="dt" sz="quarter" idx="10"/>
          </p:nvPr>
        </p:nvSpPr>
        <p:spPr>
          <a:xfrm>
            <a:off x="457200" y="6484938"/>
            <a:ext cx="2133600" cy="476250"/>
          </a:xfrm>
          <a:noFill/>
        </p:spPr>
        <p:txBody>
          <a:bodyPr/>
          <a:lstStyle/>
          <a:p>
            <a:fld id="{2000F377-2D89-4309-AEFA-44876B5F42BD}" type="datetime1">
              <a:rPr lang="zh-CN" altLang="en-US" smtClean="0">
                <a:latin typeface="Arial" pitchFamily="34" charset="0"/>
              </a:rPr>
              <a:pPr/>
              <a:t>2019-10-16</a:t>
            </a:fld>
            <a:endParaRPr lang="en-US" altLang="zh-CN" smtClean="0">
              <a:latin typeface="Arial" pitchFamily="34" charset="0"/>
            </a:endParaRPr>
          </a:p>
        </p:txBody>
      </p:sp>
      <p:sp>
        <p:nvSpPr>
          <p:cNvPr id="11268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12684" name="灯片编号占位符 3"/>
          <p:cNvSpPr>
            <a:spLocks noGrp="1"/>
          </p:cNvSpPr>
          <p:nvPr>
            <p:ph type="sldNum" sz="quarter" idx="12"/>
          </p:nvPr>
        </p:nvSpPr>
        <p:spPr>
          <a:xfrm>
            <a:off x="6553200" y="6484938"/>
            <a:ext cx="2133600" cy="476250"/>
          </a:xfrm>
          <a:noFill/>
        </p:spPr>
        <p:txBody>
          <a:bodyPr/>
          <a:lstStyle/>
          <a:p>
            <a:fld id="{B7CB3231-3CA4-4003-8C9A-BF4D613EC091}" type="slidenum">
              <a:rPr lang="en-US" altLang="zh-CN" smtClean="0">
                <a:latin typeface="Arial" pitchFamily="34" charset="0"/>
              </a:rPr>
              <a:pPr/>
              <a:t>134</a:t>
            </a:fld>
            <a:endParaRPr lang="en-US" altLang="zh-CN" smtClean="0">
              <a:latin typeface="Arial" pitchFamily="34" charset="0"/>
            </a:endParaRPr>
          </a:p>
        </p:txBody>
      </p:sp>
      <p:sp>
        <p:nvSpPr>
          <p:cNvPr id="112685" name="Text Box 4"/>
          <p:cNvSpPr txBox="1">
            <a:spLocks noChangeArrowheads="1"/>
          </p:cNvSpPr>
          <p:nvPr/>
        </p:nvSpPr>
        <p:spPr bwMode="auto">
          <a:xfrm>
            <a:off x="95250" y="122238"/>
            <a:ext cx="576738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共集</a:t>
            </a:r>
            <a:r>
              <a:rPr lang="en-US" altLang="zh-CN" sz="2800"/>
              <a:t>-</a:t>
            </a:r>
            <a:r>
              <a:rPr lang="zh-CN" altLang="en-US" sz="2800"/>
              <a:t>共集放大电路的</a:t>
            </a:r>
            <a:r>
              <a:rPr lang="en-US" altLang="zh-CN" sz="2800"/>
              <a:t>A</a:t>
            </a:r>
            <a:r>
              <a:rPr lang="en-US" altLang="zh-CN" sz="2800" baseline="-25000"/>
              <a:t>v</a:t>
            </a:r>
            <a:r>
              <a:rPr lang="zh-CN" altLang="en-US" sz="2800"/>
              <a:t>、</a:t>
            </a:r>
            <a:r>
              <a:rPr lang="en-US" altLang="zh-CN" sz="2800"/>
              <a:t>R</a:t>
            </a:r>
            <a:r>
              <a:rPr lang="en-US" altLang="zh-CN" sz="2800" baseline="-25000"/>
              <a:t>i</a:t>
            </a:r>
            <a:r>
              <a:rPr lang="zh-CN" altLang="en-US" sz="2800"/>
              <a:t>、</a:t>
            </a:r>
            <a:r>
              <a:rPr lang="en-US" altLang="zh-CN" sz="2800"/>
              <a:t>R</a:t>
            </a:r>
            <a:r>
              <a:rPr lang="en-US" altLang="zh-CN" sz="2800" baseline="-25000"/>
              <a:t>o</a:t>
            </a:r>
          </a:p>
        </p:txBody>
      </p:sp>
      <p:sp>
        <p:nvSpPr>
          <p:cNvPr id="294917" name="Text Box 5"/>
          <p:cNvSpPr txBox="1">
            <a:spLocks noChangeArrowheads="1"/>
          </p:cNvSpPr>
          <p:nvPr/>
        </p:nvSpPr>
        <p:spPr bwMode="auto">
          <a:xfrm>
            <a:off x="5540375" y="3465513"/>
            <a:ext cx="2914650"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a:t>
            </a:r>
            <a:r>
              <a:rPr lang="en-US" altLang="zh-CN"/>
              <a:t>-</a:t>
            </a:r>
            <a:r>
              <a:rPr lang="zh-CN" altLang="en-US"/>
              <a:t>共集放大电路原理图</a:t>
            </a:r>
          </a:p>
        </p:txBody>
      </p:sp>
      <p:grpSp>
        <p:nvGrpSpPr>
          <p:cNvPr id="2" name="Group 6"/>
          <p:cNvGrpSpPr>
            <a:grpSpLocks/>
          </p:cNvGrpSpPr>
          <p:nvPr/>
        </p:nvGrpSpPr>
        <p:grpSpPr bwMode="auto">
          <a:xfrm>
            <a:off x="4249738" y="41275"/>
            <a:ext cx="4879975" cy="3271838"/>
            <a:chOff x="1153" y="632"/>
            <a:chExt cx="3074" cy="2061"/>
          </a:xfrm>
        </p:grpSpPr>
        <p:sp>
          <p:nvSpPr>
            <p:cNvPr id="112729" name="Line 7"/>
            <p:cNvSpPr>
              <a:spLocks noChangeShapeType="1"/>
            </p:cNvSpPr>
            <p:nvPr/>
          </p:nvSpPr>
          <p:spPr bwMode="auto">
            <a:xfrm>
              <a:off x="3235" y="2541"/>
              <a:ext cx="0" cy="152"/>
            </a:xfrm>
            <a:prstGeom prst="line">
              <a:avLst/>
            </a:prstGeom>
            <a:noFill/>
            <a:ln w="12700">
              <a:solidFill>
                <a:schemeClr val="tx1"/>
              </a:solidFill>
              <a:round/>
              <a:headEnd/>
              <a:tailEnd/>
            </a:ln>
          </p:spPr>
          <p:txBody>
            <a:bodyPr/>
            <a:lstStyle/>
            <a:p>
              <a:endParaRPr lang="zh-CN" altLang="en-US"/>
            </a:p>
          </p:txBody>
        </p:sp>
        <p:sp>
          <p:nvSpPr>
            <p:cNvPr id="112730" name="Oval 8"/>
            <p:cNvSpPr>
              <a:spLocks noChangeArrowheads="1"/>
            </p:cNvSpPr>
            <p:nvPr/>
          </p:nvSpPr>
          <p:spPr bwMode="auto">
            <a:xfrm>
              <a:off x="3201"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61" name="Object 9"/>
            <p:cNvGraphicFramePr>
              <a:graphicFrameLocks noChangeAspect="1"/>
            </p:cNvGraphicFramePr>
            <p:nvPr/>
          </p:nvGraphicFramePr>
          <p:xfrm>
            <a:off x="3653" y="2200"/>
            <a:ext cx="243" cy="239"/>
          </p:xfrm>
          <a:graphic>
            <a:graphicData uri="http://schemas.openxmlformats.org/presentationml/2006/ole">
              <p:oleObj spid="_x0000_s635906" name="公式" r:id="rId4" imgW="215619" imgH="215619" progId="Equation.3">
                <p:embed/>
              </p:oleObj>
            </a:graphicData>
          </a:graphic>
        </p:graphicFrame>
        <p:sp>
          <p:nvSpPr>
            <p:cNvPr id="112731" name="Line 10"/>
            <p:cNvSpPr>
              <a:spLocks noChangeShapeType="1"/>
            </p:cNvSpPr>
            <p:nvPr/>
          </p:nvSpPr>
          <p:spPr bwMode="auto">
            <a:xfrm>
              <a:off x="3160" y="2693"/>
              <a:ext cx="152" cy="0"/>
            </a:xfrm>
            <a:prstGeom prst="line">
              <a:avLst/>
            </a:prstGeom>
            <a:noFill/>
            <a:ln w="38100">
              <a:solidFill>
                <a:schemeClr val="tx1"/>
              </a:solidFill>
              <a:round/>
              <a:headEnd/>
              <a:tailEnd/>
            </a:ln>
          </p:spPr>
          <p:txBody>
            <a:bodyPr/>
            <a:lstStyle/>
            <a:p>
              <a:endParaRPr lang="zh-CN" altLang="en-US"/>
            </a:p>
          </p:txBody>
        </p:sp>
        <p:sp>
          <p:nvSpPr>
            <p:cNvPr id="112732" name="Line 11"/>
            <p:cNvSpPr>
              <a:spLocks noChangeShapeType="1"/>
            </p:cNvSpPr>
            <p:nvPr/>
          </p:nvSpPr>
          <p:spPr bwMode="auto">
            <a:xfrm flipH="1">
              <a:off x="2118" y="1552"/>
              <a:ext cx="457" cy="0"/>
            </a:xfrm>
            <a:prstGeom prst="line">
              <a:avLst/>
            </a:prstGeom>
            <a:noFill/>
            <a:ln w="12700">
              <a:solidFill>
                <a:schemeClr val="tx1"/>
              </a:solidFill>
              <a:round/>
              <a:headEnd/>
              <a:tailEnd/>
            </a:ln>
          </p:spPr>
          <p:txBody>
            <a:bodyPr/>
            <a:lstStyle/>
            <a:p>
              <a:endParaRPr lang="zh-CN" altLang="en-US"/>
            </a:p>
          </p:txBody>
        </p:sp>
        <p:sp>
          <p:nvSpPr>
            <p:cNvPr id="112733" name="Line 12"/>
            <p:cNvSpPr>
              <a:spLocks noChangeShapeType="1"/>
            </p:cNvSpPr>
            <p:nvPr/>
          </p:nvSpPr>
          <p:spPr bwMode="auto">
            <a:xfrm flipV="1">
              <a:off x="3227" y="861"/>
              <a:ext cx="0" cy="816"/>
            </a:xfrm>
            <a:prstGeom prst="line">
              <a:avLst/>
            </a:prstGeom>
            <a:noFill/>
            <a:ln w="12700">
              <a:solidFill>
                <a:schemeClr val="tx1"/>
              </a:solidFill>
              <a:round/>
              <a:headEnd/>
              <a:tailEnd/>
            </a:ln>
          </p:spPr>
          <p:txBody>
            <a:bodyPr/>
            <a:lstStyle/>
            <a:p>
              <a:endParaRPr lang="zh-CN" altLang="en-US"/>
            </a:p>
          </p:txBody>
        </p:sp>
        <p:grpSp>
          <p:nvGrpSpPr>
            <p:cNvPr id="4" name="Group 13"/>
            <p:cNvGrpSpPr>
              <a:grpSpLocks/>
            </p:cNvGrpSpPr>
            <p:nvPr/>
          </p:nvGrpSpPr>
          <p:grpSpPr bwMode="auto">
            <a:xfrm>
              <a:off x="2601" y="1373"/>
              <a:ext cx="218" cy="366"/>
              <a:chOff x="2589" y="2584"/>
              <a:chExt cx="218" cy="366"/>
            </a:xfrm>
          </p:grpSpPr>
          <p:sp>
            <p:nvSpPr>
              <p:cNvPr id="112775" name="Line 1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76" name="Line 1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 name="Line 1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2735" name="Line 17"/>
            <p:cNvSpPr>
              <a:spLocks noChangeShapeType="1"/>
            </p:cNvSpPr>
            <p:nvPr/>
          </p:nvSpPr>
          <p:spPr bwMode="auto">
            <a:xfrm>
              <a:off x="1559" y="2540"/>
              <a:ext cx="2382" cy="0"/>
            </a:xfrm>
            <a:prstGeom prst="line">
              <a:avLst/>
            </a:prstGeom>
            <a:noFill/>
            <a:ln w="12700">
              <a:solidFill>
                <a:schemeClr val="tx1"/>
              </a:solidFill>
              <a:round/>
              <a:headEnd/>
              <a:tailEnd/>
            </a:ln>
          </p:spPr>
          <p:txBody>
            <a:bodyPr/>
            <a:lstStyle/>
            <a:p>
              <a:endParaRPr lang="zh-CN" altLang="en-US"/>
            </a:p>
          </p:txBody>
        </p:sp>
        <p:sp>
          <p:nvSpPr>
            <p:cNvPr id="112736" name="Line 18"/>
            <p:cNvSpPr>
              <a:spLocks noChangeShapeType="1"/>
            </p:cNvSpPr>
            <p:nvPr/>
          </p:nvSpPr>
          <p:spPr bwMode="auto">
            <a:xfrm>
              <a:off x="2329" y="861"/>
              <a:ext cx="1245" cy="0"/>
            </a:xfrm>
            <a:prstGeom prst="line">
              <a:avLst/>
            </a:prstGeom>
            <a:noFill/>
            <a:ln w="12700">
              <a:solidFill>
                <a:schemeClr val="tx1"/>
              </a:solidFill>
              <a:round/>
              <a:headEnd/>
              <a:tailEnd/>
            </a:ln>
          </p:spPr>
          <p:txBody>
            <a:bodyPr/>
            <a:lstStyle/>
            <a:p>
              <a:endParaRPr lang="zh-CN" altLang="en-US"/>
            </a:p>
          </p:txBody>
        </p:sp>
        <p:sp>
          <p:nvSpPr>
            <p:cNvPr id="112737" name="Line 19"/>
            <p:cNvSpPr>
              <a:spLocks noChangeShapeType="1"/>
            </p:cNvSpPr>
            <p:nvPr/>
          </p:nvSpPr>
          <p:spPr bwMode="auto">
            <a:xfrm flipV="1">
              <a:off x="3232" y="2008"/>
              <a:ext cx="0" cy="541"/>
            </a:xfrm>
            <a:prstGeom prst="line">
              <a:avLst/>
            </a:prstGeom>
            <a:noFill/>
            <a:ln w="12700">
              <a:solidFill>
                <a:schemeClr val="tx1"/>
              </a:solidFill>
              <a:round/>
              <a:headEnd/>
              <a:tailEnd/>
            </a:ln>
          </p:spPr>
          <p:txBody>
            <a:bodyPr/>
            <a:lstStyle/>
            <a:p>
              <a:endParaRPr lang="zh-CN" altLang="en-US"/>
            </a:p>
          </p:txBody>
        </p:sp>
        <p:sp>
          <p:nvSpPr>
            <p:cNvPr id="112738" name="Line 20"/>
            <p:cNvSpPr>
              <a:spLocks noChangeShapeType="1"/>
            </p:cNvSpPr>
            <p:nvPr/>
          </p:nvSpPr>
          <p:spPr bwMode="auto">
            <a:xfrm flipV="1">
              <a:off x="3950" y="2068"/>
              <a:ext cx="0" cy="473"/>
            </a:xfrm>
            <a:prstGeom prst="line">
              <a:avLst/>
            </a:prstGeom>
            <a:noFill/>
            <a:ln w="12700">
              <a:solidFill>
                <a:schemeClr val="tx1"/>
              </a:solidFill>
              <a:round/>
              <a:headEnd/>
              <a:tailEnd/>
            </a:ln>
          </p:spPr>
          <p:txBody>
            <a:bodyPr/>
            <a:lstStyle/>
            <a:p>
              <a:endParaRPr lang="zh-CN" altLang="en-US"/>
            </a:p>
          </p:txBody>
        </p:sp>
        <p:sp>
          <p:nvSpPr>
            <p:cNvPr id="112739" name="Line 21"/>
            <p:cNvSpPr>
              <a:spLocks noChangeShapeType="1"/>
            </p:cNvSpPr>
            <p:nvPr/>
          </p:nvSpPr>
          <p:spPr bwMode="auto">
            <a:xfrm flipV="1">
              <a:off x="2327" y="861"/>
              <a:ext cx="0" cy="689"/>
            </a:xfrm>
            <a:prstGeom prst="line">
              <a:avLst/>
            </a:prstGeom>
            <a:noFill/>
            <a:ln w="12700">
              <a:solidFill>
                <a:schemeClr val="tx1"/>
              </a:solidFill>
              <a:round/>
              <a:headEnd/>
              <a:tailEnd/>
            </a:ln>
          </p:spPr>
          <p:txBody>
            <a:bodyPr/>
            <a:lstStyle/>
            <a:p>
              <a:endParaRPr lang="zh-CN" altLang="en-US"/>
            </a:p>
          </p:txBody>
        </p:sp>
        <p:sp>
          <p:nvSpPr>
            <p:cNvPr id="112740" name="Line 22"/>
            <p:cNvSpPr>
              <a:spLocks noChangeShapeType="1"/>
            </p:cNvSpPr>
            <p:nvPr/>
          </p:nvSpPr>
          <p:spPr bwMode="auto">
            <a:xfrm>
              <a:off x="1546" y="1559"/>
              <a:ext cx="0" cy="982"/>
            </a:xfrm>
            <a:prstGeom prst="line">
              <a:avLst/>
            </a:prstGeom>
            <a:noFill/>
            <a:ln w="12700">
              <a:solidFill>
                <a:schemeClr val="tx1"/>
              </a:solidFill>
              <a:round/>
              <a:headEnd/>
              <a:tailEnd/>
            </a:ln>
          </p:spPr>
          <p:txBody>
            <a:bodyPr/>
            <a:lstStyle/>
            <a:p>
              <a:endParaRPr lang="zh-CN" altLang="en-US"/>
            </a:p>
          </p:txBody>
        </p:sp>
        <p:sp>
          <p:nvSpPr>
            <p:cNvPr id="112741" name="Rectangle 23"/>
            <p:cNvSpPr>
              <a:spLocks noChangeArrowheads="1"/>
            </p:cNvSpPr>
            <p:nvPr/>
          </p:nvSpPr>
          <p:spPr bwMode="auto">
            <a:xfrm>
              <a:off x="2270" y="102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62" name="Object 24"/>
            <p:cNvGraphicFramePr>
              <a:graphicFrameLocks noChangeAspect="1"/>
            </p:cNvGraphicFramePr>
            <p:nvPr/>
          </p:nvGraphicFramePr>
          <p:xfrm>
            <a:off x="2022" y="1018"/>
            <a:ext cx="229" cy="253"/>
          </p:xfrm>
          <a:graphic>
            <a:graphicData uri="http://schemas.openxmlformats.org/presentationml/2006/ole">
              <p:oleObj spid="_x0000_s635907" name="公式" r:id="rId5" imgW="203112" imgH="228501" progId="Equation.3">
                <p:embed/>
              </p:oleObj>
            </a:graphicData>
          </a:graphic>
        </p:graphicFrame>
        <p:sp>
          <p:nvSpPr>
            <p:cNvPr id="112742" name="Rectangle 25"/>
            <p:cNvSpPr>
              <a:spLocks noChangeArrowheads="1"/>
            </p:cNvSpPr>
            <p:nvPr/>
          </p:nvSpPr>
          <p:spPr bwMode="auto">
            <a:xfrm>
              <a:off x="3894" y="21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26"/>
            <p:cNvGrpSpPr>
              <a:grpSpLocks/>
            </p:cNvGrpSpPr>
            <p:nvPr/>
          </p:nvGrpSpPr>
          <p:grpSpPr bwMode="auto">
            <a:xfrm>
              <a:off x="1153" y="2013"/>
              <a:ext cx="524" cy="443"/>
              <a:chOff x="865" y="2535"/>
              <a:chExt cx="524" cy="443"/>
            </a:xfrm>
          </p:grpSpPr>
          <p:graphicFrame>
            <p:nvGraphicFramePr>
              <p:cNvPr id="112679" name="Object 27"/>
              <p:cNvGraphicFramePr>
                <a:graphicFrameLocks noChangeAspect="1"/>
              </p:cNvGraphicFramePr>
              <p:nvPr/>
            </p:nvGraphicFramePr>
            <p:xfrm>
              <a:off x="1021" y="2535"/>
              <a:ext cx="157" cy="158"/>
            </p:xfrm>
            <a:graphic>
              <a:graphicData uri="http://schemas.openxmlformats.org/presentationml/2006/ole">
                <p:oleObj spid="_x0000_s635908" name="公式" r:id="rId6" imgW="139700" imgH="139700" progId="Equation.3">
                  <p:embed/>
                </p:oleObj>
              </a:graphicData>
            </a:graphic>
          </p:graphicFrame>
          <p:graphicFrame>
            <p:nvGraphicFramePr>
              <p:cNvPr id="112680" name="Object 28"/>
              <p:cNvGraphicFramePr>
                <a:graphicFrameLocks noChangeAspect="1"/>
              </p:cNvGraphicFramePr>
              <p:nvPr/>
            </p:nvGraphicFramePr>
            <p:xfrm>
              <a:off x="1008" y="2889"/>
              <a:ext cx="158" cy="89"/>
            </p:xfrm>
            <a:graphic>
              <a:graphicData uri="http://schemas.openxmlformats.org/presentationml/2006/ole">
                <p:oleObj spid="_x0000_s635909" name="公式" r:id="rId7" imgW="139518" imgH="76101" progId="Equation.3">
                  <p:embed/>
                </p:oleObj>
              </a:graphicData>
            </a:graphic>
          </p:graphicFrame>
          <p:graphicFrame>
            <p:nvGraphicFramePr>
              <p:cNvPr id="112681" name="Object 29"/>
              <p:cNvGraphicFramePr>
                <a:graphicFrameLocks noChangeAspect="1"/>
              </p:cNvGraphicFramePr>
              <p:nvPr/>
            </p:nvGraphicFramePr>
            <p:xfrm>
              <a:off x="865" y="2636"/>
              <a:ext cx="172" cy="253"/>
            </p:xfrm>
            <a:graphic>
              <a:graphicData uri="http://schemas.openxmlformats.org/presentationml/2006/ole">
                <p:oleObj spid="_x0000_s635910" name="公式" r:id="rId8" imgW="152334" imgH="228501" progId="Equation.3">
                  <p:embed/>
                </p:oleObj>
              </a:graphicData>
            </a:graphic>
          </p:graphicFrame>
          <p:grpSp>
            <p:nvGrpSpPr>
              <p:cNvPr id="6" name="Group 30"/>
              <p:cNvGrpSpPr>
                <a:grpSpLocks/>
              </p:cNvGrpSpPr>
              <p:nvPr/>
            </p:nvGrpSpPr>
            <p:grpSpPr bwMode="auto">
              <a:xfrm>
                <a:off x="1120" y="2648"/>
                <a:ext cx="269" cy="268"/>
                <a:chOff x="144" y="3216"/>
                <a:chExt cx="240" cy="240"/>
              </a:xfrm>
            </p:grpSpPr>
            <p:sp>
              <p:nvSpPr>
                <p:cNvPr id="112773"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12774"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112663" name="Object 33"/>
            <p:cNvGraphicFramePr>
              <a:graphicFrameLocks noChangeAspect="1"/>
            </p:cNvGraphicFramePr>
            <p:nvPr/>
          </p:nvGraphicFramePr>
          <p:xfrm>
            <a:off x="3591" y="632"/>
            <a:ext cx="330" cy="285"/>
          </p:xfrm>
          <a:graphic>
            <a:graphicData uri="http://schemas.openxmlformats.org/presentationml/2006/ole">
              <p:oleObj spid="_x0000_s635911" name="公式" r:id="rId9" imgW="253890" imgH="228501" progId="Equation.3">
                <p:embed/>
              </p:oleObj>
            </a:graphicData>
          </a:graphic>
        </p:graphicFrame>
        <p:grpSp>
          <p:nvGrpSpPr>
            <p:cNvPr id="7" name="Group 34"/>
            <p:cNvGrpSpPr>
              <a:grpSpLocks/>
            </p:cNvGrpSpPr>
            <p:nvPr/>
          </p:nvGrpSpPr>
          <p:grpSpPr bwMode="auto">
            <a:xfrm>
              <a:off x="1269" y="1669"/>
              <a:ext cx="335" cy="279"/>
              <a:chOff x="2855" y="1195"/>
              <a:chExt cx="335" cy="279"/>
            </a:xfrm>
          </p:grpSpPr>
          <p:sp>
            <p:nvSpPr>
              <p:cNvPr id="112771" name="Rectangle 35"/>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8" name="Object 36"/>
              <p:cNvGraphicFramePr>
                <a:graphicFrameLocks noChangeAspect="1"/>
              </p:cNvGraphicFramePr>
              <p:nvPr/>
            </p:nvGraphicFramePr>
            <p:xfrm>
              <a:off x="2855" y="1195"/>
              <a:ext cx="215" cy="253"/>
            </p:xfrm>
            <a:graphic>
              <a:graphicData uri="http://schemas.openxmlformats.org/presentationml/2006/ole">
                <p:oleObj spid="_x0000_s635912" name="公式" r:id="rId10" imgW="190500" imgH="228600" progId="Equation.3">
                  <p:embed/>
                </p:oleObj>
              </a:graphicData>
            </a:graphic>
          </p:graphicFrame>
        </p:grpSp>
        <p:graphicFrame>
          <p:nvGraphicFramePr>
            <p:cNvPr id="112664" name="Object 37"/>
            <p:cNvGraphicFramePr>
              <a:graphicFrameLocks noChangeAspect="1"/>
            </p:cNvGraphicFramePr>
            <p:nvPr/>
          </p:nvGraphicFramePr>
          <p:xfrm>
            <a:off x="1737" y="1543"/>
            <a:ext cx="178" cy="171"/>
          </p:xfrm>
          <a:graphic>
            <a:graphicData uri="http://schemas.openxmlformats.org/presentationml/2006/ole">
              <p:oleObj spid="_x0000_s635913" name="公式" r:id="rId11" imgW="139700" imgH="139700" progId="Equation.3">
                <p:embed/>
              </p:oleObj>
            </a:graphicData>
          </a:graphic>
        </p:graphicFrame>
        <p:graphicFrame>
          <p:nvGraphicFramePr>
            <p:cNvPr id="112665" name="Object 38"/>
            <p:cNvGraphicFramePr>
              <a:graphicFrameLocks noChangeAspect="1"/>
            </p:cNvGraphicFramePr>
            <p:nvPr/>
          </p:nvGraphicFramePr>
          <p:xfrm>
            <a:off x="1736" y="2397"/>
            <a:ext cx="153" cy="81"/>
          </p:xfrm>
          <a:graphic>
            <a:graphicData uri="http://schemas.openxmlformats.org/presentationml/2006/ole">
              <p:oleObj spid="_x0000_s635914" name="公式" r:id="rId12" imgW="139518" imgH="76101" progId="Equation.3">
                <p:embed/>
              </p:oleObj>
            </a:graphicData>
          </a:graphic>
        </p:graphicFrame>
        <p:graphicFrame>
          <p:nvGraphicFramePr>
            <p:cNvPr id="112666" name="Object 39"/>
            <p:cNvGraphicFramePr>
              <a:graphicFrameLocks noChangeAspect="1"/>
            </p:cNvGraphicFramePr>
            <p:nvPr/>
          </p:nvGraphicFramePr>
          <p:xfrm>
            <a:off x="1742" y="1881"/>
            <a:ext cx="198" cy="269"/>
          </p:xfrm>
          <a:graphic>
            <a:graphicData uri="http://schemas.openxmlformats.org/presentationml/2006/ole">
              <p:oleObj spid="_x0000_s635915" name="公式" r:id="rId13" imgW="152268" imgH="215713" progId="Equation.3">
                <p:embed/>
              </p:oleObj>
            </a:graphicData>
          </a:graphic>
        </p:graphicFrame>
        <p:grpSp>
          <p:nvGrpSpPr>
            <p:cNvPr id="8" name="Group 40"/>
            <p:cNvGrpSpPr>
              <a:grpSpLocks/>
            </p:cNvGrpSpPr>
            <p:nvPr/>
          </p:nvGrpSpPr>
          <p:grpSpPr bwMode="auto">
            <a:xfrm>
              <a:off x="2010" y="1434"/>
              <a:ext cx="109" cy="225"/>
              <a:chOff x="2616" y="2928"/>
              <a:chExt cx="120" cy="240"/>
            </a:xfrm>
          </p:grpSpPr>
          <p:sp>
            <p:nvSpPr>
              <p:cNvPr id="112769" name="Line 4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12770" name="Line 4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12667" name="Object 43"/>
            <p:cNvGraphicFramePr>
              <a:graphicFrameLocks noChangeAspect="1"/>
            </p:cNvGraphicFramePr>
            <p:nvPr/>
          </p:nvGraphicFramePr>
          <p:xfrm>
            <a:off x="1712" y="1220"/>
            <a:ext cx="284" cy="278"/>
          </p:xfrm>
          <a:graphic>
            <a:graphicData uri="http://schemas.openxmlformats.org/presentationml/2006/ole">
              <p:oleObj spid="_x0000_s635916" name="公式" r:id="rId14" imgW="241300" imgH="228600" progId="Equation.3">
                <p:embed/>
              </p:oleObj>
            </a:graphicData>
          </a:graphic>
        </p:graphicFrame>
        <p:sp>
          <p:nvSpPr>
            <p:cNvPr id="112746" name="Line 44"/>
            <p:cNvSpPr>
              <a:spLocks noChangeShapeType="1"/>
            </p:cNvSpPr>
            <p:nvPr/>
          </p:nvSpPr>
          <p:spPr bwMode="auto">
            <a:xfrm>
              <a:off x="1554" y="1552"/>
              <a:ext cx="456" cy="0"/>
            </a:xfrm>
            <a:prstGeom prst="line">
              <a:avLst/>
            </a:prstGeom>
            <a:noFill/>
            <a:ln w="12700">
              <a:solidFill>
                <a:schemeClr val="tx1"/>
              </a:solidFill>
              <a:round/>
              <a:headEnd/>
              <a:tailEnd/>
            </a:ln>
          </p:spPr>
          <p:txBody>
            <a:bodyPr/>
            <a:lstStyle/>
            <a:p>
              <a:endParaRPr lang="zh-CN" altLang="en-US"/>
            </a:p>
          </p:txBody>
        </p:sp>
        <p:graphicFrame>
          <p:nvGraphicFramePr>
            <p:cNvPr id="112668" name="Object 45"/>
            <p:cNvGraphicFramePr>
              <a:graphicFrameLocks noChangeAspect="1"/>
            </p:cNvGraphicFramePr>
            <p:nvPr/>
          </p:nvGraphicFramePr>
          <p:xfrm>
            <a:off x="2118" y="1374"/>
            <a:ext cx="178" cy="171"/>
          </p:xfrm>
          <a:graphic>
            <a:graphicData uri="http://schemas.openxmlformats.org/presentationml/2006/ole">
              <p:oleObj spid="_x0000_s635917" name="公式" r:id="rId15" imgW="139700" imgH="139700" progId="Equation.3">
                <p:embed/>
              </p:oleObj>
            </a:graphicData>
          </a:graphic>
        </p:graphicFrame>
        <p:sp>
          <p:nvSpPr>
            <p:cNvPr id="112747" name="Oval 46"/>
            <p:cNvSpPr>
              <a:spLocks noChangeArrowheads="1"/>
            </p:cNvSpPr>
            <p:nvPr/>
          </p:nvSpPr>
          <p:spPr bwMode="auto">
            <a:xfrm>
              <a:off x="2292"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48" name="Oval 47"/>
            <p:cNvSpPr>
              <a:spLocks noChangeArrowheads="1"/>
            </p:cNvSpPr>
            <p:nvPr/>
          </p:nvSpPr>
          <p:spPr bwMode="auto">
            <a:xfrm>
              <a:off x="3193" y="8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 name="Group 48"/>
            <p:cNvGrpSpPr>
              <a:grpSpLocks/>
            </p:cNvGrpSpPr>
            <p:nvPr/>
          </p:nvGrpSpPr>
          <p:grpSpPr bwMode="auto">
            <a:xfrm>
              <a:off x="3588" y="1950"/>
              <a:ext cx="109" cy="225"/>
              <a:chOff x="2616" y="2928"/>
              <a:chExt cx="120" cy="240"/>
            </a:xfrm>
          </p:grpSpPr>
          <p:sp>
            <p:nvSpPr>
              <p:cNvPr id="112767" name="Line 4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12768" name="Line 5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12750" name="Line 51"/>
            <p:cNvSpPr>
              <a:spLocks noChangeShapeType="1"/>
            </p:cNvSpPr>
            <p:nvPr/>
          </p:nvSpPr>
          <p:spPr bwMode="auto">
            <a:xfrm>
              <a:off x="3239" y="2068"/>
              <a:ext cx="356" cy="0"/>
            </a:xfrm>
            <a:prstGeom prst="line">
              <a:avLst/>
            </a:prstGeom>
            <a:noFill/>
            <a:ln w="12700">
              <a:solidFill>
                <a:schemeClr val="tx1"/>
              </a:solidFill>
              <a:round/>
              <a:headEnd/>
              <a:tailEnd/>
            </a:ln>
          </p:spPr>
          <p:txBody>
            <a:bodyPr/>
            <a:lstStyle/>
            <a:p>
              <a:endParaRPr lang="zh-CN" altLang="en-US"/>
            </a:p>
          </p:txBody>
        </p:sp>
        <p:sp>
          <p:nvSpPr>
            <p:cNvPr id="112751" name="Line 52"/>
            <p:cNvSpPr>
              <a:spLocks noChangeShapeType="1"/>
            </p:cNvSpPr>
            <p:nvPr/>
          </p:nvSpPr>
          <p:spPr bwMode="auto">
            <a:xfrm>
              <a:off x="3706" y="2069"/>
              <a:ext cx="241" cy="0"/>
            </a:xfrm>
            <a:prstGeom prst="line">
              <a:avLst/>
            </a:prstGeom>
            <a:noFill/>
            <a:ln w="12700">
              <a:solidFill>
                <a:schemeClr val="tx1"/>
              </a:solidFill>
              <a:round/>
              <a:headEnd/>
              <a:tailEnd/>
            </a:ln>
          </p:spPr>
          <p:txBody>
            <a:bodyPr/>
            <a:lstStyle/>
            <a:p>
              <a:endParaRPr lang="zh-CN" altLang="en-US"/>
            </a:p>
          </p:txBody>
        </p:sp>
        <p:graphicFrame>
          <p:nvGraphicFramePr>
            <p:cNvPr id="112669" name="Object 53"/>
            <p:cNvGraphicFramePr>
              <a:graphicFrameLocks noChangeAspect="1"/>
            </p:cNvGraphicFramePr>
            <p:nvPr/>
          </p:nvGraphicFramePr>
          <p:xfrm>
            <a:off x="3464" y="1730"/>
            <a:ext cx="299" cy="278"/>
          </p:xfrm>
          <a:graphic>
            <a:graphicData uri="http://schemas.openxmlformats.org/presentationml/2006/ole">
              <p:oleObj spid="_x0000_s635918" name="公式" r:id="rId16" imgW="253890" imgH="228501" progId="Equation.3">
                <p:embed/>
              </p:oleObj>
            </a:graphicData>
          </a:graphic>
        </p:graphicFrame>
        <p:graphicFrame>
          <p:nvGraphicFramePr>
            <p:cNvPr id="112670" name="Object 54"/>
            <p:cNvGraphicFramePr>
              <a:graphicFrameLocks noChangeAspect="1"/>
            </p:cNvGraphicFramePr>
            <p:nvPr/>
          </p:nvGraphicFramePr>
          <p:xfrm>
            <a:off x="3417" y="1913"/>
            <a:ext cx="178" cy="171"/>
          </p:xfrm>
          <a:graphic>
            <a:graphicData uri="http://schemas.openxmlformats.org/presentationml/2006/ole">
              <p:oleObj spid="_x0000_s635919" name="公式" r:id="rId17" imgW="139700" imgH="139700" progId="Equation.3">
                <p:embed/>
              </p:oleObj>
            </a:graphicData>
          </a:graphic>
        </p:graphicFrame>
        <p:graphicFrame>
          <p:nvGraphicFramePr>
            <p:cNvPr id="112671" name="Object 55"/>
            <p:cNvGraphicFramePr>
              <a:graphicFrameLocks noChangeAspect="1"/>
            </p:cNvGraphicFramePr>
            <p:nvPr/>
          </p:nvGraphicFramePr>
          <p:xfrm>
            <a:off x="4012" y="2160"/>
            <a:ext cx="215" cy="285"/>
          </p:xfrm>
          <a:graphic>
            <a:graphicData uri="http://schemas.openxmlformats.org/presentationml/2006/ole">
              <p:oleObj spid="_x0000_s635920" name="公式" r:id="rId18" imgW="165028" imgH="228501" progId="Equation.3">
                <p:embed/>
              </p:oleObj>
            </a:graphicData>
          </a:graphic>
        </p:graphicFrame>
        <p:graphicFrame>
          <p:nvGraphicFramePr>
            <p:cNvPr id="112672" name="Object 56"/>
            <p:cNvGraphicFramePr>
              <a:graphicFrameLocks noChangeAspect="1"/>
            </p:cNvGraphicFramePr>
            <p:nvPr/>
          </p:nvGraphicFramePr>
          <p:xfrm>
            <a:off x="3998" y="2013"/>
            <a:ext cx="153" cy="147"/>
          </p:xfrm>
          <a:graphic>
            <a:graphicData uri="http://schemas.openxmlformats.org/presentationml/2006/ole">
              <p:oleObj spid="_x0000_s635921" name="公式" r:id="rId19" imgW="139700" imgH="139700" progId="Equation.3">
                <p:embed/>
              </p:oleObj>
            </a:graphicData>
          </a:graphic>
        </p:graphicFrame>
        <p:graphicFrame>
          <p:nvGraphicFramePr>
            <p:cNvPr id="112673" name="Object 57"/>
            <p:cNvGraphicFramePr>
              <a:graphicFrameLocks noChangeAspect="1"/>
            </p:cNvGraphicFramePr>
            <p:nvPr/>
          </p:nvGraphicFramePr>
          <p:xfrm>
            <a:off x="4019" y="2490"/>
            <a:ext cx="153" cy="81"/>
          </p:xfrm>
          <a:graphic>
            <a:graphicData uri="http://schemas.openxmlformats.org/presentationml/2006/ole">
              <p:oleObj spid="_x0000_s635922" name="公式" r:id="rId20" imgW="139518" imgH="76101" progId="Equation.3">
                <p:embed/>
              </p:oleObj>
            </a:graphicData>
          </a:graphic>
        </p:graphicFrame>
        <p:sp>
          <p:nvSpPr>
            <p:cNvPr id="112752" name="Oval 58"/>
            <p:cNvSpPr>
              <a:spLocks noChangeArrowheads="1"/>
            </p:cNvSpPr>
            <p:nvPr/>
          </p:nvSpPr>
          <p:spPr bwMode="auto">
            <a:xfrm>
              <a:off x="3539" y="82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12753" name="Rectangle 59"/>
            <p:cNvSpPr>
              <a:spLocks noChangeArrowheads="1"/>
            </p:cNvSpPr>
            <p:nvPr/>
          </p:nvSpPr>
          <p:spPr bwMode="auto">
            <a:xfrm>
              <a:off x="3180" y="217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4" name="Object 60"/>
            <p:cNvGraphicFramePr>
              <a:graphicFrameLocks noChangeAspect="1"/>
            </p:cNvGraphicFramePr>
            <p:nvPr/>
          </p:nvGraphicFramePr>
          <p:xfrm>
            <a:off x="2931" y="2171"/>
            <a:ext cx="216" cy="253"/>
          </p:xfrm>
          <a:graphic>
            <a:graphicData uri="http://schemas.openxmlformats.org/presentationml/2006/ole">
              <p:oleObj spid="_x0000_s635923" name="公式" r:id="rId21" imgW="190500" imgH="228600" progId="Equation.3">
                <p:embed/>
              </p:oleObj>
            </a:graphicData>
          </a:graphic>
        </p:graphicFrame>
        <p:grpSp>
          <p:nvGrpSpPr>
            <p:cNvPr id="10" name="Group 61"/>
            <p:cNvGrpSpPr>
              <a:grpSpLocks/>
            </p:cNvGrpSpPr>
            <p:nvPr/>
          </p:nvGrpSpPr>
          <p:grpSpPr bwMode="auto">
            <a:xfrm>
              <a:off x="3007" y="1642"/>
              <a:ext cx="218" cy="366"/>
              <a:chOff x="2589" y="2584"/>
              <a:chExt cx="218" cy="366"/>
            </a:xfrm>
          </p:grpSpPr>
          <p:sp>
            <p:nvSpPr>
              <p:cNvPr id="112764" name="Line 62"/>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65" name="Line 63"/>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12766" name="Line 64"/>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2755" name="Line 65"/>
            <p:cNvSpPr>
              <a:spLocks noChangeShapeType="1"/>
            </p:cNvSpPr>
            <p:nvPr/>
          </p:nvSpPr>
          <p:spPr bwMode="auto">
            <a:xfrm flipH="1">
              <a:off x="2804" y="1830"/>
              <a:ext cx="203" cy="0"/>
            </a:xfrm>
            <a:prstGeom prst="line">
              <a:avLst/>
            </a:prstGeom>
            <a:noFill/>
            <a:ln w="12700">
              <a:solidFill>
                <a:schemeClr val="tx1"/>
              </a:solidFill>
              <a:round/>
              <a:headEnd/>
              <a:tailEnd/>
            </a:ln>
          </p:spPr>
          <p:txBody>
            <a:bodyPr/>
            <a:lstStyle/>
            <a:p>
              <a:endParaRPr lang="zh-CN" altLang="en-US"/>
            </a:p>
          </p:txBody>
        </p:sp>
        <p:sp>
          <p:nvSpPr>
            <p:cNvPr id="112756" name="Line 66"/>
            <p:cNvSpPr>
              <a:spLocks noChangeShapeType="1"/>
            </p:cNvSpPr>
            <p:nvPr/>
          </p:nvSpPr>
          <p:spPr bwMode="auto">
            <a:xfrm>
              <a:off x="2804" y="1728"/>
              <a:ext cx="0" cy="102"/>
            </a:xfrm>
            <a:prstGeom prst="line">
              <a:avLst/>
            </a:prstGeom>
            <a:noFill/>
            <a:ln w="12700">
              <a:solidFill>
                <a:schemeClr val="tx1"/>
              </a:solidFill>
              <a:round/>
              <a:headEnd/>
              <a:tailEnd/>
            </a:ln>
          </p:spPr>
          <p:txBody>
            <a:bodyPr/>
            <a:lstStyle/>
            <a:p>
              <a:endParaRPr lang="zh-CN" altLang="en-US"/>
            </a:p>
          </p:txBody>
        </p:sp>
        <p:sp>
          <p:nvSpPr>
            <p:cNvPr id="112757" name="Line 67"/>
            <p:cNvSpPr>
              <a:spLocks noChangeShapeType="1"/>
            </p:cNvSpPr>
            <p:nvPr/>
          </p:nvSpPr>
          <p:spPr bwMode="auto">
            <a:xfrm>
              <a:off x="2804" y="1830"/>
              <a:ext cx="0" cy="711"/>
            </a:xfrm>
            <a:prstGeom prst="line">
              <a:avLst/>
            </a:prstGeom>
            <a:noFill/>
            <a:ln w="12700">
              <a:solidFill>
                <a:schemeClr val="tx1"/>
              </a:solidFill>
              <a:prstDash val="lgDash"/>
              <a:round/>
              <a:headEnd/>
              <a:tailEnd/>
            </a:ln>
          </p:spPr>
          <p:txBody>
            <a:bodyPr/>
            <a:lstStyle/>
            <a:p>
              <a:endParaRPr lang="zh-CN" altLang="en-US"/>
            </a:p>
          </p:txBody>
        </p:sp>
        <p:sp>
          <p:nvSpPr>
            <p:cNvPr id="112758" name="Oval 68"/>
            <p:cNvSpPr>
              <a:spLocks noChangeArrowheads="1"/>
            </p:cNvSpPr>
            <p:nvPr/>
          </p:nvSpPr>
          <p:spPr bwMode="auto">
            <a:xfrm>
              <a:off x="2771" y="17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59" name="Rectangle 69"/>
            <p:cNvSpPr>
              <a:spLocks noChangeArrowheads="1"/>
            </p:cNvSpPr>
            <p:nvPr/>
          </p:nvSpPr>
          <p:spPr bwMode="auto">
            <a:xfrm>
              <a:off x="2748" y="205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5" name="Object 70"/>
            <p:cNvGraphicFramePr>
              <a:graphicFrameLocks noChangeAspect="1"/>
            </p:cNvGraphicFramePr>
            <p:nvPr/>
          </p:nvGraphicFramePr>
          <p:xfrm>
            <a:off x="2478" y="2058"/>
            <a:ext cx="259" cy="253"/>
          </p:xfrm>
          <a:graphic>
            <a:graphicData uri="http://schemas.openxmlformats.org/presentationml/2006/ole">
              <p:oleObj spid="_x0000_s635924" name="公式" r:id="rId22" imgW="228600" imgH="228600" progId="Equation.3">
                <p:embed/>
              </p:oleObj>
            </a:graphicData>
          </a:graphic>
        </p:graphicFrame>
        <p:sp>
          <p:nvSpPr>
            <p:cNvPr id="112760" name="Oval 71"/>
            <p:cNvSpPr>
              <a:spLocks noChangeArrowheads="1"/>
            </p:cNvSpPr>
            <p:nvPr/>
          </p:nvSpPr>
          <p:spPr bwMode="auto">
            <a:xfrm>
              <a:off x="2770" y="250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61" name="Line 72"/>
            <p:cNvSpPr>
              <a:spLocks noChangeShapeType="1"/>
            </p:cNvSpPr>
            <p:nvPr/>
          </p:nvSpPr>
          <p:spPr bwMode="auto">
            <a:xfrm>
              <a:off x="2831" y="1398"/>
              <a:ext cx="388" cy="0"/>
            </a:xfrm>
            <a:prstGeom prst="line">
              <a:avLst/>
            </a:prstGeom>
            <a:noFill/>
            <a:ln w="12700">
              <a:solidFill>
                <a:schemeClr val="tx1"/>
              </a:solidFill>
              <a:round/>
              <a:headEnd/>
              <a:tailEnd/>
            </a:ln>
          </p:spPr>
          <p:txBody>
            <a:bodyPr/>
            <a:lstStyle/>
            <a:p>
              <a:endParaRPr lang="zh-CN" altLang="en-US"/>
            </a:p>
          </p:txBody>
        </p:sp>
        <p:sp>
          <p:nvSpPr>
            <p:cNvPr id="112762" name="Oval 73"/>
            <p:cNvSpPr>
              <a:spLocks noChangeArrowheads="1"/>
            </p:cNvSpPr>
            <p:nvPr/>
          </p:nvSpPr>
          <p:spPr bwMode="auto">
            <a:xfrm>
              <a:off x="3193" y="135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63" name="Oval 74"/>
            <p:cNvSpPr>
              <a:spLocks noChangeArrowheads="1"/>
            </p:cNvSpPr>
            <p:nvPr/>
          </p:nvSpPr>
          <p:spPr bwMode="auto">
            <a:xfrm>
              <a:off x="3193" y="204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76" name="Object 75"/>
            <p:cNvGraphicFramePr>
              <a:graphicFrameLocks noChangeAspect="1"/>
            </p:cNvGraphicFramePr>
            <p:nvPr/>
          </p:nvGraphicFramePr>
          <p:xfrm>
            <a:off x="2782" y="1438"/>
            <a:ext cx="200" cy="239"/>
          </p:xfrm>
          <a:graphic>
            <a:graphicData uri="http://schemas.openxmlformats.org/presentationml/2006/ole">
              <p:oleObj spid="_x0000_s635925" name="公式" r:id="rId23" imgW="177569" imgH="215619" progId="Equation.3">
                <p:embed/>
              </p:oleObj>
            </a:graphicData>
          </a:graphic>
        </p:graphicFrame>
        <p:graphicFrame>
          <p:nvGraphicFramePr>
            <p:cNvPr id="112677" name="Object 76"/>
            <p:cNvGraphicFramePr>
              <a:graphicFrameLocks noChangeAspect="1"/>
            </p:cNvGraphicFramePr>
            <p:nvPr/>
          </p:nvGraphicFramePr>
          <p:xfrm>
            <a:off x="3188" y="1718"/>
            <a:ext cx="200" cy="239"/>
          </p:xfrm>
          <a:graphic>
            <a:graphicData uri="http://schemas.openxmlformats.org/presentationml/2006/ole">
              <p:oleObj spid="_x0000_s635926" name="公式" r:id="rId24" imgW="177569" imgH="215619" progId="Equation.3">
                <p:embed/>
              </p:oleObj>
            </a:graphicData>
          </a:graphic>
        </p:graphicFrame>
      </p:grpSp>
      <p:grpSp>
        <p:nvGrpSpPr>
          <p:cNvPr id="11" name="Group 77"/>
          <p:cNvGrpSpPr>
            <a:grpSpLocks/>
          </p:cNvGrpSpPr>
          <p:nvPr/>
        </p:nvGrpSpPr>
        <p:grpSpPr bwMode="auto">
          <a:xfrm>
            <a:off x="4087813" y="4114800"/>
            <a:ext cx="5037137" cy="2355850"/>
            <a:chOff x="2577" y="2505"/>
            <a:chExt cx="3173" cy="1484"/>
          </a:xfrm>
        </p:grpSpPr>
        <p:sp>
          <p:nvSpPr>
            <p:cNvPr id="112693" name="Oval 78"/>
            <p:cNvSpPr>
              <a:spLocks noChangeArrowheads="1"/>
            </p:cNvSpPr>
            <p:nvPr/>
          </p:nvSpPr>
          <p:spPr bwMode="auto">
            <a:xfrm>
              <a:off x="4481"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46" name="Object 79"/>
            <p:cNvGraphicFramePr>
              <a:graphicFrameLocks noChangeAspect="1"/>
            </p:cNvGraphicFramePr>
            <p:nvPr/>
          </p:nvGraphicFramePr>
          <p:xfrm>
            <a:off x="5164" y="3060"/>
            <a:ext cx="243" cy="239"/>
          </p:xfrm>
          <a:graphic>
            <a:graphicData uri="http://schemas.openxmlformats.org/presentationml/2006/ole">
              <p:oleObj spid="_x0000_s635927" name="公式" r:id="rId25" imgW="215619" imgH="215619" progId="Equation.3">
                <p:embed/>
              </p:oleObj>
            </a:graphicData>
          </a:graphic>
        </p:graphicFrame>
        <p:grpSp>
          <p:nvGrpSpPr>
            <p:cNvPr id="12" name="Group 80"/>
            <p:cNvGrpSpPr>
              <a:grpSpLocks/>
            </p:cNvGrpSpPr>
            <p:nvPr/>
          </p:nvGrpSpPr>
          <p:grpSpPr bwMode="auto">
            <a:xfrm>
              <a:off x="4449" y="3837"/>
              <a:ext cx="152" cy="152"/>
              <a:chOff x="4440" y="3837"/>
              <a:chExt cx="152" cy="152"/>
            </a:xfrm>
          </p:grpSpPr>
          <p:sp>
            <p:nvSpPr>
              <p:cNvPr id="112727" name="Line 81"/>
              <p:cNvSpPr>
                <a:spLocks noChangeShapeType="1"/>
              </p:cNvSpPr>
              <p:nvPr/>
            </p:nvSpPr>
            <p:spPr bwMode="auto">
              <a:xfrm>
                <a:off x="4515" y="3837"/>
                <a:ext cx="0" cy="152"/>
              </a:xfrm>
              <a:prstGeom prst="line">
                <a:avLst/>
              </a:prstGeom>
              <a:noFill/>
              <a:ln w="12700">
                <a:solidFill>
                  <a:schemeClr val="tx1"/>
                </a:solidFill>
                <a:round/>
                <a:headEnd/>
                <a:tailEnd/>
              </a:ln>
            </p:spPr>
            <p:txBody>
              <a:bodyPr/>
              <a:lstStyle/>
              <a:p>
                <a:endParaRPr lang="zh-CN" altLang="en-US"/>
              </a:p>
            </p:txBody>
          </p:sp>
          <p:sp>
            <p:nvSpPr>
              <p:cNvPr id="112728" name="Line 82"/>
              <p:cNvSpPr>
                <a:spLocks noChangeShapeType="1"/>
              </p:cNvSpPr>
              <p:nvPr/>
            </p:nvSpPr>
            <p:spPr bwMode="auto">
              <a:xfrm>
                <a:off x="4440" y="3989"/>
                <a:ext cx="152" cy="0"/>
              </a:xfrm>
              <a:prstGeom prst="line">
                <a:avLst/>
              </a:prstGeom>
              <a:noFill/>
              <a:ln w="38100">
                <a:solidFill>
                  <a:schemeClr val="tx1"/>
                </a:solidFill>
                <a:round/>
                <a:headEnd/>
                <a:tailEnd/>
              </a:ln>
            </p:spPr>
            <p:txBody>
              <a:bodyPr/>
              <a:lstStyle/>
              <a:p>
                <a:endParaRPr lang="zh-CN" altLang="en-US"/>
              </a:p>
            </p:txBody>
          </p:sp>
        </p:grpSp>
        <p:sp>
          <p:nvSpPr>
            <p:cNvPr id="112695" name="Line 83"/>
            <p:cNvSpPr>
              <a:spLocks noChangeShapeType="1"/>
            </p:cNvSpPr>
            <p:nvPr/>
          </p:nvSpPr>
          <p:spPr bwMode="auto">
            <a:xfrm flipH="1">
              <a:off x="2965" y="2851"/>
              <a:ext cx="750" cy="0"/>
            </a:xfrm>
            <a:prstGeom prst="line">
              <a:avLst/>
            </a:prstGeom>
            <a:noFill/>
            <a:ln w="12700">
              <a:solidFill>
                <a:schemeClr val="tx1"/>
              </a:solidFill>
              <a:round/>
              <a:headEnd/>
              <a:tailEnd/>
            </a:ln>
          </p:spPr>
          <p:txBody>
            <a:bodyPr/>
            <a:lstStyle/>
            <a:p>
              <a:endParaRPr lang="zh-CN" altLang="en-US"/>
            </a:p>
          </p:txBody>
        </p:sp>
        <p:sp>
          <p:nvSpPr>
            <p:cNvPr id="112696" name="Line 84"/>
            <p:cNvSpPr>
              <a:spLocks noChangeShapeType="1"/>
            </p:cNvSpPr>
            <p:nvPr/>
          </p:nvSpPr>
          <p:spPr bwMode="auto">
            <a:xfrm>
              <a:off x="2969" y="3839"/>
              <a:ext cx="2482" cy="0"/>
            </a:xfrm>
            <a:prstGeom prst="line">
              <a:avLst/>
            </a:prstGeom>
            <a:noFill/>
            <a:ln w="12700">
              <a:solidFill>
                <a:schemeClr val="tx1"/>
              </a:solidFill>
              <a:round/>
              <a:headEnd/>
              <a:tailEnd/>
            </a:ln>
          </p:spPr>
          <p:txBody>
            <a:bodyPr/>
            <a:lstStyle/>
            <a:p>
              <a:endParaRPr lang="zh-CN" altLang="en-US"/>
            </a:p>
          </p:txBody>
        </p:sp>
        <p:sp>
          <p:nvSpPr>
            <p:cNvPr id="112697" name="Line 85"/>
            <p:cNvSpPr>
              <a:spLocks noChangeShapeType="1"/>
            </p:cNvSpPr>
            <p:nvPr/>
          </p:nvSpPr>
          <p:spPr bwMode="auto">
            <a:xfrm flipV="1">
              <a:off x="4521" y="2871"/>
              <a:ext cx="0" cy="974"/>
            </a:xfrm>
            <a:prstGeom prst="line">
              <a:avLst/>
            </a:prstGeom>
            <a:noFill/>
            <a:ln w="12700">
              <a:solidFill>
                <a:schemeClr val="tx1"/>
              </a:solidFill>
              <a:round/>
              <a:headEnd/>
              <a:tailEnd/>
            </a:ln>
          </p:spPr>
          <p:txBody>
            <a:bodyPr/>
            <a:lstStyle/>
            <a:p>
              <a:endParaRPr lang="zh-CN" altLang="en-US"/>
            </a:p>
          </p:txBody>
        </p:sp>
        <p:sp>
          <p:nvSpPr>
            <p:cNvPr id="112698" name="Line 86"/>
            <p:cNvSpPr>
              <a:spLocks noChangeShapeType="1"/>
            </p:cNvSpPr>
            <p:nvPr/>
          </p:nvSpPr>
          <p:spPr bwMode="auto">
            <a:xfrm flipV="1">
              <a:off x="3490" y="2846"/>
              <a:ext cx="0" cy="980"/>
            </a:xfrm>
            <a:prstGeom prst="line">
              <a:avLst/>
            </a:prstGeom>
            <a:noFill/>
            <a:ln w="12700">
              <a:solidFill>
                <a:schemeClr val="tx1"/>
              </a:solidFill>
              <a:round/>
              <a:headEnd/>
              <a:tailEnd/>
            </a:ln>
          </p:spPr>
          <p:txBody>
            <a:bodyPr/>
            <a:lstStyle/>
            <a:p>
              <a:endParaRPr lang="zh-CN" altLang="en-US"/>
            </a:p>
          </p:txBody>
        </p:sp>
        <p:sp>
          <p:nvSpPr>
            <p:cNvPr id="112699" name="Line 87"/>
            <p:cNvSpPr>
              <a:spLocks noChangeShapeType="1"/>
            </p:cNvSpPr>
            <p:nvPr/>
          </p:nvSpPr>
          <p:spPr bwMode="auto">
            <a:xfrm>
              <a:off x="3934" y="3033"/>
              <a:ext cx="0" cy="804"/>
            </a:xfrm>
            <a:prstGeom prst="line">
              <a:avLst/>
            </a:prstGeom>
            <a:noFill/>
            <a:ln w="12700">
              <a:solidFill>
                <a:schemeClr val="tx1"/>
              </a:solidFill>
              <a:round/>
              <a:headEnd/>
              <a:tailEnd/>
            </a:ln>
          </p:spPr>
          <p:txBody>
            <a:bodyPr/>
            <a:lstStyle/>
            <a:p>
              <a:endParaRPr lang="zh-CN" altLang="en-US"/>
            </a:p>
          </p:txBody>
        </p:sp>
        <p:sp>
          <p:nvSpPr>
            <p:cNvPr id="112700" name="Rectangle 88"/>
            <p:cNvSpPr>
              <a:spLocks noChangeArrowheads="1"/>
            </p:cNvSpPr>
            <p:nvPr/>
          </p:nvSpPr>
          <p:spPr bwMode="auto">
            <a:xfrm>
              <a:off x="3433" y="319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47" name="Object 89"/>
            <p:cNvGraphicFramePr>
              <a:graphicFrameLocks noChangeAspect="1"/>
            </p:cNvGraphicFramePr>
            <p:nvPr/>
          </p:nvGraphicFramePr>
          <p:xfrm>
            <a:off x="3565" y="3201"/>
            <a:ext cx="229" cy="253"/>
          </p:xfrm>
          <a:graphic>
            <a:graphicData uri="http://schemas.openxmlformats.org/presentationml/2006/ole">
              <p:oleObj spid="_x0000_s635928" name="公式" r:id="rId26" imgW="203112" imgH="228501" progId="Equation.3">
                <p:embed/>
              </p:oleObj>
            </a:graphicData>
          </a:graphic>
        </p:graphicFrame>
        <p:graphicFrame>
          <p:nvGraphicFramePr>
            <p:cNvPr id="112648" name="Object 90"/>
            <p:cNvGraphicFramePr>
              <a:graphicFrameLocks noChangeAspect="1"/>
            </p:cNvGraphicFramePr>
            <p:nvPr/>
          </p:nvGraphicFramePr>
          <p:xfrm>
            <a:off x="3159" y="2871"/>
            <a:ext cx="178" cy="171"/>
          </p:xfrm>
          <a:graphic>
            <a:graphicData uri="http://schemas.openxmlformats.org/presentationml/2006/ole">
              <p:oleObj spid="_x0000_s635929" name="公式" r:id="rId27" imgW="139700" imgH="139700" progId="Equation.3">
                <p:embed/>
              </p:oleObj>
            </a:graphicData>
          </a:graphic>
        </p:graphicFrame>
        <p:graphicFrame>
          <p:nvGraphicFramePr>
            <p:cNvPr id="112649" name="Object 91"/>
            <p:cNvGraphicFramePr>
              <a:graphicFrameLocks noChangeAspect="1"/>
            </p:cNvGraphicFramePr>
            <p:nvPr/>
          </p:nvGraphicFramePr>
          <p:xfrm>
            <a:off x="3159" y="3709"/>
            <a:ext cx="153" cy="81"/>
          </p:xfrm>
          <a:graphic>
            <a:graphicData uri="http://schemas.openxmlformats.org/presentationml/2006/ole">
              <p:oleObj spid="_x0000_s635930" name="公式" r:id="rId28" imgW="139518" imgH="76101" progId="Equation.3">
                <p:embed/>
              </p:oleObj>
            </a:graphicData>
          </a:graphic>
        </p:graphicFrame>
        <p:graphicFrame>
          <p:nvGraphicFramePr>
            <p:cNvPr id="112650" name="Object 92"/>
            <p:cNvGraphicFramePr>
              <a:graphicFrameLocks noChangeAspect="1"/>
            </p:cNvGraphicFramePr>
            <p:nvPr/>
          </p:nvGraphicFramePr>
          <p:xfrm>
            <a:off x="3139" y="3227"/>
            <a:ext cx="198" cy="269"/>
          </p:xfrm>
          <a:graphic>
            <a:graphicData uri="http://schemas.openxmlformats.org/presentationml/2006/ole">
              <p:oleObj spid="_x0000_s635931" name="公式" r:id="rId29" imgW="152268" imgH="215713" progId="Equation.3">
                <p:embed/>
              </p:oleObj>
            </a:graphicData>
          </a:graphic>
        </p:graphicFrame>
        <p:sp>
          <p:nvSpPr>
            <p:cNvPr id="112701" name="Oval 93"/>
            <p:cNvSpPr>
              <a:spLocks noChangeArrowheads="1"/>
            </p:cNvSpPr>
            <p:nvPr/>
          </p:nvSpPr>
          <p:spPr bwMode="auto">
            <a:xfrm>
              <a:off x="3455"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02" name="Oval 94"/>
            <p:cNvSpPr>
              <a:spLocks noChangeArrowheads="1"/>
            </p:cNvSpPr>
            <p:nvPr/>
          </p:nvSpPr>
          <p:spPr bwMode="auto">
            <a:xfrm>
              <a:off x="4915"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51" name="Object 95"/>
            <p:cNvGraphicFramePr>
              <a:graphicFrameLocks noChangeAspect="1"/>
            </p:cNvGraphicFramePr>
            <p:nvPr/>
          </p:nvGraphicFramePr>
          <p:xfrm>
            <a:off x="5535" y="3024"/>
            <a:ext cx="215" cy="285"/>
          </p:xfrm>
          <a:graphic>
            <a:graphicData uri="http://schemas.openxmlformats.org/presentationml/2006/ole">
              <p:oleObj spid="_x0000_s635932" name="公式" r:id="rId30" imgW="165028" imgH="228501" progId="Equation.3">
                <p:embed/>
              </p:oleObj>
            </a:graphicData>
          </a:graphic>
        </p:graphicFrame>
        <p:graphicFrame>
          <p:nvGraphicFramePr>
            <p:cNvPr id="112652" name="Object 96"/>
            <p:cNvGraphicFramePr>
              <a:graphicFrameLocks noChangeAspect="1"/>
            </p:cNvGraphicFramePr>
            <p:nvPr/>
          </p:nvGraphicFramePr>
          <p:xfrm>
            <a:off x="5522" y="2541"/>
            <a:ext cx="153" cy="147"/>
          </p:xfrm>
          <a:graphic>
            <a:graphicData uri="http://schemas.openxmlformats.org/presentationml/2006/ole">
              <p:oleObj spid="_x0000_s635933" name="公式" r:id="rId31" imgW="139700" imgH="139700" progId="Equation.3">
                <p:embed/>
              </p:oleObj>
            </a:graphicData>
          </a:graphic>
        </p:graphicFrame>
        <p:graphicFrame>
          <p:nvGraphicFramePr>
            <p:cNvPr id="112653" name="Object 97"/>
            <p:cNvGraphicFramePr>
              <a:graphicFrameLocks noChangeAspect="1"/>
            </p:cNvGraphicFramePr>
            <p:nvPr/>
          </p:nvGraphicFramePr>
          <p:xfrm>
            <a:off x="5522" y="3735"/>
            <a:ext cx="153" cy="81"/>
          </p:xfrm>
          <a:graphic>
            <a:graphicData uri="http://schemas.openxmlformats.org/presentationml/2006/ole">
              <p:oleObj spid="_x0000_s635934" name="公式" r:id="rId32" imgW="139518" imgH="76101" progId="Equation.3">
                <p:embed/>
              </p:oleObj>
            </a:graphicData>
          </a:graphic>
        </p:graphicFrame>
        <p:graphicFrame>
          <p:nvGraphicFramePr>
            <p:cNvPr id="112654" name="Object 98"/>
            <p:cNvGraphicFramePr>
              <a:graphicFrameLocks noChangeAspect="1"/>
            </p:cNvGraphicFramePr>
            <p:nvPr/>
          </p:nvGraphicFramePr>
          <p:xfrm>
            <a:off x="4658" y="3024"/>
            <a:ext cx="216" cy="253"/>
          </p:xfrm>
          <a:graphic>
            <a:graphicData uri="http://schemas.openxmlformats.org/presentationml/2006/ole">
              <p:oleObj spid="_x0000_s635935" name="公式" r:id="rId33" imgW="190500" imgH="228600" progId="Equation.3">
                <p:embed/>
              </p:oleObj>
            </a:graphicData>
          </a:graphic>
        </p:graphicFrame>
        <p:sp>
          <p:nvSpPr>
            <p:cNvPr id="112703" name="Line 99"/>
            <p:cNvSpPr>
              <a:spLocks noChangeShapeType="1"/>
            </p:cNvSpPr>
            <p:nvPr/>
          </p:nvSpPr>
          <p:spPr bwMode="auto">
            <a:xfrm>
              <a:off x="4531" y="2533"/>
              <a:ext cx="920" cy="0"/>
            </a:xfrm>
            <a:prstGeom prst="line">
              <a:avLst/>
            </a:prstGeom>
            <a:noFill/>
            <a:ln w="12700">
              <a:solidFill>
                <a:schemeClr val="tx1"/>
              </a:solidFill>
              <a:round/>
              <a:headEnd/>
              <a:tailEnd/>
            </a:ln>
          </p:spPr>
          <p:txBody>
            <a:bodyPr/>
            <a:lstStyle/>
            <a:p>
              <a:endParaRPr lang="zh-CN" altLang="en-US"/>
            </a:p>
          </p:txBody>
        </p:sp>
        <p:sp>
          <p:nvSpPr>
            <p:cNvPr id="112704" name="Line 100"/>
            <p:cNvSpPr>
              <a:spLocks noChangeShapeType="1"/>
            </p:cNvSpPr>
            <p:nvPr/>
          </p:nvSpPr>
          <p:spPr bwMode="auto">
            <a:xfrm>
              <a:off x="5451" y="2541"/>
              <a:ext cx="0" cy="1294"/>
            </a:xfrm>
            <a:prstGeom prst="line">
              <a:avLst/>
            </a:prstGeom>
            <a:noFill/>
            <a:ln w="12700">
              <a:solidFill>
                <a:schemeClr val="tx1"/>
              </a:solidFill>
              <a:round/>
              <a:headEnd/>
              <a:tailEnd/>
            </a:ln>
          </p:spPr>
          <p:txBody>
            <a:bodyPr/>
            <a:lstStyle/>
            <a:p>
              <a:endParaRPr lang="zh-CN" altLang="en-US"/>
            </a:p>
          </p:txBody>
        </p:sp>
        <p:sp>
          <p:nvSpPr>
            <p:cNvPr id="112705" name="Rectangle 101"/>
            <p:cNvSpPr>
              <a:spLocks noChangeArrowheads="1"/>
            </p:cNvSpPr>
            <p:nvPr/>
          </p:nvSpPr>
          <p:spPr bwMode="auto">
            <a:xfrm>
              <a:off x="5402" y="303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12706" name="Oval 102"/>
            <p:cNvSpPr>
              <a:spLocks noChangeArrowheads="1"/>
            </p:cNvSpPr>
            <p:nvPr/>
          </p:nvSpPr>
          <p:spPr bwMode="auto">
            <a:xfrm>
              <a:off x="4915" y="38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07" name="Line 103"/>
            <p:cNvSpPr>
              <a:spLocks noChangeShapeType="1"/>
            </p:cNvSpPr>
            <p:nvPr/>
          </p:nvSpPr>
          <p:spPr bwMode="auto">
            <a:xfrm flipV="1">
              <a:off x="4951" y="2566"/>
              <a:ext cx="0" cy="1271"/>
            </a:xfrm>
            <a:prstGeom prst="line">
              <a:avLst/>
            </a:prstGeom>
            <a:noFill/>
            <a:ln w="12700">
              <a:solidFill>
                <a:schemeClr val="tx1"/>
              </a:solidFill>
              <a:round/>
              <a:headEnd/>
              <a:tailEnd/>
            </a:ln>
          </p:spPr>
          <p:txBody>
            <a:bodyPr/>
            <a:lstStyle/>
            <a:p>
              <a:endParaRPr lang="zh-CN" altLang="en-US"/>
            </a:p>
          </p:txBody>
        </p:sp>
        <p:sp>
          <p:nvSpPr>
            <p:cNvPr id="112708" name="Rectangle 104"/>
            <p:cNvSpPr>
              <a:spLocks noChangeArrowheads="1"/>
            </p:cNvSpPr>
            <p:nvPr/>
          </p:nvSpPr>
          <p:spPr bwMode="auto">
            <a:xfrm>
              <a:off x="4899" y="302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12709" name="Oval 105"/>
            <p:cNvSpPr>
              <a:spLocks noChangeArrowheads="1"/>
            </p:cNvSpPr>
            <p:nvPr/>
          </p:nvSpPr>
          <p:spPr bwMode="auto">
            <a:xfrm>
              <a:off x="3459" y="28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3" name="Group 106"/>
            <p:cNvGrpSpPr>
              <a:grpSpLocks/>
            </p:cNvGrpSpPr>
            <p:nvPr/>
          </p:nvGrpSpPr>
          <p:grpSpPr bwMode="auto">
            <a:xfrm>
              <a:off x="3723" y="2668"/>
              <a:ext cx="218" cy="366"/>
              <a:chOff x="2589" y="2584"/>
              <a:chExt cx="218" cy="366"/>
            </a:xfrm>
          </p:grpSpPr>
          <p:sp>
            <p:nvSpPr>
              <p:cNvPr id="112724" name="Line 10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25" name="Line 108"/>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12726" name="Line 109"/>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2711" name="Line 110"/>
            <p:cNvSpPr>
              <a:spLocks noChangeShapeType="1"/>
            </p:cNvSpPr>
            <p:nvPr/>
          </p:nvSpPr>
          <p:spPr bwMode="auto">
            <a:xfrm>
              <a:off x="3943" y="2703"/>
              <a:ext cx="356" cy="0"/>
            </a:xfrm>
            <a:prstGeom prst="line">
              <a:avLst/>
            </a:prstGeom>
            <a:noFill/>
            <a:ln w="12700">
              <a:solidFill>
                <a:schemeClr val="tx1"/>
              </a:solidFill>
              <a:round/>
              <a:headEnd/>
              <a:tailEnd/>
            </a:ln>
          </p:spPr>
          <p:txBody>
            <a:bodyPr/>
            <a:lstStyle/>
            <a:p>
              <a:endParaRPr lang="zh-CN" altLang="en-US"/>
            </a:p>
          </p:txBody>
        </p:sp>
        <p:sp>
          <p:nvSpPr>
            <p:cNvPr id="112712" name="Oval 111"/>
            <p:cNvSpPr>
              <a:spLocks noChangeArrowheads="1"/>
            </p:cNvSpPr>
            <p:nvPr/>
          </p:nvSpPr>
          <p:spPr bwMode="auto">
            <a:xfrm>
              <a:off x="3892"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55" name="Object 112"/>
            <p:cNvGraphicFramePr>
              <a:graphicFrameLocks noChangeAspect="1"/>
            </p:cNvGraphicFramePr>
            <p:nvPr/>
          </p:nvGraphicFramePr>
          <p:xfrm>
            <a:off x="3888" y="2734"/>
            <a:ext cx="201" cy="239"/>
          </p:xfrm>
          <a:graphic>
            <a:graphicData uri="http://schemas.openxmlformats.org/presentationml/2006/ole">
              <p:oleObj spid="_x0000_s635936" name="公式" r:id="rId34" imgW="177569" imgH="215619" progId="Equation.3">
                <p:embed/>
              </p:oleObj>
            </a:graphicData>
          </a:graphic>
        </p:graphicFrame>
        <p:graphicFrame>
          <p:nvGraphicFramePr>
            <p:cNvPr id="112656" name="Object 113"/>
            <p:cNvGraphicFramePr>
              <a:graphicFrameLocks noChangeAspect="1"/>
            </p:cNvGraphicFramePr>
            <p:nvPr/>
          </p:nvGraphicFramePr>
          <p:xfrm>
            <a:off x="4493" y="2566"/>
            <a:ext cx="201" cy="239"/>
          </p:xfrm>
          <a:graphic>
            <a:graphicData uri="http://schemas.openxmlformats.org/presentationml/2006/ole">
              <p:oleObj spid="_x0000_s635937" name="公式" r:id="rId35" imgW="177569" imgH="215619" progId="Equation.3">
                <p:embed/>
              </p:oleObj>
            </a:graphicData>
          </a:graphic>
        </p:graphicFrame>
        <p:sp>
          <p:nvSpPr>
            <p:cNvPr id="112713" name="Line 114"/>
            <p:cNvSpPr>
              <a:spLocks noChangeShapeType="1"/>
            </p:cNvSpPr>
            <p:nvPr/>
          </p:nvSpPr>
          <p:spPr bwMode="auto">
            <a:xfrm>
              <a:off x="2970" y="2854"/>
              <a:ext cx="0" cy="982"/>
            </a:xfrm>
            <a:prstGeom prst="line">
              <a:avLst/>
            </a:prstGeom>
            <a:noFill/>
            <a:ln w="12700">
              <a:solidFill>
                <a:schemeClr val="tx1"/>
              </a:solidFill>
              <a:round/>
              <a:headEnd/>
              <a:tailEnd/>
            </a:ln>
          </p:spPr>
          <p:txBody>
            <a:bodyPr/>
            <a:lstStyle/>
            <a:p>
              <a:endParaRPr lang="zh-CN" altLang="en-US"/>
            </a:p>
          </p:txBody>
        </p:sp>
        <p:grpSp>
          <p:nvGrpSpPr>
            <p:cNvPr id="14" name="Group 115"/>
            <p:cNvGrpSpPr>
              <a:grpSpLocks/>
            </p:cNvGrpSpPr>
            <p:nvPr/>
          </p:nvGrpSpPr>
          <p:grpSpPr bwMode="auto">
            <a:xfrm>
              <a:off x="2577" y="3317"/>
              <a:ext cx="524" cy="443"/>
              <a:chOff x="865" y="2535"/>
              <a:chExt cx="524" cy="443"/>
            </a:xfrm>
          </p:grpSpPr>
          <p:graphicFrame>
            <p:nvGraphicFramePr>
              <p:cNvPr id="112658" name="Object 116"/>
              <p:cNvGraphicFramePr>
                <a:graphicFrameLocks noChangeAspect="1"/>
              </p:cNvGraphicFramePr>
              <p:nvPr/>
            </p:nvGraphicFramePr>
            <p:xfrm>
              <a:off x="1021" y="2535"/>
              <a:ext cx="157" cy="158"/>
            </p:xfrm>
            <a:graphic>
              <a:graphicData uri="http://schemas.openxmlformats.org/presentationml/2006/ole">
                <p:oleObj spid="_x0000_s635938" name="公式" r:id="rId36" imgW="139700" imgH="139700" progId="Equation.3">
                  <p:embed/>
                </p:oleObj>
              </a:graphicData>
            </a:graphic>
          </p:graphicFrame>
          <p:graphicFrame>
            <p:nvGraphicFramePr>
              <p:cNvPr id="112659" name="Object 117"/>
              <p:cNvGraphicFramePr>
                <a:graphicFrameLocks noChangeAspect="1"/>
              </p:cNvGraphicFramePr>
              <p:nvPr/>
            </p:nvGraphicFramePr>
            <p:xfrm>
              <a:off x="1008" y="2889"/>
              <a:ext cx="158" cy="89"/>
            </p:xfrm>
            <a:graphic>
              <a:graphicData uri="http://schemas.openxmlformats.org/presentationml/2006/ole">
                <p:oleObj spid="_x0000_s635939" name="公式" r:id="rId37" imgW="139518" imgH="76101" progId="Equation.3">
                  <p:embed/>
                </p:oleObj>
              </a:graphicData>
            </a:graphic>
          </p:graphicFrame>
          <p:graphicFrame>
            <p:nvGraphicFramePr>
              <p:cNvPr id="112660" name="Object 118"/>
              <p:cNvGraphicFramePr>
                <a:graphicFrameLocks noChangeAspect="1"/>
              </p:cNvGraphicFramePr>
              <p:nvPr/>
            </p:nvGraphicFramePr>
            <p:xfrm>
              <a:off x="865" y="2636"/>
              <a:ext cx="172" cy="253"/>
            </p:xfrm>
            <a:graphic>
              <a:graphicData uri="http://schemas.openxmlformats.org/presentationml/2006/ole">
                <p:oleObj spid="_x0000_s635940" name="公式" r:id="rId38" imgW="152334" imgH="228501" progId="Equation.3">
                  <p:embed/>
                </p:oleObj>
              </a:graphicData>
            </a:graphic>
          </p:graphicFrame>
          <p:grpSp>
            <p:nvGrpSpPr>
              <p:cNvPr id="15" name="Group 119"/>
              <p:cNvGrpSpPr>
                <a:grpSpLocks/>
              </p:cNvGrpSpPr>
              <p:nvPr/>
            </p:nvGrpSpPr>
            <p:grpSpPr bwMode="auto">
              <a:xfrm>
                <a:off x="1120" y="2648"/>
                <a:ext cx="269" cy="268"/>
                <a:chOff x="144" y="3216"/>
                <a:chExt cx="240" cy="240"/>
              </a:xfrm>
            </p:grpSpPr>
            <p:sp>
              <p:nvSpPr>
                <p:cNvPr id="112722" name="Oval 12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12723" name="Line 12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6" name="Group 122"/>
            <p:cNvGrpSpPr>
              <a:grpSpLocks/>
            </p:cNvGrpSpPr>
            <p:nvPr/>
          </p:nvGrpSpPr>
          <p:grpSpPr bwMode="auto">
            <a:xfrm>
              <a:off x="2693" y="2973"/>
              <a:ext cx="335" cy="279"/>
              <a:chOff x="2855" y="1195"/>
              <a:chExt cx="335" cy="279"/>
            </a:xfrm>
          </p:grpSpPr>
          <p:sp>
            <p:nvSpPr>
              <p:cNvPr id="112720" name="Rectangle 123"/>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57" name="Object 124"/>
              <p:cNvGraphicFramePr>
                <a:graphicFrameLocks noChangeAspect="1"/>
              </p:cNvGraphicFramePr>
              <p:nvPr/>
            </p:nvGraphicFramePr>
            <p:xfrm>
              <a:off x="2855" y="1195"/>
              <a:ext cx="215" cy="253"/>
            </p:xfrm>
            <a:graphic>
              <a:graphicData uri="http://schemas.openxmlformats.org/presentationml/2006/ole">
                <p:oleObj spid="_x0000_s635941" name="公式" r:id="rId39" imgW="190500" imgH="228600" progId="Equation.3">
                  <p:embed/>
                </p:oleObj>
              </a:graphicData>
            </a:graphic>
          </p:graphicFrame>
        </p:grpSp>
        <p:grpSp>
          <p:nvGrpSpPr>
            <p:cNvPr id="17" name="Group 125"/>
            <p:cNvGrpSpPr>
              <a:grpSpLocks/>
            </p:cNvGrpSpPr>
            <p:nvPr/>
          </p:nvGrpSpPr>
          <p:grpSpPr bwMode="auto">
            <a:xfrm>
              <a:off x="4302" y="2505"/>
              <a:ext cx="218" cy="366"/>
              <a:chOff x="2589" y="2584"/>
              <a:chExt cx="218" cy="366"/>
            </a:xfrm>
          </p:grpSpPr>
          <p:sp>
            <p:nvSpPr>
              <p:cNvPr id="112717" name="Line 12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18" name="Line 127"/>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12719" name="Line 128"/>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grpSp>
      <p:graphicFrame>
        <p:nvGraphicFramePr>
          <p:cNvPr id="295041" name="Object 129"/>
          <p:cNvGraphicFramePr>
            <a:graphicFrameLocks noChangeAspect="1"/>
          </p:cNvGraphicFramePr>
          <p:nvPr/>
        </p:nvGraphicFramePr>
        <p:xfrm>
          <a:off x="206375" y="889000"/>
          <a:ext cx="3659188" cy="1025525"/>
        </p:xfrm>
        <a:graphic>
          <a:graphicData uri="http://schemas.openxmlformats.org/presentationml/2006/ole">
            <p:oleObj spid="_x0000_s635942" name="Equation" r:id="rId40" imgW="1524000" imgH="431800" progId="Equation.DSMT4">
              <p:embed/>
            </p:oleObj>
          </a:graphicData>
        </a:graphic>
      </p:graphicFrame>
      <p:graphicFrame>
        <p:nvGraphicFramePr>
          <p:cNvPr id="295042" name="Object 130"/>
          <p:cNvGraphicFramePr>
            <a:graphicFrameLocks noChangeAspect="1"/>
          </p:cNvGraphicFramePr>
          <p:nvPr/>
        </p:nvGraphicFramePr>
        <p:xfrm>
          <a:off x="95250" y="3878263"/>
          <a:ext cx="3903663" cy="542925"/>
        </p:xfrm>
        <a:graphic>
          <a:graphicData uri="http://schemas.openxmlformats.org/presentationml/2006/ole">
            <p:oleObj spid="_x0000_s635943" name="公式" r:id="rId41" imgW="1625600" imgH="228600" progId="Equation.3">
              <p:embed/>
            </p:oleObj>
          </a:graphicData>
        </a:graphic>
      </p:graphicFrame>
      <p:graphicFrame>
        <p:nvGraphicFramePr>
          <p:cNvPr id="295043" name="Object 131"/>
          <p:cNvGraphicFramePr>
            <a:graphicFrameLocks noChangeAspect="1"/>
          </p:cNvGraphicFramePr>
          <p:nvPr/>
        </p:nvGraphicFramePr>
        <p:xfrm>
          <a:off x="109538" y="4822825"/>
          <a:ext cx="3414712" cy="1025525"/>
        </p:xfrm>
        <a:graphic>
          <a:graphicData uri="http://schemas.openxmlformats.org/presentationml/2006/ole">
            <p:oleObj spid="_x0000_s635944" name="公式" r:id="rId42" imgW="1422400" imgH="431800" progId="Equation.3">
              <p:embed/>
            </p:oleObj>
          </a:graphicData>
        </a:graphic>
      </p:graphicFrame>
      <p:sp>
        <p:nvSpPr>
          <p:cNvPr id="295044" name="Oval 132"/>
          <p:cNvSpPr>
            <a:spLocks noChangeArrowheads="1"/>
          </p:cNvSpPr>
          <p:nvPr/>
        </p:nvSpPr>
        <p:spPr bwMode="auto">
          <a:xfrm>
            <a:off x="6386513" y="2098675"/>
            <a:ext cx="685800" cy="885825"/>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95045" name="Text Box 133"/>
          <p:cNvSpPr txBox="1">
            <a:spLocks noChangeArrowheads="1"/>
          </p:cNvSpPr>
          <p:nvPr/>
        </p:nvSpPr>
        <p:spPr bwMode="auto">
          <a:xfrm>
            <a:off x="4127500" y="3230563"/>
            <a:ext cx="2782888" cy="641350"/>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dirty="0"/>
              <a:t>调整</a:t>
            </a:r>
            <a:r>
              <a:rPr lang="en-US" altLang="zh-CN" dirty="0"/>
              <a:t>T</a:t>
            </a:r>
            <a:r>
              <a:rPr lang="en-US" altLang="zh-CN" baseline="-25000" dirty="0"/>
              <a:t>1</a:t>
            </a:r>
            <a:r>
              <a:rPr lang="zh-CN" altLang="en-US" dirty="0"/>
              <a:t>管静态工作点，改善性能，也可换用电流源</a:t>
            </a:r>
          </a:p>
        </p:txBody>
      </p:sp>
      <p:sp>
        <p:nvSpPr>
          <p:cNvPr id="295046" name="Oval 134"/>
          <p:cNvSpPr>
            <a:spLocks noChangeArrowheads="1"/>
          </p:cNvSpPr>
          <p:nvPr/>
        </p:nvSpPr>
        <p:spPr bwMode="auto">
          <a:xfrm>
            <a:off x="2435225" y="3832225"/>
            <a:ext cx="1450975" cy="604838"/>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95047" name="Oval 135"/>
          <p:cNvSpPr>
            <a:spLocks noChangeArrowheads="1"/>
          </p:cNvSpPr>
          <p:nvPr/>
        </p:nvSpPr>
        <p:spPr bwMode="auto">
          <a:xfrm>
            <a:off x="1508125" y="4678363"/>
            <a:ext cx="2055813" cy="1250950"/>
          </a:xfrm>
          <a:prstGeom prst="ellipse">
            <a:avLst/>
          </a:prstGeom>
          <a:noFill/>
          <a:ln w="12700" algn="ctr">
            <a:solidFill>
              <a:srgbClr val="FF0000"/>
            </a:solidFill>
            <a:prstDash val="lgDash"/>
            <a:round/>
            <a:headEnd/>
            <a:tailEnd/>
          </a:ln>
        </p:spPr>
        <p:txBody>
          <a:bodyPr wrap="none" anchor="ctr"/>
          <a:lstStyle/>
          <a:p>
            <a:endParaRPr lang="zh-CN" altLang="en-US"/>
          </a:p>
        </p:txBody>
      </p:sp>
      <p:graphicFrame>
        <p:nvGraphicFramePr>
          <p:cNvPr id="112777" name="Object 137"/>
          <p:cNvGraphicFramePr>
            <a:graphicFrameLocks noChangeAspect="1"/>
          </p:cNvGraphicFramePr>
          <p:nvPr/>
        </p:nvGraphicFramePr>
        <p:xfrm>
          <a:off x="444500" y="2079625"/>
          <a:ext cx="3055938" cy="1633538"/>
        </p:xfrm>
        <a:graphic>
          <a:graphicData uri="http://schemas.openxmlformats.org/presentationml/2006/ole">
            <p:oleObj spid="_x0000_s635945" name="Equation" r:id="rId43" imgW="1282700" imgH="685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5041"/>
                                        </p:tgtEl>
                                        <p:attrNameLst>
                                          <p:attrName>style.visibility</p:attrName>
                                        </p:attrNameLst>
                                      </p:cBhvr>
                                      <p:to>
                                        <p:strVal val="visible"/>
                                      </p:to>
                                    </p:set>
                                    <p:animEffect transition="in" filter="blinds(horizontal)">
                                      <p:cBhvr>
                                        <p:cTn id="12" dur="500"/>
                                        <p:tgtEl>
                                          <p:spTgt spid="29504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277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95042"/>
                                        </p:tgtEl>
                                        <p:attrNameLst>
                                          <p:attrName>style.visibility</p:attrName>
                                        </p:attrNameLst>
                                      </p:cBhvr>
                                      <p:to>
                                        <p:strVal val="visible"/>
                                      </p:to>
                                    </p:set>
                                    <p:animEffect transition="in" filter="blinds(horizontal)">
                                      <p:cBhvr>
                                        <p:cTn id="21" dur="500"/>
                                        <p:tgtEl>
                                          <p:spTgt spid="29504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95046"/>
                                        </p:tgtEl>
                                        <p:attrNameLst>
                                          <p:attrName>style.visibility</p:attrName>
                                        </p:attrNameLst>
                                      </p:cBhvr>
                                      <p:to>
                                        <p:strVal val="visible"/>
                                      </p:to>
                                    </p:set>
                                    <p:animEffect transition="in" filter="blinds(horizontal)">
                                      <p:cBhvr>
                                        <p:cTn id="26" dur="500"/>
                                        <p:tgtEl>
                                          <p:spTgt spid="295046"/>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95043"/>
                                        </p:tgtEl>
                                        <p:attrNameLst>
                                          <p:attrName>style.visibility</p:attrName>
                                        </p:attrNameLst>
                                      </p:cBhvr>
                                      <p:to>
                                        <p:strVal val="visible"/>
                                      </p:to>
                                    </p:set>
                                    <p:animEffect transition="in" filter="blinds(horizontal)">
                                      <p:cBhvr>
                                        <p:cTn id="31" dur="500"/>
                                        <p:tgtEl>
                                          <p:spTgt spid="29504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95047"/>
                                        </p:tgtEl>
                                        <p:attrNameLst>
                                          <p:attrName>style.visibility</p:attrName>
                                        </p:attrNameLst>
                                      </p:cBhvr>
                                      <p:to>
                                        <p:strVal val="visible"/>
                                      </p:to>
                                    </p:set>
                                    <p:animEffect transition="in" filter="blinds(horizontal)">
                                      <p:cBhvr>
                                        <p:cTn id="36" dur="500"/>
                                        <p:tgtEl>
                                          <p:spTgt spid="295047"/>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95045"/>
                                        </p:tgtEl>
                                        <p:attrNameLst>
                                          <p:attrName>style.visibility</p:attrName>
                                        </p:attrNameLst>
                                      </p:cBhvr>
                                      <p:to>
                                        <p:strVal val="visible"/>
                                      </p:to>
                                    </p:set>
                                    <p:animEffect transition="in" filter="blinds(horizontal)">
                                      <p:cBhvr>
                                        <p:cTn id="41" dur="500"/>
                                        <p:tgtEl>
                                          <p:spTgt spid="295045"/>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295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044" grpId="0" animBg="1"/>
      <p:bldP spid="295045" grpId="0" animBg="1"/>
      <p:bldP spid="295046" grpId="0" animBg="1"/>
      <p:bldP spid="295047"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675" y="71438"/>
            <a:ext cx="7888288" cy="646112"/>
          </a:xfrm>
        </p:spPr>
        <p:txBody>
          <a:bodyPr rtlCol="0"/>
          <a:lstStyle/>
          <a:p>
            <a:pPr algn="ctr" fontAlgn="auto">
              <a:spcAft>
                <a:spcPts val="0"/>
              </a:spcAft>
              <a:defRPr/>
            </a:pPr>
            <a:r>
              <a:rPr lang="en-US" altLang="zh-CN" dirty="0"/>
              <a:t>5.8  </a:t>
            </a:r>
            <a:r>
              <a:rPr lang="zh-CN" altLang="en-US" dirty="0"/>
              <a:t>光电三极管</a:t>
            </a:r>
          </a:p>
        </p:txBody>
      </p:sp>
      <p:sp>
        <p:nvSpPr>
          <p:cNvPr id="153603" name="Text Box 55"/>
          <p:cNvSpPr txBox="1">
            <a:spLocks noChangeArrowheads="1"/>
          </p:cNvSpPr>
          <p:nvPr/>
        </p:nvSpPr>
        <p:spPr bwMode="auto">
          <a:xfrm>
            <a:off x="561975" y="749300"/>
            <a:ext cx="2570163"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1. </a:t>
            </a:r>
            <a:r>
              <a:rPr kumimoji="1" lang="zh-CN" altLang="en-US" sz="2800">
                <a:solidFill>
                  <a:srgbClr val="002060"/>
                </a:solidFill>
                <a:latin typeface="楷体_GB2312" pitchFamily="49" charset="-122"/>
                <a:ea typeface="楷体_GB2312" pitchFamily="49" charset="-122"/>
                <a:cs typeface="Times New Roman" pitchFamily="18" charset="0"/>
              </a:rPr>
              <a:t>工作原理</a:t>
            </a:r>
          </a:p>
        </p:txBody>
      </p:sp>
      <p:pic>
        <p:nvPicPr>
          <p:cNvPr id="153604" name="Picture 2"/>
          <p:cNvPicPr>
            <a:picLocks noChangeAspect="1" noChangeArrowheads="1"/>
          </p:cNvPicPr>
          <p:nvPr/>
        </p:nvPicPr>
        <p:blipFill>
          <a:blip r:embed="rId3"/>
          <a:srcRect/>
          <a:stretch>
            <a:fillRect/>
          </a:stretch>
        </p:blipFill>
        <p:spPr bwMode="auto">
          <a:xfrm>
            <a:off x="3924300" y="836613"/>
            <a:ext cx="4500563" cy="3016250"/>
          </a:xfrm>
          <a:prstGeom prst="rect">
            <a:avLst/>
          </a:prstGeom>
          <a:noFill/>
          <a:ln w="9525">
            <a:noFill/>
            <a:miter lim="800000"/>
            <a:headEnd/>
            <a:tailEnd/>
          </a:ln>
        </p:spPr>
      </p:pic>
      <p:sp>
        <p:nvSpPr>
          <p:cNvPr id="5" name="Text Box 58"/>
          <p:cNvSpPr txBox="1">
            <a:spLocks noChangeArrowheads="1"/>
          </p:cNvSpPr>
          <p:nvPr/>
        </p:nvSpPr>
        <p:spPr bwMode="auto">
          <a:xfrm>
            <a:off x="611188" y="1830388"/>
            <a:ext cx="2881312" cy="1614487"/>
          </a:xfrm>
          <a:prstGeom prst="rect">
            <a:avLst/>
          </a:prstGeom>
          <a:noFill/>
          <a:ln w="12700" cap="sq">
            <a:noFill/>
            <a:miter lim="800000"/>
            <a:headEnd type="none" w="sm" len="sm"/>
            <a:tailEnd type="none" w="sm" len="sm"/>
          </a:ln>
        </p:spPr>
        <p:txBody>
          <a:bodyPr>
            <a:spAutoFit/>
          </a:bodyPr>
          <a:lstStyle/>
          <a:p>
            <a:pPr>
              <a:lnSpc>
                <a:spcPct val="150000"/>
              </a:lnSpc>
              <a:spcBef>
                <a:spcPct val="30000"/>
              </a:spcBef>
            </a:pPr>
            <a:r>
              <a:rPr kumimoji="1" lang="zh-CN" altLang="en-US" sz="2200">
                <a:solidFill>
                  <a:srgbClr val="000000"/>
                </a:solidFill>
                <a:latin typeface="Times New Roman" pitchFamily="18" charset="0"/>
                <a:ea typeface="楷体_GB2312" pitchFamily="49" charset="-122"/>
              </a:rPr>
              <a:t>         三个区域两个</a:t>
            </a:r>
            <a:r>
              <a:rPr kumimoji="1" lang="en-US" altLang="zh-CN" sz="2200">
                <a:solidFill>
                  <a:srgbClr val="000000"/>
                </a:solidFill>
                <a:latin typeface="Times New Roman" pitchFamily="18" charset="0"/>
                <a:ea typeface="楷体_GB2312" pitchFamily="49" charset="-122"/>
              </a:rPr>
              <a:t>PN</a:t>
            </a:r>
            <a:r>
              <a:rPr kumimoji="1" lang="zh-CN" altLang="en-US" sz="2200">
                <a:solidFill>
                  <a:srgbClr val="000000"/>
                </a:solidFill>
                <a:latin typeface="Times New Roman" pitchFamily="18" charset="0"/>
                <a:ea typeface="楷体_GB2312" pitchFamily="49" charset="-122"/>
              </a:rPr>
              <a:t>结，多数情况下基区没有引出电极</a:t>
            </a:r>
          </a:p>
        </p:txBody>
      </p:sp>
      <p:sp>
        <p:nvSpPr>
          <p:cNvPr id="6" name="Text Box 58"/>
          <p:cNvSpPr txBox="1">
            <a:spLocks noChangeArrowheads="1"/>
          </p:cNvSpPr>
          <p:nvPr/>
        </p:nvSpPr>
        <p:spPr bwMode="auto">
          <a:xfrm>
            <a:off x="442913" y="3978275"/>
            <a:ext cx="8147050" cy="1717675"/>
          </a:xfrm>
          <a:prstGeom prst="rect">
            <a:avLst/>
          </a:prstGeom>
          <a:noFill/>
          <a:ln w="12700" cap="sq">
            <a:noFill/>
            <a:miter lim="800000"/>
            <a:headEnd type="none" w="sm" len="sm"/>
            <a:tailEnd type="none" w="sm" len="sm"/>
          </a:ln>
        </p:spPr>
        <p:txBody>
          <a:bodyPr>
            <a:spAutoFit/>
          </a:bodyPr>
          <a:lstStyle/>
          <a:p>
            <a:pPr>
              <a:lnSpc>
                <a:spcPct val="16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当光线通过管壳上的通光窗口照射到集电结的耗尽区时，可以激发出更多的少数载流子——电子</a:t>
            </a:r>
            <a:r>
              <a:rPr kumimoji="1" lang="en-US" altLang="zh-CN" sz="2200">
                <a:solidFill>
                  <a:srgbClr val="000000"/>
                </a:solidFill>
                <a:latin typeface="Times New Roman" pitchFamily="18" charset="0"/>
                <a:ea typeface="楷体_GB2312" pitchFamily="49" charset="-122"/>
              </a:rPr>
              <a:t>-</a:t>
            </a:r>
            <a:r>
              <a:rPr kumimoji="1" lang="zh-CN" altLang="zh-CN" sz="2200">
                <a:solidFill>
                  <a:srgbClr val="000000"/>
                </a:solidFill>
                <a:latin typeface="Times New Roman" pitchFamily="18" charset="0"/>
                <a:ea typeface="楷体_GB2312" pitchFamily="49" charset="-122"/>
              </a:rPr>
              <a:t>空穴对，电子和空穴在电场力作用下分别向集电区和基区漂移，形成光生电流</a:t>
            </a:r>
            <a:r>
              <a:rPr kumimoji="1" lang="en-US" altLang="zh-CN" sz="2200" i="1">
                <a:latin typeface="Times New Roman" pitchFamily="18" charset="0"/>
              </a:rPr>
              <a:t>I</a:t>
            </a:r>
            <a:r>
              <a:rPr kumimoji="1" lang="en-US" altLang="zh-CN" sz="2200" baseline="-25000">
                <a:latin typeface="Times New Roman" pitchFamily="18" charset="0"/>
              </a:rPr>
              <a:t>phN</a:t>
            </a:r>
            <a:r>
              <a:rPr kumimoji="1" lang="zh-CN" altLang="zh-CN" sz="2200">
                <a:solidFill>
                  <a:srgbClr val="000000"/>
                </a:solidFill>
                <a:latin typeface="Times New Roman" pitchFamily="18" charset="0"/>
                <a:ea typeface="楷体_GB2312" pitchFamily="49" charset="-122"/>
              </a:rPr>
              <a:t>和</a:t>
            </a:r>
            <a:r>
              <a:rPr kumimoji="1" lang="en-US" altLang="zh-CN" sz="2200" i="1">
                <a:latin typeface="Times New Roman" pitchFamily="18" charset="0"/>
              </a:rPr>
              <a:t>I</a:t>
            </a:r>
            <a:r>
              <a:rPr kumimoji="1" lang="en-US" altLang="zh-CN" sz="2200" baseline="-25000">
                <a:latin typeface="Times New Roman" pitchFamily="18" charset="0"/>
              </a:rPr>
              <a:t>phP</a:t>
            </a:r>
            <a:r>
              <a:rPr kumimoji="1" lang="zh-CN" altLang="zh-CN" sz="2200">
                <a:latin typeface="Times New Roman" pitchFamily="18" charset="0"/>
              </a:rPr>
              <a:t>。</a:t>
            </a:r>
            <a:endParaRPr kumimoji="1" lang="zh-CN" altLang="en-US" sz="2200">
              <a:solidFill>
                <a:srgbClr val="000000"/>
              </a:solidFill>
              <a:latin typeface="Times New Roman" pitchFamily="18" charset="0"/>
              <a:ea typeface="楷体_GB2312" pitchFamily="49" charset="-122"/>
            </a:endParaRPr>
          </a:p>
        </p:txBody>
      </p:sp>
      <p:sp>
        <p:nvSpPr>
          <p:cNvPr id="153607"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D5A37482-FA29-4FBF-87F3-D7BA64BCFA97}" type="datetime1">
              <a:rPr lang="zh-CN" altLang="en-US" b="0">
                <a:solidFill>
                  <a:srgbClr val="00CC00"/>
                </a:solidFill>
              </a:rPr>
              <a:pPr/>
              <a:t>2019-10-16</a:t>
            </a:fld>
            <a:endParaRPr lang="en-US" altLang="zh-CN" b="0">
              <a:solidFill>
                <a:srgbClr val="00CC00"/>
              </a:solidFill>
            </a:endParaRPr>
          </a:p>
        </p:txBody>
      </p:sp>
      <p:sp>
        <p:nvSpPr>
          <p:cNvPr id="153608"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3609"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ADB8732C-EF52-4890-93C4-57F245D23ACE}" type="slidenum">
              <a:rPr lang="en-US" altLang="zh-CN" b="0">
                <a:solidFill>
                  <a:srgbClr val="00CC00"/>
                </a:solidFill>
              </a:rPr>
              <a:pPr algn="r"/>
              <a:t>135</a:t>
            </a:fld>
            <a:endParaRPr lang="en-US" altLang="zh-CN" b="0">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a:t>5.8  </a:t>
            </a:r>
            <a:r>
              <a:rPr lang="zh-CN" altLang="en-US" dirty="0"/>
              <a:t>光电三极管</a:t>
            </a:r>
          </a:p>
        </p:txBody>
      </p:sp>
      <p:sp>
        <p:nvSpPr>
          <p:cNvPr id="154627" name="Text Box 55"/>
          <p:cNvSpPr txBox="1">
            <a:spLocks noChangeArrowheads="1"/>
          </p:cNvSpPr>
          <p:nvPr/>
        </p:nvSpPr>
        <p:spPr bwMode="auto">
          <a:xfrm>
            <a:off x="561975" y="749300"/>
            <a:ext cx="2570163"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1. </a:t>
            </a:r>
            <a:r>
              <a:rPr kumimoji="1" lang="zh-CN" altLang="en-US" sz="2800">
                <a:solidFill>
                  <a:srgbClr val="002060"/>
                </a:solidFill>
                <a:latin typeface="楷体_GB2312" pitchFamily="49" charset="-122"/>
                <a:ea typeface="楷体_GB2312" pitchFamily="49" charset="-122"/>
                <a:cs typeface="Times New Roman" pitchFamily="18" charset="0"/>
              </a:rPr>
              <a:t>工作原理</a:t>
            </a:r>
          </a:p>
        </p:txBody>
      </p:sp>
      <p:pic>
        <p:nvPicPr>
          <p:cNvPr id="154628" name="Picture 2"/>
          <p:cNvPicPr>
            <a:picLocks noChangeAspect="1" noChangeArrowheads="1"/>
          </p:cNvPicPr>
          <p:nvPr/>
        </p:nvPicPr>
        <p:blipFill>
          <a:blip r:embed="rId3"/>
          <a:srcRect/>
          <a:stretch>
            <a:fillRect/>
          </a:stretch>
        </p:blipFill>
        <p:spPr bwMode="auto">
          <a:xfrm>
            <a:off x="3924300" y="836613"/>
            <a:ext cx="4500563" cy="3016250"/>
          </a:xfrm>
          <a:prstGeom prst="rect">
            <a:avLst/>
          </a:prstGeom>
          <a:noFill/>
          <a:ln w="9525">
            <a:noFill/>
            <a:miter lim="800000"/>
            <a:headEnd/>
            <a:tailEnd/>
          </a:ln>
        </p:spPr>
      </p:pic>
      <p:sp>
        <p:nvSpPr>
          <p:cNvPr id="6" name="Text Box 58"/>
          <p:cNvSpPr txBox="1">
            <a:spLocks noChangeArrowheads="1"/>
          </p:cNvSpPr>
          <p:nvPr/>
        </p:nvSpPr>
        <p:spPr bwMode="auto">
          <a:xfrm>
            <a:off x="611188" y="1341438"/>
            <a:ext cx="2881312" cy="2630487"/>
          </a:xfrm>
          <a:prstGeom prst="rect">
            <a:avLst/>
          </a:prstGeom>
          <a:noFill/>
          <a:ln w="12700" cap="sq">
            <a:noFill/>
            <a:miter lim="800000"/>
            <a:headEnd type="none" w="sm" len="sm"/>
            <a:tailEnd type="none" w="sm" len="sm"/>
          </a:ln>
        </p:spPr>
        <p:txBody>
          <a:bodyPr>
            <a:spAutoFit/>
          </a:bodyPr>
          <a:lstStyle/>
          <a:p>
            <a:pPr>
              <a:lnSpc>
                <a:spcPct val="15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构成</a:t>
            </a:r>
            <a:r>
              <a:rPr kumimoji="1" lang="en-US" altLang="zh-CN" sz="2200" i="1">
                <a:latin typeface="Times New Roman" pitchFamily="18" charset="0"/>
              </a:rPr>
              <a:t>I</a:t>
            </a:r>
            <a:r>
              <a:rPr kumimoji="1" lang="en-US" altLang="zh-CN" sz="2200" baseline="-25000">
                <a:latin typeface="Times New Roman" pitchFamily="18" charset="0"/>
              </a:rPr>
              <a:t>phP</a:t>
            </a:r>
            <a:r>
              <a:rPr kumimoji="1" lang="zh-CN" altLang="zh-CN" sz="2200">
                <a:solidFill>
                  <a:srgbClr val="000000"/>
                </a:solidFill>
                <a:latin typeface="Times New Roman" pitchFamily="18" charset="0"/>
                <a:ea typeface="楷体_GB2312" pitchFamily="49" charset="-122"/>
              </a:rPr>
              <a:t>的空穴在基区与发射区扩散到基区的电子复合，形成相当于普通三极管中的基极电流。</a:t>
            </a:r>
            <a:endParaRPr kumimoji="1" lang="zh-CN" altLang="en-US" sz="2200">
              <a:solidFill>
                <a:srgbClr val="000000"/>
              </a:solidFill>
              <a:latin typeface="Times New Roman" pitchFamily="18" charset="0"/>
              <a:ea typeface="楷体_GB2312" pitchFamily="49" charset="-122"/>
            </a:endParaRPr>
          </a:p>
        </p:txBody>
      </p:sp>
      <p:sp>
        <p:nvSpPr>
          <p:cNvPr id="7" name="Text Box 58"/>
          <p:cNvSpPr txBox="1">
            <a:spLocks noChangeArrowheads="1"/>
          </p:cNvSpPr>
          <p:nvPr/>
        </p:nvSpPr>
        <p:spPr bwMode="auto">
          <a:xfrm>
            <a:off x="755650" y="4071938"/>
            <a:ext cx="7834313" cy="2020887"/>
          </a:xfrm>
          <a:prstGeom prst="rect">
            <a:avLst/>
          </a:prstGeom>
          <a:noFill/>
          <a:ln w="12700" cap="sq">
            <a:noFill/>
            <a:miter lim="800000"/>
            <a:headEnd type="none" w="sm" len="sm"/>
            <a:tailEnd type="none" w="sm" len="sm"/>
          </a:ln>
        </p:spPr>
        <p:txBody>
          <a:bodyPr>
            <a:spAutoFit/>
          </a:bodyPr>
          <a:lstStyle/>
          <a:p>
            <a:pPr>
              <a:lnSpc>
                <a:spcPct val="12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若三极管的电流放大系数为</a:t>
            </a:r>
            <a:r>
              <a:rPr kumimoji="1" lang="en-US" altLang="zh-CN" sz="2200" i="1">
                <a:latin typeface="Times New Roman" pitchFamily="18" charset="0"/>
                <a:sym typeface="Symbol" pitchFamily="18" charset="2"/>
              </a:rPr>
              <a:t></a:t>
            </a:r>
            <a:r>
              <a:rPr kumimoji="1" lang="zh-CN" altLang="zh-CN" sz="2200">
                <a:latin typeface="Times New Roman" pitchFamily="18" charset="0"/>
              </a:rPr>
              <a:t>，</a:t>
            </a:r>
            <a:r>
              <a:rPr kumimoji="1" lang="zh-CN" altLang="zh-CN" sz="2200">
                <a:solidFill>
                  <a:srgbClr val="000000"/>
                </a:solidFill>
                <a:latin typeface="Times New Roman" pitchFamily="18" charset="0"/>
                <a:ea typeface="楷体_GB2312" pitchFamily="49" charset="-122"/>
              </a:rPr>
              <a:t>则有</a:t>
            </a:r>
            <a:endParaRPr kumimoji="1" lang="en-US" altLang="zh-CN" sz="2200">
              <a:solidFill>
                <a:srgbClr val="000000"/>
              </a:solidFill>
              <a:latin typeface="Times New Roman" pitchFamily="18" charset="0"/>
              <a:ea typeface="楷体_GB2312" pitchFamily="49" charset="-122"/>
            </a:endParaRPr>
          </a:p>
          <a:p>
            <a:pPr>
              <a:lnSpc>
                <a:spcPct val="120000"/>
              </a:lnSpc>
              <a:spcBef>
                <a:spcPct val="30000"/>
              </a:spcBef>
            </a:pPr>
            <a:r>
              <a:rPr kumimoji="1" lang="en-US" altLang="zh-CN" sz="2200" i="1">
                <a:latin typeface="Times New Roman" pitchFamily="18" charset="0"/>
              </a:rPr>
              <a:t>         I</a:t>
            </a:r>
            <a:r>
              <a:rPr kumimoji="1" lang="en-US" altLang="zh-CN" sz="2200" baseline="-25000">
                <a:latin typeface="Times New Roman" pitchFamily="18" charset="0"/>
              </a:rPr>
              <a:t>E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EN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BN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I</a:t>
            </a:r>
            <a:r>
              <a:rPr kumimoji="1" lang="en-US" altLang="zh-CN" sz="2200" baseline="-25000">
                <a:latin typeface="Times New Roman" pitchFamily="18" charset="0"/>
              </a:rPr>
              <a:t>phP</a:t>
            </a:r>
            <a:r>
              <a:rPr kumimoji="1" lang="en-US" altLang="zh-CN" sz="2200">
                <a:latin typeface="Times New Roman" pitchFamily="18" charset="0"/>
              </a:rPr>
              <a:t> + </a:t>
            </a:r>
            <a:r>
              <a:rPr kumimoji="1" lang="en-US" altLang="zh-CN" sz="2200" i="1">
                <a:latin typeface="Times New Roman" pitchFamily="18" charset="0"/>
              </a:rPr>
              <a:t>I</a:t>
            </a:r>
            <a:r>
              <a:rPr kumimoji="1" lang="en-US" altLang="zh-CN" sz="2200" baseline="-25000">
                <a:latin typeface="Times New Roman" pitchFamily="18" charset="0"/>
              </a:rPr>
              <a:t>phP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 </a:t>
            </a:r>
            <a:r>
              <a:rPr kumimoji="1" lang="en-US" altLang="zh-CN" sz="2200">
                <a:latin typeface="Times New Roman" pitchFamily="18" charset="0"/>
              </a:rPr>
              <a:t>+1) </a:t>
            </a:r>
            <a:r>
              <a:rPr kumimoji="1" lang="en-US" altLang="zh-CN" sz="2200" i="1">
                <a:latin typeface="Times New Roman" pitchFamily="18" charset="0"/>
              </a:rPr>
              <a:t>I</a:t>
            </a:r>
            <a:r>
              <a:rPr kumimoji="1" lang="en-US" altLang="zh-CN" sz="2200" baseline="-25000">
                <a:latin typeface="Times New Roman" pitchFamily="18" charset="0"/>
              </a:rPr>
              <a:t>phP</a:t>
            </a:r>
          </a:p>
          <a:p>
            <a:pPr>
              <a:lnSpc>
                <a:spcPct val="120000"/>
              </a:lnSpc>
              <a:spcBef>
                <a:spcPct val="30000"/>
              </a:spcBef>
            </a:pPr>
            <a:r>
              <a:rPr kumimoji="1" lang="zh-CN" altLang="zh-CN" sz="2200">
                <a:solidFill>
                  <a:srgbClr val="000000"/>
                </a:solidFill>
                <a:latin typeface="Times New Roman" pitchFamily="18" charset="0"/>
                <a:ea typeface="楷体_GB2312" pitchFamily="49" charset="-122"/>
              </a:rPr>
              <a:t>和</a:t>
            </a:r>
            <a:endParaRPr kumimoji="1" lang="en-US" altLang="zh-CN" sz="2200">
              <a:solidFill>
                <a:srgbClr val="000000"/>
              </a:solidFill>
              <a:latin typeface="Times New Roman" pitchFamily="18" charset="0"/>
              <a:ea typeface="楷体_GB2312" pitchFamily="49" charset="-122"/>
            </a:endParaRPr>
          </a:p>
          <a:p>
            <a:pPr>
              <a:lnSpc>
                <a:spcPct val="120000"/>
              </a:lnSpc>
              <a:spcBef>
                <a:spcPct val="30000"/>
              </a:spcBef>
            </a:pPr>
            <a:r>
              <a:rPr kumimoji="1" lang="en-US" altLang="zh-CN" sz="2200" i="1">
                <a:solidFill>
                  <a:srgbClr val="000000"/>
                </a:solidFill>
                <a:latin typeface="Times New Roman" pitchFamily="18" charset="0"/>
                <a:ea typeface="楷体_GB2312" pitchFamily="49" charset="-122"/>
              </a:rPr>
              <a:t>        </a:t>
            </a:r>
            <a:r>
              <a:rPr kumimoji="1" lang="en-US" altLang="zh-CN" sz="2200" i="1">
                <a:latin typeface="Times New Roman" pitchFamily="18" charset="0"/>
              </a:rPr>
              <a:t>I</a:t>
            </a:r>
            <a:r>
              <a:rPr kumimoji="1" lang="en-US" altLang="zh-CN" sz="2200" baseline="-25000">
                <a:latin typeface="Times New Roman" pitchFamily="18" charset="0"/>
              </a:rPr>
              <a:t>C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phN </a:t>
            </a:r>
            <a:r>
              <a:rPr kumimoji="1" lang="en-US" altLang="zh-CN" sz="2200">
                <a:latin typeface="Times New Roman" pitchFamily="18" charset="0"/>
              </a:rPr>
              <a:t>=</a:t>
            </a:r>
            <a:r>
              <a:rPr kumimoji="1" lang="en-US" altLang="zh-CN" sz="2200" i="1">
                <a:latin typeface="Times New Roman" pitchFamily="18" charset="0"/>
              </a:rPr>
              <a:t> 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phP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 </a:t>
            </a:r>
            <a:r>
              <a:rPr kumimoji="1" lang="en-US" altLang="zh-CN" sz="2200">
                <a:latin typeface="Times New Roman" pitchFamily="18" charset="0"/>
              </a:rPr>
              <a:t>+1) </a:t>
            </a:r>
            <a:r>
              <a:rPr kumimoji="1" lang="en-US" altLang="zh-CN" sz="2200" i="1">
                <a:latin typeface="Times New Roman" pitchFamily="18" charset="0"/>
              </a:rPr>
              <a:t>I</a:t>
            </a:r>
            <a:r>
              <a:rPr kumimoji="1" lang="en-US" altLang="zh-CN" sz="2200" baseline="-25000">
                <a:latin typeface="Times New Roman" pitchFamily="18" charset="0"/>
              </a:rPr>
              <a:t>phP</a:t>
            </a:r>
            <a:r>
              <a:rPr kumimoji="1" lang="en-US" altLang="zh-CN" sz="2200">
                <a:latin typeface="Times New Roman" pitchFamily="18" charset="0"/>
              </a:rPr>
              <a:t> = </a:t>
            </a:r>
            <a:r>
              <a:rPr kumimoji="1" lang="en-US" altLang="zh-CN" sz="2200" i="1">
                <a:latin typeface="Times New Roman" pitchFamily="18" charset="0"/>
              </a:rPr>
              <a:t>I</a:t>
            </a:r>
            <a:r>
              <a:rPr kumimoji="1" lang="en-US" altLang="zh-CN" sz="2200" baseline="-25000">
                <a:latin typeface="Times New Roman" pitchFamily="18" charset="0"/>
              </a:rPr>
              <a:t>E</a:t>
            </a:r>
            <a:r>
              <a:rPr kumimoji="1" lang="zh-CN" altLang="zh-CN" sz="2200">
                <a:latin typeface="Times New Roman" pitchFamily="18" charset="0"/>
              </a:rPr>
              <a:t>。</a:t>
            </a:r>
            <a:endParaRPr kumimoji="1" lang="zh-CN" altLang="en-US" sz="2200">
              <a:solidFill>
                <a:srgbClr val="000000"/>
              </a:solidFill>
              <a:latin typeface="Times New Roman" pitchFamily="18" charset="0"/>
              <a:ea typeface="楷体_GB2312" pitchFamily="49" charset="-122"/>
            </a:endParaRPr>
          </a:p>
        </p:txBody>
      </p:sp>
      <p:sp>
        <p:nvSpPr>
          <p:cNvPr id="154631"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34087EC3-A214-4182-A184-04F829F7804D}" type="datetime1">
              <a:rPr lang="zh-CN" altLang="en-US" b="0">
                <a:solidFill>
                  <a:srgbClr val="00CC00"/>
                </a:solidFill>
              </a:rPr>
              <a:pPr/>
              <a:t>2019-10-16</a:t>
            </a:fld>
            <a:endParaRPr lang="en-US" altLang="zh-CN" b="0">
              <a:solidFill>
                <a:srgbClr val="00CC00"/>
              </a:solidFill>
            </a:endParaRPr>
          </a:p>
        </p:txBody>
      </p:sp>
      <p:sp>
        <p:nvSpPr>
          <p:cNvPr id="154632"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4633"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C384F9BB-34B6-456B-B723-EEAFE70F4D19}" type="slidenum">
              <a:rPr lang="en-US" altLang="zh-CN" b="0">
                <a:solidFill>
                  <a:srgbClr val="00CC00"/>
                </a:solidFill>
              </a:rPr>
              <a:pPr algn="r"/>
              <a:t>136</a:t>
            </a:fld>
            <a:endParaRPr lang="en-US" altLang="zh-CN" b="0">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a:t>5.8  </a:t>
            </a:r>
            <a:r>
              <a:rPr lang="zh-CN" altLang="en-US" dirty="0"/>
              <a:t>光电三极管</a:t>
            </a:r>
          </a:p>
        </p:txBody>
      </p:sp>
      <p:sp>
        <p:nvSpPr>
          <p:cNvPr id="155651" name="Text Box 55"/>
          <p:cNvSpPr txBox="1">
            <a:spLocks noChangeArrowheads="1"/>
          </p:cNvSpPr>
          <p:nvPr/>
        </p:nvSpPr>
        <p:spPr bwMode="auto">
          <a:xfrm>
            <a:off x="561975" y="749300"/>
            <a:ext cx="5233988"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2. </a:t>
            </a:r>
            <a:r>
              <a:rPr kumimoji="1" lang="zh-CN" altLang="en-US" sz="2800">
                <a:solidFill>
                  <a:srgbClr val="002060"/>
                </a:solidFill>
                <a:latin typeface="楷体_GB2312" pitchFamily="49" charset="-122"/>
                <a:ea typeface="楷体_GB2312" pitchFamily="49" charset="-122"/>
                <a:cs typeface="Times New Roman" pitchFamily="18" charset="0"/>
              </a:rPr>
              <a:t>等效电路和特性曲线</a:t>
            </a:r>
          </a:p>
        </p:txBody>
      </p:sp>
      <p:pic>
        <p:nvPicPr>
          <p:cNvPr id="155652" name="Picture 2"/>
          <p:cNvPicPr>
            <a:picLocks noChangeAspect="1" noChangeArrowheads="1"/>
          </p:cNvPicPr>
          <p:nvPr/>
        </p:nvPicPr>
        <p:blipFill>
          <a:blip r:embed="rId3"/>
          <a:srcRect/>
          <a:stretch>
            <a:fillRect/>
          </a:stretch>
        </p:blipFill>
        <p:spPr bwMode="auto">
          <a:xfrm>
            <a:off x="900113" y="1557338"/>
            <a:ext cx="7789862" cy="3155950"/>
          </a:xfrm>
          <a:prstGeom prst="rect">
            <a:avLst/>
          </a:prstGeom>
          <a:noFill/>
          <a:ln w="9525">
            <a:noFill/>
            <a:miter lim="800000"/>
            <a:headEnd/>
            <a:tailEnd/>
          </a:ln>
        </p:spPr>
      </p:pic>
      <p:sp>
        <p:nvSpPr>
          <p:cNvPr id="155653" name="矩形 4"/>
          <p:cNvSpPr>
            <a:spLocks noChangeArrowheads="1"/>
          </p:cNvSpPr>
          <p:nvPr/>
        </p:nvSpPr>
        <p:spPr bwMode="auto">
          <a:xfrm>
            <a:off x="755650" y="4716463"/>
            <a:ext cx="7934325" cy="430212"/>
          </a:xfrm>
          <a:prstGeom prst="rect">
            <a:avLst/>
          </a:prstGeom>
          <a:noFill/>
          <a:ln w="9525">
            <a:noFill/>
            <a:miter lim="800000"/>
            <a:headEnd/>
            <a:tailEnd/>
          </a:ln>
        </p:spPr>
        <p:txBody>
          <a:bodyPr>
            <a:spAutoFit/>
          </a:bodyPr>
          <a:lstStyle/>
          <a:p>
            <a:r>
              <a:rPr lang="zh-CN" altLang="en-US" sz="2200"/>
              <a:t>（</a:t>
            </a:r>
            <a:r>
              <a:rPr lang="en-US" altLang="zh-CN" sz="2200"/>
              <a:t>a</a:t>
            </a:r>
            <a:r>
              <a:rPr lang="zh-CN" altLang="en-US" sz="2200"/>
              <a:t>）等效电路       （</a:t>
            </a:r>
            <a:r>
              <a:rPr lang="en-US" altLang="zh-CN" sz="2200"/>
              <a:t>b</a:t>
            </a:r>
            <a:r>
              <a:rPr lang="zh-CN" altLang="en-US" sz="2200"/>
              <a:t>）符号                （</a:t>
            </a:r>
            <a:r>
              <a:rPr lang="en-US" altLang="zh-CN" sz="2200"/>
              <a:t>c</a:t>
            </a:r>
            <a:r>
              <a:rPr lang="zh-CN" altLang="en-US" sz="2200"/>
              <a:t>）输出特性曲线</a:t>
            </a:r>
          </a:p>
        </p:txBody>
      </p:sp>
      <p:sp>
        <p:nvSpPr>
          <p:cNvPr id="155654"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176C4FE3-577D-4134-940D-BAF6581675E2}" type="datetime1">
              <a:rPr lang="zh-CN" altLang="en-US" b="0">
                <a:solidFill>
                  <a:srgbClr val="00CC00"/>
                </a:solidFill>
              </a:rPr>
              <a:pPr/>
              <a:t>2019-10-16</a:t>
            </a:fld>
            <a:endParaRPr lang="en-US" altLang="zh-CN" b="0">
              <a:solidFill>
                <a:srgbClr val="00CC00"/>
              </a:solidFill>
            </a:endParaRPr>
          </a:p>
        </p:txBody>
      </p:sp>
      <p:sp>
        <p:nvSpPr>
          <p:cNvPr id="155655"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5656"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38582FCA-C81B-4075-8A4D-97DBFA69D89F}" type="slidenum">
              <a:rPr lang="en-US" altLang="zh-CN" b="0">
                <a:solidFill>
                  <a:srgbClr val="00CC00"/>
                </a:solidFill>
              </a:rPr>
              <a:pPr algn="r"/>
              <a:t>137</a:t>
            </a:fld>
            <a:endParaRPr lang="en-US" altLang="zh-CN" b="0">
              <a:solidFill>
                <a:srgbClr val="00CC00"/>
              </a:solidFill>
            </a:endParaRPr>
          </a:p>
        </p:txBody>
      </p:sp>
      <p:sp>
        <p:nvSpPr>
          <p:cNvPr id="9" name="矩形 8"/>
          <p:cNvSpPr/>
          <p:nvPr/>
        </p:nvSpPr>
        <p:spPr>
          <a:xfrm>
            <a:off x="714348" y="5429264"/>
            <a:ext cx="7929618" cy="400110"/>
          </a:xfrm>
          <a:prstGeom prst="rect">
            <a:avLst/>
          </a:prstGeom>
        </p:spPr>
        <p:txBody>
          <a:bodyPr wrap="square">
            <a:spAutoFit/>
          </a:bodyPr>
          <a:lstStyle/>
          <a:p>
            <a:r>
              <a:rPr lang="zh-CN" altLang="en-US" sz="2000" dirty="0" smtClean="0"/>
              <a:t>光电三极管多用来作光电开关，工作状态在饱和区和截止区之间转换。</a:t>
            </a:r>
          </a:p>
        </p:txBody>
      </p:sp>
      <p:sp>
        <p:nvSpPr>
          <p:cNvPr id="10" name="矩形 9"/>
          <p:cNvSpPr/>
          <p:nvPr/>
        </p:nvSpPr>
        <p:spPr>
          <a:xfrm>
            <a:off x="714348" y="5864386"/>
            <a:ext cx="8143932" cy="707886"/>
          </a:xfrm>
          <a:prstGeom prst="rect">
            <a:avLst/>
          </a:prstGeom>
        </p:spPr>
        <p:txBody>
          <a:bodyPr wrap="square">
            <a:spAutoFit/>
          </a:bodyPr>
          <a:lstStyle/>
          <a:p>
            <a:r>
              <a:rPr lang="zh-CN" altLang="en-US" sz="2000" dirty="0" smtClean="0"/>
              <a:t>光电三极管除了广泛应用于光信号检测外，还有一种典型的应用是光电隔离器。</a:t>
            </a:r>
            <a:endParaRPr lang="zh-CN" altLang="en-US" sz="2000"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5800" y="115888"/>
            <a:ext cx="7772400" cy="792162"/>
          </a:xfrm>
        </p:spPr>
        <p:txBody>
          <a:bodyPr/>
          <a:lstStyle/>
          <a:p>
            <a:pPr eaLnBrk="1" hangingPunct="1"/>
            <a:r>
              <a:rPr lang="zh-CN" altLang="en-US" sz="4000" b="1" smtClean="0">
                <a:solidFill>
                  <a:srgbClr val="FF1717"/>
                </a:solidFill>
                <a:latin typeface="Times New Roman" pitchFamily="18" charset="0"/>
                <a:ea typeface="仿宋_GB2312" pitchFamily="49" charset="-122"/>
              </a:rPr>
              <a:t>本章小结</a:t>
            </a:r>
          </a:p>
        </p:txBody>
      </p:sp>
      <p:pic>
        <p:nvPicPr>
          <p:cNvPr id="156675"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8900" y="908050"/>
            <a:ext cx="8928100" cy="547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ChangeArrowheads="1"/>
          </p:cNvSpPr>
          <p:nvPr/>
        </p:nvSpPr>
        <p:spPr bwMode="auto">
          <a:xfrm>
            <a:off x="395288" y="1125538"/>
            <a:ext cx="8756650" cy="461962"/>
          </a:xfrm>
          <a:prstGeom prst="rect">
            <a:avLst/>
          </a:prstGeom>
          <a:noFill/>
          <a:ln w="9525">
            <a:noFill/>
            <a:miter lim="800000"/>
            <a:headEnd/>
            <a:tailEnd/>
          </a:ln>
        </p:spPr>
        <p:txBody>
          <a:bodyPr wrap="none" anchor="ctr">
            <a:spAutoFit/>
          </a:bodyPr>
          <a:lstStyle/>
          <a:p>
            <a:r>
              <a:rPr lang="en-US" altLang="zh-CN" sz="2400"/>
              <a:t>1.</a:t>
            </a:r>
            <a:r>
              <a:rPr lang="zh-CN" altLang="en-US" sz="2400"/>
              <a:t>如图所示放大电路的</a:t>
            </a:r>
            <a:r>
              <a:rPr lang="en-US" altLang="zh-CN" sz="2400"/>
              <a:t>H</a:t>
            </a:r>
            <a:r>
              <a:rPr lang="zh-CN" altLang="en-US" sz="2400"/>
              <a:t>参数小信号等效电路为图</a:t>
            </a:r>
            <a:r>
              <a:rPr lang="en-US" altLang="zh-CN" sz="2400"/>
              <a:t>_________</a:t>
            </a:r>
            <a:r>
              <a:rPr lang="zh-CN" altLang="en-US" sz="2400"/>
              <a:t>。 </a:t>
            </a:r>
          </a:p>
        </p:txBody>
      </p:sp>
      <p:sp>
        <p:nvSpPr>
          <p:cNvPr id="139267" name="Rectangle 5"/>
          <p:cNvSpPr>
            <a:spLocks noGrp="1" noChangeArrowheads="1"/>
          </p:cNvSpPr>
          <p:nvPr>
            <p:ph type="title" idx="4294967295"/>
          </p:nvPr>
        </p:nvSpPr>
        <p:spPr>
          <a:xfrm>
            <a:off x="3059113" y="274638"/>
            <a:ext cx="2592387" cy="490537"/>
          </a:xfrm>
          <a:noFill/>
        </p:spPr>
        <p:txBody>
          <a:bodyPr/>
          <a:lstStyle/>
          <a:p>
            <a:r>
              <a:rPr lang="zh-CN" altLang="en-US" sz="3200" b="1" smtClean="0"/>
              <a:t>课堂练习</a:t>
            </a:r>
          </a:p>
        </p:txBody>
      </p:sp>
      <p:pic>
        <p:nvPicPr>
          <p:cNvPr id="139268" name="Picture 6" descr="03401"/>
          <p:cNvPicPr>
            <a:picLocks noChangeAspect="1" noChangeArrowheads="1"/>
          </p:cNvPicPr>
          <p:nvPr/>
        </p:nvPicPr>
        <p:blipFill>
          <a:blip r:embed="rId2"/>
          <a:srcRect/>
          <a:stretch>
            <a:fillRect/>
          </a:stretch>
        </p:blipFill>
        <p:spPr bwMode="auto">
          <a:xfrm>
            <a:off x="0" y="2436813"/>
            <a:ext cx="3033713" cy="2676525"/>
          </a:xfrm>
          <a:prstGeom prst="rect">
            <a:avLst/>
          </a:prstGeom>
          <a:solidFill>
            <a:srgbClr val="FFFFFF"/>
          </a:solidFill>
          <a:ln w="9525">
            <a:noFill/>
            <a:miter lim="800000"/>
            <a:headEnd/>
            <a:tailEnd/>
          </a:ln>
        </p:spPr>
      </p:pic>
      <p:pic>
        <p:nvPicPr>
          <p:cNvPr id="239623" name="Picture 7" descr="03401"/>
          <p:cNvPicPr>
            <a:picLocks noChangeAspect="1" noChangeArrowheads="1"/>
          </p:cNvPicPr>
          <p:nvPr/>
        </p:nvPicPr>
        <p:blipFill>
          <a:blip r:embed="rId3"/>
          <a:srcRect/>
          <a:stretch>
            <a:fillRect/>
          </a:stretch>
        </p:blipFill>
        <p:spPr bwMode="auto">
          <a:xfrm>
            <a:off x="3143250" y="1722438"/>
            <a:ext cx="5805488" cy="4692650"/>
          </a:xfrm>
          <a:prstGeom prst="rect">
            <a:avLst/>
          </a:prstGeom>
          <a:solidFill>
            <a:srgbClr val="FFFFFF"/>
          </a:solidFill>
          <a:ln w="9525">
            <a:noFill/>
            <a:miter lim="800000"/>
            <a:headEnd/>
            <a:tailEnd/>
          </a:ln>
        </p:spPr>
      </p:pic>
      <p:sp>
        <p:nvSpPr>
          <p:cNvPr id="139270" name="日期占位符 1"/>
          <p:cNvSpPr>
            <a:spLocks noGrp="1"/>
          </p:cNvSpPr>
          <p:nvPr>
            <p:ph type="dt" sz="quarter" idx="10"/>
          </p:nvPr>
        </p:nvSpPr>
        <p:spPr>
          <a:xfrm>
            <a:off x="457200" y="6564313"/>
            <a:ext cx="2133600" cy="476250"/>
          </a:xfrm>
          <a:noFill/>
        </p:spPr>
        <p:txBody>
          <a:bodyPr/>
          <a:lstStyle/>
          <a:p>
            <a:fld id="{7A6C1FD5-0B65-4515-86AD-11B5E9D92D7C}" type="datetime1">
              <a:rPr lang="zh-CN" altLang="en-US" smtClean="0">
                <a:latin typeface="Arial" pitchFamily="34" charset="0"/>
              </a:rPr>
              <a:pPr/>
              <a:t>2019-10-16</a:t>
            </a:fld>
            <a:endParaRPr lang="en-US" altLang="zh-CN" smtClean="0">
              <a:latin typeface="Arial" pitchFamily="34" charset="0"/>
            </a:endParaRPr>
          </a:p>
        </p:txBody>
      </p:sp>
      <p:sp>
        <p:nvSpPr>
          <p:cNvPr id="139271"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139272" name="灯片编号占位符 3"/>
          <p:cNvSpPr>
            <a:spLocks noGrp="1"/>
          </p:cNvSpPr>
          <p:nvPr>
            <p:ph type="sldNum" sz="quarter" idx="12"/>
          </p:nvPr>
        </p:nvSpPr>
        <p:spPr>
          <a:xfrm>
            <a:off x="6553200" y="6564313"/>
            <a:ext cx="2133600" cy="476250"/>
          </a:xfrm>
          <a:noFill/>
        </p:spPr>
        <p:txBody>
          <a:bodyPr/>
          <a:lstStyle/>
          <a:p>
            <a:fld id="{A55E00E6-ED22-457B-8CA2-BA7A2FDA2CC6}" type="slidenum">
              <a:rPr lang="en-US" altLang="zh-CN" smtClean="0">
                <a:latin typeface="Arial" pitchFamily="34" charset="0"/>
              </a:rPr>
              <a:pPr/>
              <a:t>139</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39623"/>
                                        </p:tgtEl>
                                        <p:attrNameLst>
                                          <p:attrName>style.visibility</p:attrName>
                                        </p:attrNameLst>
                                      </p:cBhvr>
                                      <p:to>
                                        <p:strVal val="visible"/>
                                      </p:to>
                                    </p:set>
                                    <p:animEffect transition="in" filter="wedge">
                                      <p:cBhvr>
                                        <p:cTn id="7" dur="2000"/>
                                        <p:tgtEl>
                                          <p:spTgt spid="23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5" name="日期占位符 1"/>
          <p:cNvSpPr>
            <a:spLocks noGrp="1"/>
          </p:cNvSpPr>
          <p:nvPr>
            <p:ph type="dt" sz="quarter" idx="10"/>
          </p:nvPr>
        </p:nvSpPr>
        <p:spPr>
          <a:xfrm>
            <a:off x="457200" y="6524625"/>
            <a:ext cx="2133600" cy="476250"/>
          </a:xfrm>
          <a:noFill/>
        </p:spPr>
        <p:txBody>
          <a:bodyPr/>
          <a:lstStyle/>
          <a:p>
            <a:fld id="{CD35B9AC-9154-4152-A46E-9EA9D48C260E}" type="datetime1">
              <a:rPr lang="zh-CN" altLang="en-US" smtClean="0">
                <a:latin typeface="Arial" pitchFamily="34" charset="0"/>
              </a:rPr>
              <a:pPr/>
              <a:t>2019-10-16</a:t>
            </a:fld>
            <a:endParaRPr lang="en-US" altLang="zh-CN" smtClean="0">
              <a:latin typeface="Arial" pitchFamily="34" charset="0"/>
            </a:endParaRPr>
          </a:p>
        </p:txBody>
      </p:sp>
      <p:sp>
        <p:nvSpPr>
          <p:cNvPr id="719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7197" name="灯片编号占位符 3"/>
          <p:cNvSpPr>
            <a:spLocks noGrp="1"/>
          </p:cNvSpPr>
          <p:nvPr>
            <p:ph type="sldNum" sz="quarter" idx="12"/>
          </p:nvPr>
        </p:nvSpPr>
        <p:spPr>
          <a:xfrm>
            <a:off x="6553200" y="6524625"/>
            <a:ext cx="2133600" cy="476250"/>
          </a:xfrm>
          <a:noFill/>
        </p:spPr>
        <p:txBody>
          <a:bodyPr/>
          <a:lstStyle/>
          <a:p>
            <a:fld id="{827793AC-7473-4C90-BF35-9149EDE97F8C}" type="slidenum">
              <a:rPr lang="en-US" altLang="zh-CN" smtClean="0">
                <a:latin typeface="Arial" pitchFamily="34" charset="0"/>
              </a:rPr>
              <a:pPr/>
              <a:t>14</a:t>
            </a:fld>
            <a:endParaRPr lang="en-US" altLang="zh-CN" smtClean="0">
              <a:latin typeface="Arial" pitchFamily="34" charset="0"/>
            </a:endParaRPr>
          </a:p>
        </p:txBody>
      </p:sp>
      <p:sp>
        <p:nvSpPr>
          <p:cNvPr id="7198" name="Text Box 4"/>
          <p:cNvSpPr txBox="1">
            <a:spLocks noChangeArrowheads="1"/>
          </p:cNvSpPr>
          <p:nvPr/>
        </p:nvSpPr>
        <p:spPr bwMode="auto">
          <a:xfrm>
            <a:off x="246063" y="134938"/>
            <a:ext cx="3751262"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2.BJT</a:t>
            </a:r>
            <a:r>
              <a:rPr lang="zh-CN" altLang="en-US" sz="2800"/>
              <a:t>的电流分配关系</a:t>
            </a:r>
            <a:endParaRPr lang="zh-CN" altLang="en-US" sz="2800" baseline="-25000"/>
          </a:p>
        </p:txBody>
      </p:sp>
      <p:grpSp>
        <p:nvGrpSpPr>
          <p:cNvPr id="2" name="Group 83"/>
          <p:cNvGrpSpPr>
            <a:grpSpLocks/>
          </p:cNvGrpSpPr>
          <p:nvPr/>
        </p:nvGrpSpPr>
        <p:grpSpPr bwMode="auto">
          <a:xfrm>
            <a:off x="552450" y="727075"/>
            <a:ext cx="7554913" cy="2822575"/>
            <a:chOff x="171" y="560"/>
            <a:chExt cx="5342" cy="1879"/>
          </a:xfrm>
        </p:grpSpPr>
        <p:grpSp>
          <p:nvGrpSpPr>
            <p:cNvPr id="3" name="Group 5"/>
            <p:cNvGrpSpPr>
              <a:grpSpLocks/>
            </p:cNvGrpSpPr>
            <p:nvPr/>
          </p:nvGrpSpPr>
          <p:grpSpPr bwMode="auto">
            <a:xfrm>
              <a:off x="171" y="560"/>
              <a:ext cx="5342" cy="1879"/>
              <a:chOff x="727" y="2338"/>
              <a:chExt cx="4280" cy="1702"/>
            </a:xfrm>
          </p:grpSpPr>
          <p:sp>
            <p:nvSpPr>
              <p:cNvPr id="7249" name="Line 6"/>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7250" name="Rectangle 7"/>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7251" name="Rectangle 8"/>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2" name="Rectangle 9"/>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3" name="Rectangle 10"/>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4" name="Line 11"/>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5" name="Line 12"/>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6" name="Line 13"/>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7" name="Line 14"/>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7185" name="Object 15"/>
              <p:cNvGraphicFramePr>
                <a:graphicFrameLocks noChangeAspect="1"/>
              </p:cNvGraphicFramePr>
              <p:nvPr/>
            </p:nvGraphicFramePr>
            <p:xfrm>
              <a:off x="1571" y="3496"/>
              <a:ext cx="286" cy="239"/>
            </p:xfrm>
            <a:graphic>
              <a:graphicData uri="http://schemas.openxmlformats.org/presentationml/2006/ole">
                <p:oleObj spid="_x0000_s280603" name="公式" r:id="rId6" imgW="253780" imgH="215713" progId="Equation.3">
                  <p:embed/>
                </p:oleObj>
              </a:graphicData>
            </a:graphic>
          </p:graphicFrame>
          <p:sp>
            <p:nvSpPr>
              <p:cNvPr id="7258" name="Line 16"/>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7259" name="Line 17"/>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7260" name="Line 18"/>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4" name="Group 19"/>
              <p:cNvGrpSpPr>
                <a:grpSpLocks/>
              </p:cNvGrpSpPr>
              <p:nvPr/>
            </p:nvGrpSpPr>
            <p:grpSpPr bwMode="auto">
              <a:xfrm rot="5400000">
                <a:off x="1560" y="3837"/>
                <a:ext cx="304" cy="102"/>
                <a:chOff x="112" y="3074"/>
                <a:chExt cx="304" cy="102"/>
              </a:xfrm>
            </p:grpSpPr>
            <p:sp>
              <p:nvSpPr>
                <p:cNvPr id="7272" name="Line 2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7273" name="Line 2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5" name="Group 22"/>
              <p:cNvGrpSpPr>
                <a:grpSpLocks/>
              </p:cNvGrpSpPr>
              <p:nvPr/>
            </p:nvGrpSpPr>
            <p:grpSpPr bwMode="auto">
              <a:xfrm rot="5400000">
                <a:off x="3591" y="3836"/>
                <a:ext cx="304" cy="102"/>
                <a:chOff x="112" y="3074"/>
                <a:chExt cx="304" cy="102"/>
              </a:xfrm>
            </p:grpSpPr>
            <p:sp>
              <p:nvSpPr>
                <p:cNvPr id="7270" name="Line 2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7271" name="Line 2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7263" name="Line 25"/>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7264" name="Line 26"/>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7265" name="Line 27"/>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7266" name="Rectangle 28"/>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7267" name="Rectangle 29"/>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7268" name="Line 30"/>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7269" name="Oval 31"/>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7186" name="Object 32"/>
              <p:cNvGraphicFramePr>
                <a:graphicFrameLocks noChangeAspect="1"/>
              </p:cNvGraphicFramePr>
              <p:nvPr/>
            </p:nvGraphicFramePr>
            <p:xfrm>
              <a:off x="3603" y="3489"/>
              <a:ext cx="285" cy="253"/>
            </p:xfrm>
            <a:graphic>
              <a:graphicData uri="http://schemas.openxmlformats.org/presentationml/2006/ole">
                <p:oleObj spid="_x0000_s280604" name="公式" r:id="rId7" imgW="253890" imgH="228501" progId="Equation.3">
                  <p:embed/>
                </p:oleObj>
              </a:graphicData>
            </a:graphic>
          </p:graphicFrame>
          <p:graphicFrame>
            <p:nvGraphicFramePr>
              <p:cNvPr id="7187" name="Object 33"/>
              <p:cNvGraphicFramePr>
                <a:graphicFrameLocks noChangeAspect="1"/>
              </p:cNvGraphicFramePr>
              <p:nvPr/>
            </p:nvGraphicFramePr>
            <p:xfrm>
              <a:off x="1228" y="2897"/>
              <a:ext cx="128" cy="155"/>
            </p:xfrm>
            <a:graphic>
              <a:graphicData uri="http://schemas.openxmlformats.org/presentationml/2006/ole">
                <p:oleObj spid="_x0000_s280605" name="公式" r:id="rId8" imgW="114201" imgH="139579" progId="Equation.3">
                  <p:embed/>
                </p:oleObj>
              </a:graphicData>
            </a:graphic>
          </p:graphicFrame>
          <p:graphicFrame>
            <p:nvGraphicFramePr>
              <p:cNvPr id="7188" name="Object 34"/>
              <p:cNvGraphicFramePr>
                <a:graphicFrameLocks noChangeAspect="1"/>
              </p:cNvGraphicFramePr>
              <p:nvPr/>
            </p:nvGraphicFramePr>
            <p:xfrm>
              <a:off x="2677" y="3533"/>
              <a:ext cx="142" cy="198"/>
            </p:xfrm>
            <a:graphic>
              <a:graphicData uri="http://schemas.openxmlformats.org/presentationml/2006/ole">
                <p:oleObj spid="_x0000_s280606" name="公式" r:id="rId9" imgW="126725" imgH="177415" progId="Equation.3">
                  <p:embed/>
                </p:oleObj>
              </a:graphicData>
            </a:graphic>
          </p:graphicFrame>
          <p:graphicFrame>
            <p:nvGraphicFramePr>
              <p:cNvPr id="7189" name="Object 35"/>
              <p:cNvGraphicFramePr>
                <a:graphicFrameLocks noChangeAspect="1"/>
              </p:cNvGraphicFramePr>
              <p:nvPr/>
            </p:nvGraphicFramePr>
            <p:xfrm>
              <a:off x="4379" y="2897"/>
              <a:ext cx="128" cy="155"/>
            </p:xfrm>
            <a:graphic>
              <a:graphicData uri="http://schemas.openxmlformats.org/presentationml/2006/ole">
                <p:oleObj spid="_x0000_s280607" name="公式" r:id="rId10" imgW="114201" imgH="139579" progId="Equation.3">
                  <p:embed/>
                </p:oleObj>
              </a:graphicData>
            </a:graphic>
          </p:graphicFrame>
          <p:graphicFrame>
            <p:nvGraphicFramePr>
              <p:cNvPr id="7190" name="Object 36"/>
              <p:cNvGraphicFramePr>
                <a:graphicFrameLocks noChangeAspect="1"/>
              </p:cNvGraphicFramePr>
              <p:nvPr/>
            </p:nvGraphicFramePr>
            <p:xfrm>
              <a:off x="1497" y="2356"/>
              <a:ext cx="187" cy="197"/>
            </p:xfrm>
            <a:graphic>
              <a:graphicData uri="http://schemas.openxmlformats.org/presentationml/2006/ole">
                <p:oleObj spid="_x0000_s280608" name="公式" r:id="rId11" imgW="164814" imgH="177492" progId="Equation.3">
                  <p:embed/>
                </p:oleObj>
              </a:graphicData>
            </a:graphic>
          </p:graphicFrame>
          <p:graphicFrame>
            <p:nvGraphicFramePr>
              <p:cNvPr id="7191" name="Object 37"/>
              <p:cNvGraphicFramePr>
                <a:graphicFrameLocks noChangeAspect="1"/>
              </p:cNvGraphicFramePr>
              <p:nvPr/>
            </p:nvGraphicFramePr>
            <p:xfrm>
              <a:off x="2718" y="2383"/>
              <a:ext cx="158" cy="183"/>
            </p:xfrm>
            <a:graphic>
              <a:graphicData uri="http://schemas.openxmlformats.org/presentationml/2006/ole">
                <p:oleObj spid="_x0000_s280609" name="公式" r:id="rId12" imgW="139579" imgH="164957" progId="Equation.3">
                  <p:embed/>
                </p:oleObj>
              </a:graphicData>
            </a:graphic>
          </p:graphicFrame>
          <p:graphicFrame>
            <p:nvGraphicFramePr>
              <p:cNvPr id="7192" name="Object 38"/>
              <p:cNvGraphicFramePr>
                <a:graphicFrameLocks noChangeAspect="1"/>
              </p:cNvGraphicFramePr>
              <p:nvPr/>
            </p:nvGraphicFramePr>
            <p:xfrm>
              <a:off x="4052" y="2356"/>
              <a:ext cx="186" cy="197"/>
            </p:xfrm>
            <a:graphic>
              <a:graphicData uri="http://schemas.openxmlformats.org/presentationml/2006/ole">
                <p:oleObj spid="_x0000_s280610" name="公式" r:id="rId13" imgW="164814" imgH="177492" progId="Equation.3">
                  <p:embed/>
                </p:oleObj>
              </a:graphicData>
            </a:graphic>
          </p:graphicFrame>
          <p:graphicFrame>
            <p:nvGraphicFramePr>
              <p:cNvPr id="7193" name="Object 39"/>
              <p:cNvGraphicFramePr>
                <a:graphicFrameLocks noChangeAspect="1"/>
              </p:cNvGraphicFramePr>
              <p:nvPr/>
            </p:nvGraphicFramePr>
            <p:xfrm>
              <a:off x="727" y="3245"/>
              <a:ext cx="215" cy="253"/>
            </p:xfrm>
            <a:graphic>
              <a:graphicData uri="http://schemas.openxmlformats.org/presentationml/2006/ole">
                <p:oleObj spid="_x0000_s280611" name="公式" r:id="rId14" imgW="190500" imgH="228600" progId="Equation.3">
                  <p:embed/>
                </p:oleObj>
              </a:graphicData>
            </a:graphic>
          </p:graphicFrame>
          <p:graphicFrame>
            <p:nvGraphicFramePr>
              <p:cNvPr id="7194" name="Object 40"/>
              <p:cNvGraphicFramePr>
                <a:graphicFrameLocks noChangeAspect="1"/>
              </p:cNvGraphicFramePr>
              <p:nvPr/>
            </p:nvGraphicFramePr>
            <p:xfrm>
              <a:off x="4792" y="3252"/>
              <a:ext cx="215" cy="253"/>
            </p:xfrm>
            <a:graphic>
              <a:graphicData uri="http://schemas.openxmlformats.org/presentationml/2006/ole">
                <p:oleObj spid="_x0000_s280612" name="公式" r:id="rId15" imgW="190500" imgH="228600" progId="Equation.3">
                  <p:embed/>
                </p:oleObj>
              </a:graphicData>
            </a:graphic>
          </p:graphicFrame>
        </p:grpSp>
        <p:grpSp>
          <p:nvGrpSpPr>
            <p:cNvPr id="6" name="Group 41"/>
            <p:cNvGrpSpPr>
              <a:grpSpLocks/>
            </p:cNvGrpSpPr>
            <p:nvPr/>
          </p:nvGrpSpPr>
          <p:grpSpPr bwMode="auto">
            <a:xfrm>
              <a:off x="541" y="853"/>
              <a:ext cx="354" cy="233"/>
              <a:chOff x="441" y="860"/>
              <a:chExt cx="356" cy="284"/>
            </a:xfrm>
          </p:grpSpPr>
          <p:sp>
            <p:nvSpPr>
              <p:cNvPr id="7248" name="Line 42"/>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4" name="Object 43"/>
              <p:cNvGraphicFramePr>
                <a:graphicFrameLocks noChangeAspect="1"/>
              </p:cNvGraphicFramePr>
              <p:nvPr/>
            </p:nvGraphicFramePr>
            <p:xfrm>
              <a:off x="500" y="860"/>
              <a:ext cx="256" cy="284"/>
            </p:xfrm>
            <a:graphic>
              <a:graphicData uri="http://schemas.openxmlformats.org/presentationml/2006/ole">
                <p:oleObj spid="_x0000_s280613" name="公式" r:id="rId16" imgW="190335" imgH="215713" progId="Equation.3">
                  <p:embed/>
                </p:oleObj>
              </a:graphicData>
            </a:graphic>
          </p:graphicFrame>
        </p:grpSp>
        <p:grpSp>
          <p:nvGrpSpPr>
            <p:cNvPr id="7" name="Group 44"/>
            <p:cNvGrpSpPr>
              <a:grpSpLocks/>
            </p:cNvGrpSpPr>
            <p:nvPr/>
          </p:nvGrpSpPr>
          <p:grpSpPr bwMode="auto">
            <a:xfrm>
              <a:off x="2868" y="1917"/>
              <a:ext cx="263" cy="293"/>
              <a:chOff x="2829" y="2312"/>
              <a:chExt cx="264" cy="356"/>
            </a:xfrm>
          </p:grpSpPr>
          <p:sp>
            <p:nvSpPr>
              <p:cNvPr id="7247" name="Line 45"/>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3" name="Object 46"/>
              <p:cNvGraphicFramePr>
                <a:graphicFrameLocks noChangeAspect="1"/>
              </p:cNvGraphicFramePr>
              <p:nvPr/>
            </p:nvGraphicFramePr>
            <p:xfrm>
              <a:off x="2837" y="2359"/>
              <a:ext cx="256" cy="284"/>
            </p:xfrm>
            <a:graphic>
              <a:graphicData uri="http://schemas.openxmlformats.org/presentationml/2006/ole">
                <p:oleObj spid="_x0000_s280614" name="公式" r:id="rId17" imgW="190335" imgH="215713" progId="Equation.3">
                  <p:embed/>
                </p:oleObj>
              </a:graphicData>
            </a:graphic>
          </p:graphicFrame>
        </p:grpSp>
        <p:grpSp>
          <p:nvGrpSpPr>
            <p:cNvPr id="8" name="Group 48"/>
            <p:cNvGrpSpPr>
              <a:grpSpLocks/>
            </p:cNvGrpSpPr>
            <p:nvPr/>
          </p:nvGrpSpPr>
          <p:grpSpPr bwMode="auto">
            <a:xfrm>
              <a:off x="1300" y="560"/>
              <a:ext cx="2932" cy="1064"/>
              <a:chOff x="1229" y="636"/>
              <a:chExt cx="2946" cy="1295"/>
            </a:xfrm>
          </p:grpSpPr>
          <p:sp>
            <p:nvSpPr>
              <p:cNvPr id="7232" name="Oval 49"/>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3" name="Oval 50"/>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4" name="Oval 51"/>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5" name="Line 52"/>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7236" name="Line 53"/>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7237" name="Oval 54"/>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38" name="Line 55"/>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0" name="Object 56"/>
              <p:cNvGraphicFramePr>
                <a:graphicFrameLocks noChangeAspect="1"/>
              </p:cNvGraphicFramePr>
              <p:nvPr/>
            </p:nvGraphicFramePr>
            <p:xfrm>
              <a:off x="2481" y="1315"/>
              <a:ext cx="289" cy="257"/>
            </p:xfrm>
            <a:graphic>
              <a:graphicData uri="http://schemas.openxmlformats.org/presentationml/2006/ole">
                <p:oleObj spid="_x0000_s280615" name="公式" r:id="rId18" imgW="253890" imgH="228501" progId="Equation.3">
                  <p:embed/>
                </p:oleObj>
              </a:graphicData>
            </a:graphic>
          </p:graphicFrame>
          <p:sp>
            <p:nvSpPr>
              <p:cNvPr id="7239" name="AutoShape 57"/>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7240" name="AutoShape 58"/>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7181" name="Object 59"/>
              <p:cNvGraphicFramePr>
                <a:graphicFrameLocks noChangeAspect="1"/>
              </p:cNvGraphicFramePr>
              <p:nvPr/>
            </p:nvGraphicFramePr>
            <p:xfrm>
              <a:off x="3828" y="920"/>
              <a:ext cx="289" cy="256"/>
            </p:xfrm>
            <a:graphic>
              <a:graphicData uri="http://schemas.openxmlformats.org/presentationml/2006/ole">
                <p:oleObj spid="_x0000_s280616" name="公式" r:id="rId19" imgW="253890" imgH="228501" progId="Equation.3">
                  <p:embed/>
                </p:oleObj>
              </a:graphicData>
            </a:graphic>
          </p:graphicFrame>
          <p:graphicFrame>
            <p:nvGraphicFramePr>
              <p:cNvPr id="7182" name="Object 60"/>
              <p:cNvGraphicFramePr>
                <a:graphicFrameLocks noChangeAspect="1"/>
              </p:cNvGraphicFramePr>
              <p:nvPr/>
            </p:nvGraphicFramePr>
            <p:xfrm>
              <a:off x="1414" y="909"/>
              <a:ext cx="289" cy="256"/>
            </p:xfrm>
            <a:graphic>
              <a:graphicData uri="http://schemas.openxmlformats.org/presentationml/2006/ole">
                <p:oleObj spid="_x0000_s280617" name="公式" r:id="rId20" imgW="253890" imgH="228501" progId="Equation.3">
                  <p:embed/>
                </p:oleObj>
              </a:graphicData>
            </a:graphic>
          </p:graphicFrame>
          <p:sp>
            <p:nvSpPr>
              <p:cNvPr id="7241" name="Oval 61"/>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2" name="Oval 62"/>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3" name="Oval 63"/>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4" name="Line 64"/>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7245" name="Line 65"/>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7246" name="Line 66"/>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67"/>
            <p:cNvGrpSpPr>
              <a:grpSpLocks/>
            </p:cNvGrpSpPr>
            <p:nvPr/>
          </p:nvGrpSpPr>
          <p:grpSpPr bwMode="auto">
            <a:xfrm>
              <a:off x="2994" y="1249"/>
              <a:ext cx="1289" cy="355"/>
              <a:chOff x="2931" y="1474"/>
              <a:chExt cx="1295" cy="432"/>
            </a:xfrm>
          </p:grpSpPr>
          <p:sp>
            <p:nvSpPr>
              <p:cNvPr id="7227" name="AutoShape 68"/>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7228" name="Oval 69"/>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29" name="Line 70"/>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7230" name="Line 71"/>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7231" name="Oval 72"/>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79" name="Object 73"/>
              <p:cNvGraphicFramePr>
                <a:graphicFrameLocks noChangeAspect="1"/>
              </p:cNvGraphicFramePr>
              <p:nvPr/>
            </p:nvGraphicFramePr>
            <p:xfrm>
              <a:off x="3816" y="1574"/>
              <a:ext cx="362" cy="256"/>
            </p:xfrm>
            <a:graphic>
              <a:graphicData uri="http://schemas.openxmlformats.org/presentationml/2006/ole">
                <p:oleObj spid="_x0000_s280618" name="公式" r:id="rId21" imgW="317362" imgH="228501" progId="Equation.3">
                  <p:embed/>
                </p:oleObj>
              </a:graphicData>
            </a:graphic>
          </p:graphicFrame>
        </p:grpSp>
        <p:grpSp>
          <p:nvGrpSpPr>
            <p:cNvPr id="10" name="Group 74"/>
            <p:cNvGrpSpPr>
              <a:grpSpLocks/>
            </p:cNvGrpSpPr>
            <p:nvPr/>
          </p:nvGrpSpPr>
          <p:grpSpPr bwMode="auto">
            <a:xfrm>
              <a:off x="1402" y="1270"/>
              <a:ext cx="1213" cy="292"/>
              <a:chOff x="1204" y="1500"/>
              <a:chExt cx="1219" cy="355"/>
            </a:xfrm>
          </p:grpSpPr>
          <p:sp>
            <p:nvSpPr>
              <p:cNvPr id="7224" name="AutoShape 75"/>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7225" name="Oval 76"/>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26" name="Line 77"/>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78" name="Object 78"/>
              <p:cNvGraphicFramePr>
                <a:graphicFrameLocks noChangeAspect="1"/>
              </p:cNvGraphicFramePr>
              <p:nvPr/>
            </p:nvGraphicFramePr>
            <p:xfrm>
              <a:off x="1327" y="1537"/>
              <a:ext cx="275" cy="242"/>
            </p:xfrm>
            <a:graphic>
              <a:graphicData uri="http://schemas.openxmlformats.org/presentationml/2006/ole">
                <p:oleObj spid="_x0000_s280619" name="公式" r:id="rId22" imgW="241091" imgH="215713" progId="Equation.3">
                  <p:embed/>
                </p:oleObj>
              </a:graphicData>
            </a:graphic>
          </p:graphicFrame>
        </p:grpSp>
        <p:grpSp>
          <p:nvGrpSpPr>
            <p:cNvPr id="11" name="Group 79"/>
            <p:cNvGrpSpPr>
              <a:grpSpLocks/>
            </p:cNvGrpSpPr>
            <p:nvPr/>
          </p:nvGrpSpPr>
          <p:grpSpPr bwMode="auto">
            <a:xfrm>
              <a:off x="4789" y="831"/>
              <a:ext cx="354" cy="247"/>
              <a:chOff x="441" y="852"/>
              <a:chExt cx="356" cy="300"/>
            </a:xfrm>
          </p:grpSpPr>
          <p:sp>
            <p:nvSpPr>
              <p:cNvPr id="7223" name="Line 80"/>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77" name="Object 81"/>
              <p:cNvGraphicFramePr>
                <a:graphicFrameLocks noChangeAspect="1"/>
              </p:cNvGraphicFramePr>
              <p:nvPr/>
            </p:nvGraphicFramePr>
            <p:xfrm>
              <a:off x="500" y="852"/>
              <a:ext cx="256" cy="300"/>
            </p:xfrm>
            <a:graphic>
              <a:graphicData uri="http://schemas.openxmlformats.org/presentationml/2006/ole">
                <p:oleObj spid="_x0000_s280620" name="公式" r:id="rId23" imgW="190500" imgH="228600" progId="Equation.3">
                  <p:embed/>
                </p:oleObj>
              </a:graphicData>
            </a:graphic>
          </p:graphicFrame>
        </p:grpSp>
      </p:grpSp>
      <p:sp>
        <p:nvSpPr>
          <p:cNvPr id="228437" name="Text Box 85"/>
          <p:cNvSpPr txBox="1">
            <a:spLocks noChangeArrowheads="1"/>
          </p:cNvSpPr>
          <p:nvPr/>
        </p:nvSpPr>
        <p:spPr bwMode="auto">
          <a:xfrm>
            <a:off x="1709738" y="3751263"/>
            <a:ext cx="7177087"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共基极直流电流放大系数，表达了</a:t>
            </a:r>
            <a:r>
              <a:rPr lang="en-US" altLang="zh-CN" sz="2400"/>
              <a:t>I</a:t>
            </a:r>
            <a:r>
              <a:rPr lang="en-US" altLang="zh-CN" sz="2400" baseline="-25000"/>
              <a:t>E</a:t>
            </a:r>
            <a:r>
              <a:rPr lang="zh-CN" altLang="en-US" sz="2400"/>
              <a:t>转化成</a:t>
            </a:r>
            <a:r>
              <a:rPr lang="en-US" altLang="zh-CN" sz="2400"/>
              <a:t>I</a:t>
            </a:r>
            <a:r>
              <a:rPr lang="en-US" altLang="zh-CN" sz="2400" baseline="-25000"/>
              <a:t>CN</a:t>
            </a:r>
            <a:r>
              <a:rPr lang="zh-CN" altLang="en-US" sz="2400"/>
              <a:t>的能力。</a:t>
            </a:r>
            <a:endParaRPr lang="el-GR" altLang="zh-CN" sz="2400">
              <a:latin typeface="宋体" pitchFamily="2" charset="-122"/>
            </a:endParaRPr>
          </a:p>
        </p:txBody>
      </p:sp>
      <p:grpSp>
        <p:nvGrpSpPr>
          <p:cNvPr id="12" name="Group 87"/>
          <p:cNvGrpSpPr>
            <a:grpSpLocks/>
          </p:cNvGrpSpPr>
          <p:nvPr/>
        </p:nvGrpSpPr>
        <p:grpSpPr bwMode="auto">
          <a:xfrm>
            <a:off x="6597650" y="4673600"/>
            <a:ext cx="2127250" cy="2022475"/>
            <a:chOff x="441" y="1267"/>
            <a:chExt cx="1340" cy="1274"/>
          </a:xfrm>
        </p:grpSpPr>
        <p:graphicFrame>
          <p:nvGraphicFramePr>
            <p:cNvPr id="7173" name="Object 88"/>
            <p:cNvGraphicFramePr>
              <a:graphicFrameLocks noChangeAspect="1"/>
            </p:cNvGraphicFramePr>
            <p:nvPr/>
          </p:nvGraphicFramePr>
          <p:xfrm>
            <a:off x="1613" y="1311"/>
            <a:ext cx="168" cy="192"/>
          </p:xfrm>
          <a:graphic>
            <a:graphicData uri="http://schemas.openxmlformats.org/presentationml/2006/ole">
              <p:oleObj spid="_x0000_s280621" name="公式" r:id="rId24" imgW="114201" imgH="139579" progId="Equation.3">
                <p:embed/>
              </p:oleObj>
            </a:graphicData>
          </a:graphic>
        </p:graphicFrame>
        <p:graphicFrame>
          <p:nvGraphicFramePr>
            <p:cNvPr id="7174" name="Object 89"/>
            <p:cNvGraphicFramePr>
              <a:graphicFrameLocks noChangeAspect="1"/>
            </p:cNvGraphicFramePr>
            <p:nvPr/>
          </p:nvGraphicFramePr>
          <p:xfrm>
            <a:off x="1039" y="2296"/>
            <a:ext cx="188" cy="245"/>
          </p:xfrm>
          <a:graphic>
            <a:graphicData uri="http://schemas.openxmlformats.org/presentationml/2006/ole">
              <p:oleObj spid="_x0000_s280622" name="公式" r:id="rId25" imgW="126725" imgH="177415" progId="Equation.3">
                <p:embed/>
              </p:oleObj>
            </a:graphicData>
          </a:graphic>
        </p:graphicFrame>
        <p:graphicFrame>
          <p:nvGraphicFramePr>
            <p:cNvPr id="7175" name="Object 90"/>
            <p:cNvGraphicFramePr>
              <a:graphicFrameLocks noChangeAspect="1"/>
            </p:cNvGraphicFramePr>
            <p:nvPr/>
          </p:nvGraphicFramePr>
          <p:xfrm>
            <a:off x="441" y="1267"/>
            <a:ext cx="168" cy="192"/>
          </p:xfrm>
          <a:graphic>
            <a:graphicData uri="http://schemas.openxmlformats.org/presentationml/2006/ole">
              <p:oleObj spid="_x0000_s280623" name="公式" r:id="rId26" imgW="114201" imgH="139579" progId="Equation.3">
                <p:embed/>
              </p:oleObj>
            </a:graphicData>
          </a:graphic>
        </p:graphicFrame>
        <p:sp>
          <p:nvSpPr>
            <p:cNvPr id="7204" name="Line 91"/>
            <p:cNvSpPr>
              <a:spLocks noChangeShapeType="1"/>
            </p:cNvSpPr>
            <p:nvPr/>
          </p:nvSpPr>
          <p:spPr bwMode="auto">
            <a:xfrm rot="-5400000">
              <a:off x="1110" y="1579"/>
              <a:ext cx="0" cy="386"/>
            </a:xfrm>
            <a:prstGeom prst="line">
              <a:avLst/>
            </a:prstGeom>
            <a:noFill/>
            <a:ln w="38100">
              <a:solidFill>
                <a:srgbClr val="FF0000"/>
              </a:solidFill>
              <a:round/>
              <a:headEnd/>
              <a:tailEnd/>
            </a:ln>
          </p:spPr>
          <p:txBody>
            <a:bodyPr/>
            <a:lstStyle/>
            <a:p>
              <a:endParaRPr lang="zh-CN" altLang="en-US"/>
            </a:p>
          </p:txBody>
        </p:sp>
        <p:sp>
          <p:nvSpPr>
            <p:cNvPr id="7205" name="Line 92"/>
            <p:cNvSpPr>
              <a:spLocks noChangeShapeType="1"/>
            </p:cNvSpPr>
            <p:nvPr/>
          </p:nvSpPr>
          <p:spPr bwMode="auto">
            <a:xfrm rot="16200000" flipH="1">
              <a:off x="905" y="1975"/>
              <a:ext cx="410" cy="0"/>
            </a:xfrm>
            <a:prstGeom prst="line">
              <a:avLst/>
            </a:prstGeom>
            <a:noFill/>
            <a:ln w="12700">
              <a:solidFill>
                <a:schemeClr val="tx1"/>
              </a:solidFill>
              <a:round/>
              <a:headEnd/>
              <a:tailEnd/>
            </a:ln>
          </p:spPr>
          <p:txBody>
            <a:bodyPr/>
            <a:lstStyle/>
            <a:p>
              <a:endParaRPr lang="zh-CN" altLang="en-US"/>
            </a:p>
          </p:txBody>
        </p:sp>
        <p:sp>
          <p:nvSpPr>
            <p:cNvPr id="7206" name="Oval 93"/>
            <p:cNvSpPr>
              <a:spLocks noChangeArrowheads="1"/>
            </p:cNvSpPr>
            <p:nvPr/>
          </p:nvSpPr>
          <p:spPr bwMode="auto">
            <a:xfrm rot="-5400000">
              <a:off x="1074" y="2143"/>
              <a:ext cx="100" cy="10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07" name="Line 94"/>
            <p:cNvSpPr>
              <a:spLocks noChangeShapeType="1"/>
            </p:cNvSpPr>
            <p:nvPr/>
          </p:nvSpPr>
          <p:spPr bwMode="auto">
            <a:xfrm rot="-5400000">
              <a:off x="1134" y="1562"/>
              <a:ext cx="248" cy="168"/>
            </a:xfrm>
            <a:prstGeom prst="line">
              <a:avLst/>
            </a:prstGeom>
            <a:noFill/>
            <a:ln w="12700">
              <a:solidFill>
                <a:srgbClr val="FF0000"/>
              </a:solidFill>
              <a:round/>
              <a:headEnd/>
              <a:tailEnd type="none" w="med" len="lg"/>
            </a:ln>
          </p:spPr>
          <p:txBody>
            <a:bodyPr/>
            <a:lstStyle/>
            <a:p>
              <a:endParaRPr lang="zh-CN" altLang="en-US"/>
            </a:p>
          </p:txBody>
        </p:sp>
        <p:sp>
          <p:nvSpPr>
            <p:cNvPr id="7208" name="Line 95"/>
            <p:cNvSpPr>
              <a:spLocks noChangeShapeType="1"/>
            </p:cNvSpPr>
            <p:nvPr/>
          </p:nvSpPr>
          <p:spPr bwMode="auto">
            <a:xfrm rot="16200000" flipV="1">
              <a:off x="706" y="1347"/>
              <a:ext cx="0" cy="347"/>
            </a:xfrm>
            <a:prstGeom prst="line">
              <a:avLst/>
            </a:prstGeom>
            <a:noFill/>
            <a:ln w="12700">
              <a:solidFill>
                <a:schemeClr val="tx1"/>
              </a:solidFill>
              <a:round/>
              <a:headEnd/>
              <a:tailEnd/>
            </a:ln>
          </p:spPr>
          <p:txBody>
            <a:bodyPr/>
            <a:lstStyle/>
            <a:p>
              <a:endParaRPr lang="zh-CN" altLang="en-US"/>
            </a:p>
          </p:txBody>
        </p:sp>
        <p:sp>
          <p:nvSpPr>
            <p:cNvPr id="7209" name="Oval 96"/>
            <p:cNvSpPr>
              <a:spLocks noChangeArrowheads="1"/>
            </p:cNvSpPr>
            <p:nvPr/>
          </p:nvSpPr>
          <p:spPr bwMode="auto">
            <a:xfrm rot="-5400000">
              <a:off x="484" y="1482"/>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0" name="Line 97"/>
            <p:cNvSpPr>
              <a:spLocks noChangeShapeType="1"/>
            </p:cNvSpPr>
            <p:nvPr/>
          </p:nvSpPr>
          <p:spPr bwMode="auto">
            <a:xfrm rot="16200000" flipV="1">
              <a:off x="1515" y="1350"/>
              <a:ext cx="0" cy="348"/>
            </a:xfrm>
            <a:prstGeom prst="line">
              <a:avLst/>
            </a:prstGeom>
            <a:noFill/>
            <a:ln w="12700">
              <a:solidFill>
                <a:schemeClr val="tx1"/>
              </a:solidFill>
              <a:round/>
              <a:headEnd/>
              <a:tailEnd/>
            </a:ln>
          </p:spPr>
          <p:txBody>
            <a:bodyPr/>
            <a:lstStyle/>
            <a:p>
              <a:endParaRPr lang="zh-CN" altLang="en-US"/>
            </a:p>
          </p:txBody>
        </p:sp>
        <p:sp>
          <p:nvSpPr>
            <p:cNvPr id="7211" name="Oval 98"/>
            <p:cNvSpPr>
              <a:spLocks noChangeArrowheads="1"/>
            </p:cNvSpPr>
            <p:nvPr/>
          </p:nvSpPr>
          <p:spPr bwMode="auto">
            <a:xfrm rot="-5400000">
              <a:off x="1627" y="1482"/>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2" name="Line 99"/>
            <p:cNvSpPr>
              <a:spLocks noChangeShapeType="1"/>
            </p:cNvSpPr>
            <p:nvPr/>
          </p:nvSpPr>
          <p:spPr bwMode="auto">
            <a:xfrm rot="10800000">
              <a:off x="881" y="1521"/>
              <a:ext cx="160" cy="233"/>
            </a:xfrm>
            <a:prstGeom prst="line">
              <a:avLst/>
            </a:prstGeom>
            <a:noFill/>
            <a:ln w="12700">
              <a:solidFill>
                <a:srgbClr val="FF0000"/>
              </a:solidFill>
              <a:round/>
              <a:headEnd/>
              <a:tailEnd type="triangle" w="med" len="lg"/>
            </a:ln>
          </p:spPr>
          <p:txBody>
            <a:bodyPr/>
            <a:lstStyle/>
            <a:p>
              <a:endParaRPr lang="zh-CN" altLang="en-US"/>
            </a:p>
          </p:txBody>
        </p:sp>
        <p:sp>
          <p:nvSpPr>
            <p:cNvPr id="7213" name="Line 100"/>
            <p:cNvSpPr>
              <a:spLocks noChangeShapeType="1"/>
            </p:cNvSpPr>
            <p:nvPr/>
          </p:nvSpPr>
          <p:spPr bwMode="auto">
            <a:xfrm>
              <a:off x="494" y="2205"/>
              <a:ext cx="1195" cy="0"/>
            </a:xfrm>
            <a:prstGeom prst="line">
              <a:avLst/>
            </a:prstGeom>
            <a:noFill/>
            <a:ln w="12700">
              <a:solidFill>
                <a:schemeClr val="tx1"/>
              </a:solidFill>
              <a:round/>
              <a:headEnd/>
              <a:tailEnd/>
            </a:ln>
          </p:spPr>
          <p:txBody>
            <a:bodyPr/>
            <a:lstStyle/>
            <a:p>
              <a:endParaRPr lang="zh-CN" altLang="en-US"/>
            </a:p>
          </p:txBody>
        </p:sp>
        <p:sp>
          <p:nvSpPr>
            <p:cNvPr id="7214" name="Oval 101"/>
            <p:cNvSpPr>
              <a:spLocks noChangeArrowheads="1"/>
            </p:cNvSpPr>
            <p:nvPr/>
          </p:nvSpPr>
          <p:spPr bwMode="auto">
            <a:xfrm rot="-5400000">
              <a:off x="482" y="215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5" name="Oval 102"/>
            <p:cNvSpPr>
              <a:spLocks noChangeArrowheads="1"/>
            </p:cNvSpPr>
            <p:nvPr/>
          </p:nvSpPr>
          <p:spPr bwMode="auto">
            <a:xfrm rot="-5400000">
              <a:off x="1627" y="2166"/>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76" name="Object 103"/>
            <p:cNvGraphicFramePr>
              <a:graphicFrameLocks noChangeAspect="1"/>
            </p:cNvGraphicFramePr>
            <p:nvPr/>
          </p:nvGraphicFramePr>
          <p:xfrm>
            <a:off x="1380" y="1757"/>
            <a:ext cx="225" cy="228"/>
          </p:xfrm>
          <a:graphic>
            <a:graphicData uri="http://schemas.openxmlformats.org/presentationml/2006/ole">
              <p:oleObj spid="_x0000_s280624" name="公式" r:id="rId27" imgW="152268" imgH="164957" progId="Equation.3">
                <p:embed/>
              </p:oleObj>
            </a:graphicData>
          </a:graphic>
        </p:graphicFrame>
      </p:grpSp>
      <p:sp>
        <p:nvSpPr>
          <p:cNvPr id="228456" name="Text Box 104"/>
          <p:cNvSpPr txBox="1">
            <a:spLocks noChangeArrowheads="1"/>
          </p:cNvSpPr>
          <p:nvPr/>
        </p:nvSpPr>
        <p:spPr bwMode="auto">
          <a:xfrm>
            <a:off x="404813" y="5730875"/>
            <a:ext cx="6169025"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在共基极连接时，输出电流</a:t>
            </a:r>
            <a:r>
              <a:rPr lang="en-US" altLang="zh-CN" sz="2400"/>
              <a:t>I</a:t>
            </a:r>
            <a:r>
              <a:rPr lang="en-US" altLang="zh-CN" sz="2400" baseline="-25000"/>
              <a:t>C</a:t>
            </a:r>
            <a:r>
              <a:rPr lang="zh-CN" altLang="en-US" sz="2400"/>
              <a:t>受输入电流</a:t>
            </a:r>
            <a:r>
              <a:rPr lang="en-US" altLang="zh-CN" sz="2400"/>
              <a:t>I</a:t>
            </a:r>
            <a:r>
              <a:rPr lang="en-US" altLang="zh-CN" sz="2400" baseline="-25000"/>
              <a:t>E</a:t>
            </a:r>
            <a:r>
              <a:rPr lang="zh-CN" altLang="en-US" sz="2400"/>
              <a:t>控制的电流分配关系。</a:t>
            </a:r>
            <a:endParaRPr lang="zh-CN" altLang="el-GR" sz="2400"/>
          </a:p>
        </p:txBody>
      </p:sp>
      <p:graphicFrame>
        <p:nvGraphicFramePr>
          <p:cNvPr id="8296" name="Object 104"/>
          <p:cNvGraphicFramePr>
            <a:graphicFrameLocks noChangeAspect="1"/>
          </p:cNvGraphicFramePr>
          <p:nvPr/>
        </p:nvGraphicFramePr>
        <p:xfrm>
          <a:off x="285750" y="3508375"/>
          <a:ext cx="1270000" cy="1028700"/>
        </p:xfrm>
        <a:graphic>
          <a:graphicData uri="http://schemas.openxmlformats.org/presentationml/2006/ole">
            <p:oleObj spid="_x0000_s280625" name="Equation" r:id="rId28" imgW="533169" imgH="431613" progId="Equation.DSMT4">
              <p:embed/>
            </p:oleObj>
          </a:graphicData>
        </a:graphic>
      </p:graphicFrame>
      <p:graphicFrame>
        <p:nvGraphicFramePr>
          <p:cNvPr id="8297" name="Object 105"/>
          <p:cNvGraphicFramePr>
            <a:graphicFrameLocks noChangeAspect="1"/>
          </p:cNvGraphicFramePr>
          <p:nvPr/>
        </p:nvGraphicFramePr>
        <p:xfrm>
          <a:off x="920750" y="5072063"/>
          <a:ext cx="2809875" cy="665162"/>
        </p:xfrm>
        <a:graphic>
          <a:graphicData uri="http://schemas.openxmlformats.org/presentationml/2006/ole">
            <p:oleObj spid="_x0000_s280626" name="Equation" r:id="rId29" imgW="965200" imgH="228600" progId="Equation.DSMT4">
              <p:embed/>
            </p:oleObj>
          </a:graphicData>
        </a:graphic>
      </p:graphicFrame>
      <p:graphicFrame>
        <p:nvGraphicFramePr>
          <p:cNvPr id="8298" name="Object 106"/>
          <p:cNvGraphicFramePr>
            <a:graphicFrameLocks noChangeAspect="1"/>
          </p:cNvGraphicFramePr>
          <p:nvPr/>
        </p:nvGraphicFramePr>
        <p:xfrm>
          <a:off x="3857625" y="5032375"/>
          <a:ext cx="1270000" cy="738188"/>
        </p:xfrm>
        <a:graphic>
          <a:graphicData uri="http://schemas.openxmlformats.org/presentationml/2006/ole">
            <p:oleObj spid="_x0000_s280627" name="Equation" r:id="rId30" imgW="393529" imgH="228501" progId="Equation.DSMT4">
              <p:embed/>
            </p:oleObj>
          </a:graphicData>
        </a:graphic>
      </p:graphicFrame>
      <p:sp>
        <p:nvSpPr>
          <p:cNvPr id="107" name="矩形 106"/>
          <p:cNvSpPr>
            <a:spLocks noChangeArrowheads="1"/>
          </p:cNvSpPr>
          <p:nvPr/>
        </p:nvSpPr>
        <p:spPr bwMode="auto">
          <a:xfrm>
            <a:off x="484188" y="4619625"/>
            <a:ext cx="5953125" cy="400050"/>
          </a:xfrm>
          <a:prstGeom prst="rect">
            <a:avLst/>
          </a:prstGeom>
          <a:noFill/>
          <a:ln w="9525">
            <a:noFill/>
            <a:miter lim="800000"/>
            <a:headEnd/>
            <a:tailEnd/>
          </a:ln>
        </p:spPr>
        <p:txBody>
          <a:bodyPr>
            <a:spAutoFit/>
          </a:bodyPr>
          <a:lstStyle/>
          <a:p>
            <a:r>
              <a:rPr lang="en-US" altLang="zh-CN" sz="2000">
                <a:solidFill>
                  <a:srgbClr val="FF0000"/>
                </a:solidFill>
                <a:latin typeface="宋体" pitchFamily="2" charset="-122"/>
              </a:rPr>
              <a:t>α&lt;1</a:t>
            </a:r>
            <a:r>
              <a:rPr lang="zh-CN" altLang="en-US" sz="2000">
                <a:solidFill>
                  <a:srgbClr val="FF0000"/>
                </a:solidFill>
                <a:latin typeface="宋体" pitchFamily="2" charset="-122"/>
              </a:rPr>
              <a:t>，</a:t>
            </a:r>
            <a:r>
              <a:rPr lang="zh-CN" altLang="en-US" sz="2000">
                <a:latin typeface="宋体" pitchFamily="2" charset="-122"/>
              </a:rPr>
              <a:t> 典型值为</a:t>
            </a:r>
            <a:r>
              <a:rPr lang="en-US" altLang="zh-CN" sz="2000">
                <a:latin typeface="宋体" pitchFamily="2" charset="-122"/>
              </a:rPr>
              <a:t>0.95</a:t>
            </a:r>
            <a:r>
              <a:rPr lang="zh-CN" altLang="en-US" sz="2000">
                <a:latin typeface="宋体" pitchFamily="2" charset="-122"/>
              </a:rPr>
              <a:t>～</a:t>
            </a:r>
            <a:r>
              <a:rPr lang="en-US" altLang="zh-CN" sz="2000">
                <a:latin typeface="宋体" pitchFamily="2" charset="-122"/>
              </a:rPr>
              <a:t>0.995</a:t>
            </a:r>
            <a:r>
              <a:rPr lang="zh-CN" altLang="en-US" sz="2000">
                <a:latin typeface="宋体" pitchFamily="2" charset="-122"/>
              </a:rPr>
              <a:t>，一般取</a:t>
            </a:r>
            <a:r>
              <a:rPr lang="en-US" altLang="zh-CN" sz="2000">
                <a:latin typeface="宋体" pitchFamily="2" charset="-122"/>
              </a:rPr>
              <a:t>0.98</a:t>
            </a:r>
            <a:r>
              <a:rPr lang="zh-CN" altLang="en-US" sz="2000">
                <a:latin typeface="宋体" pitchFamily="2" charset="-122"/>
              </a:rPr>
              <a:t>以上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8437"/>
                                        </p:tgtEl>
                                        <p:attrNameLst>
                                          <p:attrName>style.visibility</p:attrName>
                                        </p:attrNameLst>
                                      </p:cBhvr>
                                      <p:to>
                                        <p:strVal val="visible"/>
                                      </p:to>
                                    </p:set>
                                    <p:animEffect transition="in" filter="blinds(horizontal)">
                                      <p:cBhvr>
                                        <p:cTn id="11" dur="500"/>
                                        <p:tgtEl>
                                          <p:spTgt spid="228437"/>
                                        </p:tgtEl>
                                      </p:cBhvr>
                                    </p:animEffect>
                                  </p:childTnLst>
                                  <p:subTnLst>
                                    <p:audio>
                                      <p:cMediaNode>
                                        <p:cTn display="0" masterRel="sameClick">
                                          <p:stCondLst>
                                            <p:cond evt="begin" delay="0">
                                              <p:tn val="9"/>
                                            </p:cond>
                                          </p:stCondLst>
                                          <p:endCondLst>
                                            <p:cond evt="onStopAudio" delay="0">
                                              <p:tgtEl>
                                                <p:sldTgt/>
                                              </p:tgtEl>
                                            </p:cond>
                                          </p:endCondLst>
                                        </p:cTn>
                                        <p:tgtEl>
                                          <p:sndTgt r:embed="rId4" name="chimes.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2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29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subTnLst>
                                    <p:audio>
                                      <p:cMediaNode>
                                        <p:cTn display="0" masterRel="sameClick">
                                          <p:stCondLst>
                                            <p:cond evt="begin" delay="0">
                                              <p:tn val="26"/>
                                            </p:cond>
                                          </p:stCondLst>
                                          <p:endCondLst>
                                            <p:cond evt="onStopAudio" delay="0">
                                              <p:tgtEl>
                                                <p:sldTgt/>
                                              </p:tgtEl>
                                            </p:cond>
                                          </p:endCondLst>
                                        </p:cTn>
                                        <p:tgtEl>
                                          <p:sndTgt r:embed="rId5" name="camera.wav"/>
                                        </p:tgtEl>
                                      </p:cMediaNode>
                                    </p:audio>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8456"/>
                                        </p:tgtEl>
                                        <p:attrNameLst>
                                          <p:attrName>style.visibility</p:attrName>
                                        </p:attrNameLst>
                                      </p:cBhvr>
                                      <p:to>
                                        <p:strVal val="visible"/>
                                      </p:to>
                                    </p:set>
                                    <p:animEffect transition="in" filter="blinds(horizontal)">
                                      <p:cBhvr>
                                        <p:cTn id="33" dur="500"/>
                                        <p:tgtEl>
                                          <p:spTgt spid="228456"/>
                                        </p:tgtEl>
                                      </p:cBhvr>
                                    </p:animEffect>
                                  </p:childTnLst>
                                  <p:subTnLst>
                                    <p:audio>
                                      <p:cMediaNode>
                                        <p:cTn display="0" masterRel="sameClick">
                                          <p:stCondLst>
                                            <p:cond evt="begin" delay="0">
                                              <p:tn val="31"/>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37" grpId="0" animBg="1"/>
      <p:bldP spid="228456" grpId="0" animBg="1"/>
      <p:bldP spid="10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4" descr="03401"/>
          <p:cNvPicPr>
            <a:picLocks noChangeAspect="1" noChangeArrowheads="1"/>
          </p:cNvPicPr>
          <p:nvPr/>
        </p:nvPicPr>
        <p:blipFill>
          <a:blip r:embed="rId2"/>
          <a:srcRect/>
          <a:stretch>
            <a:fillRect/>
          </a:stretch>
        </p:blipFill>
        <p:spPr bwMode="auto">
          <a:xfrm>
            <a:off x="5364163" y="765175"/>
            <a:ext cx="2592387" cy="2160588"/>
          </a:xfrm>
          <a:prstGeom prst="rect">
            <a:avLst/>
          </a:prstGeom>
          <a:solidFill>
            <a:srgbClr val="FFFFFF"/>
          </a:solidFill>
          <a:ln w="9525">
            <a:noFill/>
            <a:miter lim="800000"/>
            <a:headEnd/>
            <a:tailEnd/>
          </a:ln>
        </p:spPr>
      </p:pic>
      <p:pic>
        <p:nvPicPr>
          <p:cNvPr id="240645" name="Picture 5" descr="03401"/>
          <p:cNvPicPr>
            <a:picLocks noChangeAspect="1" noChangeArrowheads="1"/>
          </p:cNvPicPr>
          <p:nvPr/>
        </p:nvPicPr>
        <p:blipFill>
          <a:blip r:embed="rId3"/>
          <a:srcRect/>
          <a:stretch>
            <a:fillRect/>
          </a:stretch>
        </p:blipFill>
        <p:spPr bwMode="auto">
          <a:xfrm>
            <a:off x="1619250" y="2997200"/>
            <a:ext cx="5832475" cy="3605213"/>
          </a:xfrm>
          <a:prstGeom prst="rect">
            <a:avLst/>
          </a:prstGeom>
          <a:solidFill>
            <a:srgbClr val="FFFFFF"/>
          </a:solidFill>
          <a:ln w="9525">
            <a:noFill/>
            <a:miter lim="800000"/>
            <a:headEnd/>
            <a:tailEnd/>
          </a:ln>
        </p:spPr>
      </p:pic>
      <p:sp>
        <p:nvSpPr>
          <p:cNvPr id="140292" name="Rectangle 6"/>
          <p:cNvSpPr>
            <a:spLocks noChangeArrowheads="1"/>
          </p:cNvSpPr>
          <p:nvPr/>
        </p:nvSpPr>
        <p:spPr bwMode="auto">
          <a:xfrm>
            <a:off x="468313" y="836613"/>
            <a:ext cx="4699000" cy="830262"/>
          </a:xfrm>
          <a:prstGeom prst="rect">
            <a:avLst/>
          </a:prstGeom>
          <a:noFill/>
          <a:ln w="9525">
            <a:noFill/>
            <a:miter lim="800000"/>
            <a:headEnd/>
            <a:tailEnd/>
          </a:ln>
        </p:spPr>
        <p:txBody>
          <a:bodyPr>
            <a:spAutoFit/>
          </a:bodyPr>
          <a:lstStyle/>
          <a:p>
            <a:r>
              <a:rPr lang="en-US" altLang="zh-CN" sz="2400"/>
              <a:t>2.</a:t>
            </a:r>
            <a:r>
              <a:rPr lang="zh-CN" altLang="en-US" sz="2400"/>
              <a:t>如图所示放大电路的</a:t>
            </a:r>
            <a:r>
              <a:rPr lang="en-US" altLang="zh-CN" sz="2400"/>
              <a:t>H</a:t>
            </a:r>
            <a:r>
              <a:rPr lang="zh-CN" altLang="en-US" sz="2400"/>
              <a:t>参数小信号等效电路为图</a:t>
            </a:r>
            <a:r>
              <a:rPr lang="en-US" altLang="zh-CN" sz="2400"/>
              <a:t>_______</a:t>
            </a:r>
            <a:r>
              <a:rPr lang="zh-CN" altLang="en-US" sz="2400"/>
              <a:t>。 </a:t>
            </a:r>
          </a:p>
        </p:txBody>
      </p:sp>
      <p:sp>
        <p:nvSpPr>
          <p:cNvPr id="140293" name="Rectangle 7"/>
          <p:cNvSpPr>
            <a:spLocks noGrp="1" noChangeArrowheads="1"/>
          </p:cNvSpPr>
          <p:nvPr>
            <p:ph type="title" idx="4294967295"/>
          </p:nvPr>
        </p:nvSpPr>
        <p:spPr>
          <a:xfrm>
            <a:off x="3563938" y="188913"/>
            <a:ext cx="2087562" cy="490537"/>
          </a:xfrm>
          <a:noFill/>
        </p:spPr>
        <p:txBody>
          <a:bodyPr/>
          <a:lstStyle/>
          <a:p>
            <a:r>
              <a:rPr lang="zh-CN" altLang="en-US" sz="2800" b="1" smtClean="0"/>
              <a:t>课堂练习</a:t>
            </a:r>
          </a:p>
        </p:txBody>
      </p:sp>
      <p:sp>
        <p:nvSpPr>
          <p:cNvPr id="140294" name="日期占位符 1"/>
          <p:cNvSpPr>
            <a:spLocks noGrp="1"/>
          </p:cNvSpPr>
          <p:nvPr>
            <p:ph type="dt" sz="quarter" idx="10"/>
          </p:nvPr>
        </p:nvSpPr>
        <p:spPr>
          <a:xfrm>
            <a:off x="457200" y="6524625"/>
            <a:ext cx="2133600" cy="476250"/>
          </a:xfrm>
          <a:noFill/>
        </p:spPr>
        <p:txBody>
          <a:bodyPr/>
          <a:lstStyle/>
          <a:p>
            <a:fld id="{5B028514-4B1D-476B-9D12-126787E7D554}" type="datetime1">
              <a:rPr lang="zh-CN" altLang="en-US" smtClean="0">
                <a:latin typeface="Arial" pitchFamily="34" charset="0"/>
              </a:rPr>
              <a:pPr/>
              <a:t>2019-10-16</a:t>
            </a:fld>
            <a:endParaRPr lang="en-US" altLang="zh-CN" smtClean="0">
              <a:latin typeface="Arial" pitchFamily="34" charset="0"/>
            </a:endParaRPr>
          </a:p>
        </p:txBody>
      </p:sp>
      <p:sp>
        <p:nvSpPr>
          <p:cNvPr id="14029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0296" name="灯片编号占位符 3"/>
          <p:cNvSpPr>
            <a:spLocks noGrp="1"/>
          </p:cNvSpPr>
          <p:nvPr>
            <p:ph type="sldNum" sz="quarter" idx="12"/>
          </p:nvPr>
        </p:nvSpPr>
        <p:spPr>
          <a:xfrm>
            <a:off x="6553200" y="6524625"/>
            <a:ext cx="2133600" cy="476250"/>
          </a:xfrm>
          <a:noFill/>
        </p:spPr>
        <p:txBody>
          <a:bodyPr/>
          <a:lstStyle/>
          <a:p>
            <a:fld id="{B2BCC240-B864-4150-97E8-483B262ABD12}" type="slidenum">
              <a:rPr lang="en-US" altLang="zh-CN" smtClean="0">
                <a:latin typeface="Arial" pitchFamily="34" charset="0"/>
              </a:rPr>
              <a:pPr/>
              <a:t>140</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40645"/>
                                        </p:tgtEl>
                                        <p:attrNameLst>
                                          <p:attrName>style.visibility</p:attrName>
                                        </p:attrNameLst>
                                      </p:cBhvr>
                                      <p:to>
                                        <p:strVal val="visible"/>
                                      </p:to>
                                    </p:set>
                                    <p:animEffect transition="in" filter="wedge">
                                      <p:cBhvr>
                                        <p:cTn id="7" dur="20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3" name="Text Box 3"/>
          <p:cNvSpPr txBox="1">
            <a:spLocks noChangeArrowheads="1"/>
          </p:cNvSpPr>
          <p:nvPr/>
        </p:nvSpPr>
        <p:spPr bwMode="auto">
          <a:xfrm>
            <a:off x="246063" y="889000"/>
            <a:ext cx="8572500" cy="534988"/>
          </a:xfrm>
          <a:prstGeom prst="rect">
            <a:avLst/>
          </a:prstGeom>
          <a:noFill/>
          <a:ln w="9525">
            <a:noFill/>
            <a:miter lim="800000"/>
            <a:headEnd/>
            <a:tailEnd/>
          </a:ln>
        </p:spPr>
        <p:txBody>
          <a:bodyPr>
            <a:spAutoFit/>
          </a:bodyPr>
          <a:lstStyle/>
          <a:p>
            <a:pPr marL="285750" indent="-285750">
              <a:lnSpc>
                <a:spcPct val="120000"/>
              </a:lnSpc>
            </a:pPr>
            <a:r>
              <a:rPr kumimoji="1" lang="en-US" altLang="zh-CN" sz="2400"/>
              <a:t> 3.  </a:t>
            </a:r>
            <a:r>
              <a:rPr kumimoji="1" lang="zh-CN" altLang="en-US" sz="2400"/>
              <a:t>电路如图所示。试画出其小信号等效模型电路。</a:t>
            </a:r>
            <a:endParaRPr kumimoji="1" lang="zh-CN" altLang="en-US" sz="2400" baseline="-25000"/>
          </a:p>
        </p:txBody>
      </p:sp>
      <p:grpSp>
        <p:nvGrpSpPr>
          <p:cNvPr id="2" name="Group 4"/>
          <p:cNvGrpSpPr>
            <a:grpSpLocks/>
          </p:cNvGrpSpPr>
          <p:nvPr/>
        </p:nvGrpSpPr>
        <p:grpSpPr bwMode="auto">
          <a:xfrm>
            <a:off x="5118100" y="1541463"/>
            <a:ext cx="3581400" cy="3276600"/>
            <a:chOff x="2928" y="96"/>
            <a:chExt cx="2256" cy="2064"/>
          </a:xfrm>
        </p:grpSpPr>
        <p:sp>
          <p:nvSpPr>
            <p:cNvPr id="77842" name="AutoShape 5"/>
            <p:cNvSpPr>
              <a:spLocks noChangeArrowheads="1"/>
            </p:cNvSpPr>
            <p:nvPr/>
          </p:nvSpPr>
          <p:spPr bwMode="auto">
            <a:xfrm>
              <a:off x="2928" y="96"/>
              <a:ext cx="2256" cy="2064"/>
            </a:xfrm>
            <a:prstGeom prst="roundRect">
              <a:avLst>
                <a:gd name="adj" fmla="val 16667"/>
              </a:avLst>
            </a:prstGeom>
            <a:solidFill>
              <a:schemeClr val="bg1"/>
            </a:solidFill>
            <a:ln w="9525">
              <a:noFill/>
              <a:round/>
              <a:headEnd/>
              <a:tailEnd/>
            </a:ln>
          </p:spPr>
          <p:txBody>
            <a:bodyPr wrap="none" anchor="ctr"/>
            <a:lstStyle/>
            <a:p>
              <a:endParaRPr lang="zh-CN" altLang="en-US"/>
            </a:p>
          </p:txBody>
        </p:sp>
        <p:graphicFrame>
          <p:nvGraphicFramePr>
            <p:cNvPr id="77832" name="Object 8"/>
            <p:cNvGraphicFramePr>
              <a:graphicFrameLocks noChangeAspect="1"/>
            </p:cNvGraphicFramePr>
            <p:nvPr/>
          </p:nvGraphicFramePr>
          <p:xfrm>
            <a:off x="3024" y="144"/>
            <a:ext cx="2160" cy="1872"/>
          </p:xfrm>
          <a:graphic>
            <a:graphicData uri="http://schemas.openxmlformats.org/presentationml/2006/ole">
              <p:oleObj spid="_x0000_s636930" name="图片" r:id="rId4" imgW="2286000" imgH="1981200" progId="Word.Picture.8">
                <p:embed/>
              </p:oleObj>
            </a:graphicData>
          </a:graphic>
        </p:graphicFrame>
      </p:grpSp>
      <p:sp>
        <p:nvSpPr>
          <p:cNvPr id="186375" name="AutoShape 7"/>
          <p:cNvSpPr>
            <a:spLocks noChangeArrowheads="1"/>
          </p:cNvSpPr>
          <p:nvPr/>
        </p:nvSpPr>
        <p:spPr bwMode="auto">
          <a:xfrm>
            <a:off x="762000" y="3505200"/>
            <a:ext cx="4419600" cy="2819400"/>
          </a:xfrm>
          <a:prstGeom prst="roundRect">
            <a:avLst>
              <a:gd name="adj" fmla="val 16667"/>
            </a:avLst>
          </a:prstGeom>
          <a:solidFill>
            <a:schemeClr val="bg1"/>
          </a:solidFill>
          <a:ln w="9525">
            <a:noFill/>
            <a:round/>
            <a:headEnd/>
            <a:tailEnd/>
          </a:ln>
        </p:spPr>
        <p:txBody>
          <a:bodyPr wrap="none" anchor="ctr"/>
          <a:lstStyle/>
          <a:p>
            <a:endParaRPr lang="zh-CN" altLang="en-US"/>
          </a:p>
        </p:txBody>
      </p:sp>
      <p:graphicFrame>
        <p:nvGraphicFramePr>
          <p:cNvPr id="186376" name="Object 2"/>
          <p:cNvGraphicFramePr>
            <a:graphicFrameLocks noChangeAspect="1"/>
          </p:cNvGraphicFramePr>
          <p:nvPr/>
        </p:nvGraphicFramePr>
        <p:xfrm>
          <a:off x="950913" y="3614738"/>
          <a:ext cx="4002087" cy="2557462"/>
        </p:xfrm>
        <a:graphic>
          <a:graphicData uri="http://schemas.openxmlformats.org/presentationml/2006/ole">
            <p:oleObj spid="_x0000_s636931" name="图片" r:id="rId5" imgW="2667000" imgH="1705356" progId="Word.Picture.8">
              <p:embed/>
            </p:oleObj>
          </a:graphicData>
        </a:graphic>
      </p:graphicFrame>
      <p:graphicFrame>
        <p:nvGraphicFramePr>
          <p:cNvPr id="186377" name="Object 3"/>
          <p:cNvGraphicFramePr>
            <a:graphicFrameLocks noChangeAspect="1"/>
          </p:cNvGraphicFramePr>
          <p:nvPr/>
        </p:nvGraphicFramePr>
        <p:xfrm>
          <a:off x="950913" y="3614738"/>
          <a:ext cx="4002087" cy="2557462"/>
        </p:xfrm>
        <a:graphic>
          <a:graphicData uri="http://schemas.openxmlformats.org/presentationml/2006/ole">
            <p:oleObj spid="_x0000_s636932" name="图片" r:id="rId6" imgW="2667000" imgH="1705356" progId="Word.Picture.8">
              <p:embed/>
            </p:oleObj>
          </a:graphicData>
        </a:graphic>
      </p:graphicFrame>
      <p:graphicFrame>
        <p:nvGraphicFramePr>
          <p:cNvPr id="186378" name="Object 4"/>
          <p:cNvGraphicFramePr>
            <a:graphicFrameLocks noChangeAspect="1"/>
          </p:cNvGraphicFramePr>
          <p:nvPr/>
        </p:nvGraphicFramePr>
        <p:xfrm>
          <a:off x="950913" y="3614738"/>
          <a:ext cx="4002087" cy="2557462"/>
        </p:xfrm>
        <a:graphic>
          <a:graphicData uri="http://schemas.openxmlformats.org/presentationml/2006/ole">
            <p:oleObj spid="_x0000_s636933" name="图片" r:id="rId7" imgW="2667000" imgH="1705356" progId="Word.Picture.8">
              <p:embed/>
            </p:oleObj>
          </a:graphicData>
        </a:graphic>
      </p:graphicFrame>
      <p:graphicFrame>
        <p:nvGraphicFramePr>
          <p:cNvPr id="186379" name="Object 5"/>
          <p:cNvGraphicFramePr>
            <a:graphicFrameLocks noChangeAspect="1"/>
          </p:cNvGraphicFramePr>
          <p:nvPr/>
        </p:nvGraphicFramePr>
        <p:xfrm>
          <a:off x="950913" y="3614738"/>
          <a:ext cx="4002087" cy="2557462"/>
        </p:xfrm>
        <a:graphic>
          <a:graphicData uri="http://schemas.openxmlformats.org/presentationml/2006/ole">
            <p:oleObj spid="_x0000_s636934" name="图片" r:id="rId8" imgW="2667000" imgH="1705356" progId="Word.Picture.8">
              <p:embed/>
            </p:oleObj>
          </a:graphicData>
        </a:graphic>
      </p:graphicFrame>
      <p:graphicFrame>
        <p:nvGraphicFramePr>
          <p:cNvPr id="186380" name="Object 6"/>
          <p:cNvGraphicFramePr>
            <a:graphicFrameLocks noChangeAspect="1"/>
          </p:cNvGraphicFramePr>
          <p:nvPr/>
        </p:nvGraphicFramePr>
        <p:xfrm>
          <a:off x="950913" y="3614738"/>
          <a:ext cx="4002087" cy="2557462"/>
        </p:xfrm>
        <a:graphic>
          <a:graphicData uri="http://schemas.openxmlformats.org/presentationml/2006/ole">
            <p:oleObj spid="_x0000_s636935" name="图片" r:id="rId9" imgW="2667000" imgH="1705356" progId="Word.Picture.8">
              <p:embed/>
            </p:oleObj>
          </a:graphicData>
        </a:graphic>
      </p:graphicFrame>
      <p:graphicFrame>
        <p:nvGraphicFramePr>
          <p:cNvPr id="186381" name="Object 7"/>
          <p:cNvGraphicFramePr>
            <a:graphicFrameLocks noChangeAspect="1"/>
          </p:cNvGraphicFramePr>
          <p:nvPr/>
        </p:nvGraphicFramePr>
        <p:xfrm>
          <a:off x="950913" y="3468688"/>
          <a:ext cx="4230687" cy="2703512"/>
        </p:xfrm>
        <a:graphic>
          <a:graphicData uri="http://schemas.openxmlformats.org/presentationml/2006/ole">
            <p:oleObj spid="_x0000_s636936" name="图片" r:id="rId10" imgW="2667000" imgH="1705356" progId="Word.Picture.8">
              <p:embed/>
            </p:oleObj>
          </a:graphicData>
        </a:graphic>
      </p:graphicFrame>
      <p:sp>
        <p:nvSpPr>
          <p:cNvPr id="186382" name="Text Box 14"/>
          <p:cNvSpPr txBox="1">
            <a:spLocks noChangeArrowheads="1"/>
          </p:cNvSpPr>
          <p:nvPr/>
        </p:nvSpPr>
        <p:spPr bwMode="auto">
          <a:xfrm>
            <a:off x="611188" y="2276475"/>
            <a:ext cx="1143000" cy="534988"/>
          </a:xfrm>
          <a:prstGeom prst="rect">
            <a:avLst/>
          </a:prstGeom>
          <a:noFill/>
          <a:ln w="9525">
            <a:noFill/>
            <a:miter lim="800000"/>
            <a:headEnd/>
            <a:tailEnd/>
          </a:ln>
        </p:spPr>
        <p:txBody>
          <a:bodyPr>
            <a:spAutoFit/>
          </a:bodyPr>
          <a:lstStyle/>
          <a:p>
            <a:pPr marL="285750" indent="-285750">
              <a:lnSpc>
                <a:spcPct val="120000"/>
              </a:lnSpc>
            </a:pPr>
            <a:r>
              <a:rPr kumimoji="1" lang="en-US" altLang="zh-CN" sz="2400">
                <a:solidFill>
                  <a:srgbClr val="FF0000"/>
                </a:solidFill>
              </a:rPr>
              <a:t> </a:t>
            </a:r>
            <a:r>
              <a:rPr kumimoji="1" lang="zh-CN" altLang="en-US" sz="2400">
                <a:solidFill>
                  <a:srgbClr val="FF0000"/>
                </a:solidFill>
              </a:rPr>
              <a:t>解：</a:t>
            </a:r>
            <a:endParaRPr kumimoji="1" lang="zh-CN" altLang="en-US" sz="2400" baseline="-25000"/>
          </a:p>
        </p:txBody>
      </p:sp>
      <p:sp>
        <p:nvSpPr>
          <p:cNvPr id="186389" name="AutoShape 21"/>
          <p:cNvSpPr>
            <a:spLocks noChangeArrowheads="1"/>
          </p:cNvSpPr>
          <p:nvPr/>
        </p:nvSpPr>
        <p:spPr bwMode="auto">
          <a:xfrm>
            <a:off x="4105275" y="1722438"/>
            <a:ext cx="2052638" cy="896937"/>
          </a:xfrm>
          <a:prstGeom prst="wedgeRoundRectCallout">
            <a:avLst>
              <a:gd name="adj1" fmla="val 83644"/>
              <a:gd name="adj2" fmla="val 111769"/>
              <a:gd name="adj3" fmla="val 16667"/>
            </a:avLst>
          </a:prstGeom>
          <a:solidFill>
            <a:schemeClr val="accent1"/>
          </a:solidFill>
          <a:ln w="9525">
            <a:solidFill>
              <a:srgbClr val="0033CC"/>
            </a:solidFill>
            <a:miter lim="800000"/>
            <a:headEnd/>
            <a:tailEnd/>
          </a:ln>
        </p:spPr>
        <p:txBody>
          <a:bodyPr/>
          <a:lstStyle/>
          <a:p>
            <a:pPr algn="ctr"/>
            <a:r>
              <a:rPr lang="en-US" altLang="zh-CN" sz="2000">
                <a:solidFill>
                  <a:srgbClr val="FF0000"/>
                </a:solidFill>
              </a:rPr>
              <a:t>PNP</a:t>
            </a:r>
            <a:r>
              <a:rPr lang="zh-CN" altLang="en-US" sz="2000"/>
              <a:t>型小信号模型如何画</a:t>
            </a:r>
            <a:r>
              <a:rPr lang="zh-CN" altLang="en-US"/>
              <a:t>？</a:t>
            </a:r>
          </a:p>
        </p:txBody>
      </p:sp>
      <p:sp>
        <p:nvSpPr>
          <p:cNvPr id="77838" name="Rectangle 22"/>
          <p:cNvSpPr>
            <a:spLocks noGrp="1" noChangeArrowheads="1"/>
          </p:cNvSpPr>
          <p:nvPr>
            <p:ph type="title" idx="4294967295"/>
          </p:nvPr>
        </p:nvSpPr>
        <p:spPr>
          <a:xfrm>
            <a:off x="325438" y="174625"/>
            <a:ext cx="2808287" cy="561975"/>
          </a:xfrm>
          <a:noFill/>
        </p:spPr>
        <p:txBody>
          <a:bodyPr/>
          <a:lstStyle/>
          <a:p>
            <a:r>
              <a:rPr lang="zh-CN" altLang="en-US" sz="3200" b="1" smtClean="0"/>
              <a:t>课堂练习</a:t>
            </a:r>
          </a:p>
        </p:txBody>
      </p:sp>
      <p:sp>
        <p:nvSpPr>
          <p:cNvPr id="77839" name="日期占位符 1"/>
          <p:cNvSpPr>
            <a:spLocks noGrp="1"/>
          </p:cNvSpPr>
          <p:nvPr>
            <p:ph type="dt" sz="quarter" idx="10"/>
          </p:nvPr>
        </p:nvSpPr>
        <p:spPr>
          <a:xfrm>
            <a:off x="457200" y="6484938"/>
            <a:ext cx="2133600" cy="476250"/>
          </a:xfrm>
          <a:noFill/>
        </p:spPr>
        <p:txBody>
          <a:bodyPr/>
          <a:lstStyle/>
          <a:p>
            <a:fld id="{16CB55E9-C955-4B69-9FDE-E07EE1AF664D}" type="datetime1">
              <a:rPr lang="zh-CN" altLang="en-US" smtClean="0">
                <a:latin typeface="Arial" pitchFamily="34" charset="0"/>
              </a:rPr>
              <a:pPr/>
              <a:t>2019-10-16</a:t>
            </a:fld>
            <a:endParaRPr lang="en-US" altLang="zh-CN" smtClean="0">
              <a:latin typeface="Arial" pitchFamily="34" charset="0"/>
            </a:endParaRPr>
          </a:p>
        </p:txBody>
      </p:sp>
      <p:sp>
        <p:nvSpPr>
          <p:cNvPr id="7784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77841" name="灯片编号占位符 3"/>
          <p:cNvSpPr>
            <a:spLocks noGrp="1"/>
          </p:cNvSpPr>
          <p:nvPr>
            <p:ph type="sldNum" sz="quarter" idx="12"/>
          </p:nvPr>
        </p:nvSpPr>
        <p:spPr>
          <a:xfrm>
            <a:off x="6553200" y="6484938"/>
            <a:ext cx="2133600" cy="476250"/>
          </a:xfrm>
          <a:noFill/>
        </p:spPr>
        <p:txBody>
          <a:bodyPr/>
          <a:lstStyle/>
          <a:p>
            <a:fld id="{B91513E5-B408-434C-A280-10743EEE72EB}" type="slidenum">
              <a:rPr lang="en-US" altLang="zh-CN" smtClean="0">
                <a:latin typeface="Arial" pitchFamily="34" charset="0"/>
              </a:rPr>
              <a:pPr/>
              <a:t>141</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6389"/>
                                        </p:tgtEl>
                                        <p:attrNameLst>
                                          <p:attrName>style.visibility</p:attrName>
                                        </p:attrNameLst>
                                      </p:cBhvr>
                                      <p:to>
                                        <p:strVal val="visible"/>
                                      </p:to>
                                    </p:set>
                                    <p:anim calcmode="lin" valueType="num">
                                      <p:cBhvr>
                                        <p:cTn id="7" dur="2000" fill="hold"/>
                                        <p:tgtEl>
                                          <p:spTgt spid="186389"/>
                                        </p:tgtEl>
                                        <p:attrNameLst>
                                          <p:attrName>ppt_w</p:attrName>
                                        </p:attrNameLst>
                                      </p:cBhvr>
                                      <p:tavLst>
                                        <p:tav tm="0">
                                          <p:val>
                                            <p:fltVal val="0"/>
                                          </p:val>
                                        </p:tav>
                                        <p:tav tm="100000">
                                          <p:val>
                                            <p:strVal val="#ppt_w"/>
                                          </p:val>
                                        </p:tav>
                                      </p:tavLst>
                                    </p:anim>
                                    <p:anim calcmode="lin" valueType="num">
                                      <p:cBhvr>
                                        <p:cTn id="8" dur="2000" fill="hold"/>
                                        <p:tgtEl>
                                          <p:spTgt spid="186389"/>
                                        </p:tgtEl>
                                        <p:attrNameLst>
                                          <p:attrName>ppt_h</p:attrName>
                                        </p:attrNameLst>
                                      </p:cBhvr>
                                      <p:tavLst>
                                        <p:tav tm="0">
                                          <p:val>
                                            <p:fltVal val="0"/>
                                          </p:val>
                                        </p:tav>
                                        <p:tav tm="100000">
                                          <p:val>
                                            <p:strVal val="#ppt_h"/>
                                          </p:val>
                                        </p:tav>
                                      </p:tavLst>
                                    </p:anim>
                                    <p:animEffect transition="in" filter="fade">
                                      <p:cBhvr>
                                        <p:cTn id="9" dur="2000"/>
                                        <p:tgtEl>
                                          <p:spTgt spid="18638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grpId="0" nodeType="clickEffect">
                                  <p:stCondLst>
                                    <p:cond delay="0"/>
                                  </p:stCondLst>
                                  <p:childTnLst>
                                    <p:set>
                                      <p:cBhvr>
                                        <p:cTn id="13" dur="1" fill="hold">
                                          <p:stCondLst>
                                            <p:cond delay="0"/>
                                          </p:stCondLst>
                                        </p:cTn>
                                        <p:tgtEl>
                                          <p:spTgt spid="186382"/>
                                        </p:tgtEl>
                                        <p:attrNameLst>
                                          <p:attrName>style.visibility</p:attrName>
                                        </p:attrNameLst>
                                      </p:cBhvr>
                                      <p:to>
                                        <p:strVal val="visible"/>
                                      </p:to>
                                    </p:set>
                                    <p:animEffect transition="in" filter="strips(downRight)">
                                      <p:cBhvr>
                                        <p:cTn id="14" dur="3000"/>
                                        <p:tgtEl>
                                          <p:spTgt spid="186382"/>
                                        </p:tgtEl>
                                      </p:cBhvr>
                                    </p:animEffect>
                                  </p:childTnLst>
                                </p:cTn>
                              </p:par>
                            </p:childTnLst>
                          </p:cTn>
                        </p:par>
                        <p:par>
                          <p:cTn id="15" fill="hold">
                            <p:stCondLst>
                              <p:cond delay="3000"/>
                            </p:stCondLst>
                            <p:childTnLst>
                              <p:par>
                                <p:cTn id="16" presetID="22" presetClass="entr" presetSubtype="8" fill="hold" grpId="0" nodeType="afterEffect">
                                  <p:stCondLst>
                                    <p:cond delay="0"/>
                                  </p:stCondLst>
                                  <p:childTnLst>
                                    <p:set>
                                      <p:cBhvr>
                                        <p:cTn id="17" dur="1" fill="hold">
                                          <p:stCondLst>
                                            <p:cond delay="0"/>
                                          </p:stCondLst>
                                        </p:cTn>
                                        <p:tgtEl>
                                          <p:spTgt spid="186375"/>
                                        </p:tgtEl>
                                        <p:attrNameLst>
                                          <p:attrName>style.visibility</p:attrName>
                                        </p:attrNameLst>
                                      </p:cBhvr>
                                      <p:to>
                                        <p:strVal val="visible"/>
                                      </p:to>
                                    </p:set>
                                    <p:animEffect transition="in" filter="wipe(left)">
                                      <p:cBhvr>
                                        <p:cTn id="18" dur="1000"/>
                                        <p:tgtEl>
                                          <p:spTgt spid="186375"/>
                                        </p:tgtEl>
                                      </p:cBhvr>
                                    </p:animEffect>
                                  </p:childTnLst>
                                </p:cTn>
                              </p:par>
                            </p:childTnLst>
                          </p:cTn>
                        </p:par>
                        <p:par>
                          <p:cTn id="19" fill="hold">
                            <p:stCondLst>
                              <p:cond delay="4000"/>
                            </p:stCondLst>
                            <p:childTnLst>
                              <p:par>
                                <p:cTn id="20" presetID="4" presetClass="entr" presetSubtype="32" fill="hold" nodeType="afterEffect">
                                  <p:stCondLst>
                                    <p:cond delay="2000"/>
                                  </p:stCondLst>
                                  <p:childTnLst>
                                    <p:set>
                                      <p:cBhvr>
                                        <p:cTn id="21" dur="1" fill="hold">
                                          <p:stCondLst>
                                            <p:cond delay="0"/>
                                          </p:stCondLst>
                                        </p:cTn>
                                        <p:tgtEl>
                                          <p:spTgt spid="186376"/>
                                        </p:tgtEl>
                                        <p:attrNameLst>
                                          <p:attrName>style.visibility</p:attrName>
                                        </p:attrNameLst>
                                      </p:cBhvr>
                                      <p:to>
                                        <p:strVal val="visible"/>
                                      </p:to>
                                    </p:set>
                                    <p:animEffect transition="in" filter="box(out)">
                                      <p:cBhvr>
                                        <p:cTn id="22" dur="3000"/>
                                        <p:tgtEl>
                                          <p:spTgt spid="18637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86377"/>
                                        </p:tgtEl>
                                        <p:attrNameLst>
                                          <p:attrName>style.visibility</p:attrName>
                                        </p:attrNameLst>
                                      </p:cBhvr>
                                      <p:to>
                                        <p:strVal val="visible"/>
                                      </p:to>
                                    </p:set>
                                    <p:animEffect transition="in" filter="box(out)">
                                      <p:cBhvr>
                                        <p:cTn id="27" dur="3000"/>
                                        <p:tgtEl>
                                          <p:spTgt spid="186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86378"/>
                                        </p:tgtEl>
                                        <p:attrNameLst>
                                          <p:attrName>style.visibility</p:attrName>
                                        </p:attrNameLst>
                                      </p:cBhvr>
                                      <p:to>
                                        <p:strVal val="visible"/>
                                      </p:to>
                                    </p:set>
                                    <p:animEffect transition="in" filter="wipe(right)">
                                      <p:cBhvr>
                                        <p:cTn id="32" dur="3000"/>
                                        <p:tgtEl>
                                          <p:spTgt spid="1863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6379"/>
                                        </p:tgtEl>
                                        <p:attrNameLst>
                                          <p:attrName>style.visibility</p:attrName>
                                        </p:attrNameLst>
                                      </p:cBhvr>
                                      <p:to>
                                        <p:strVal val="visible"/>
                                      </p:to>
                                    </p:set>
                                    <p:animEffect transition="in" filter="wipe(left)">
                                      <p:cBhvr>
                                        <p:cTn id="37" dur="3000"/>
                                        <p:tgtEl>
                                          <p:spTgt spid="1863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6380"/>
                                        </p:tgtEl>
                                        <p:attrNameLst>
                                          <p:attrName>style.visibility</p:attrName>
                                        </p:attrNameLst>
                                      </p:cBhvr>
                                      <p:to>
                                        <p:strVal val="visible"/>
                                      </p:to>
                                    </p:set>
                                    <p:animEffect transition="in" filter="wipe(left)">
                                      <p:cBhvr>
                                        <p:cTn id="42" dur="3000"/>
                                        <p:tgtEl>
                                          <p:spTgt spid="1863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86381"/>
                                        </p:tgtEl>
                                        <p:attrNameLst>
                                          <p:attrName>style.visibility</p:attrName>
                                        </p:attrNameLst>
                                      </p:cBhvr>
                                      <p:to>
                                        <p:strVal val="visible"/>
                                      </p:to>
                                    </p:set>
                                    <p:animEffect transition="in" filter="wipe(left)">
                                      <p:cBhvr>
                                        <p:cTn id="47" dur="3000"/>
                                        <p:tgtEl>
                                          <p:spTgt spid="186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nimBg="1"/>
      <p:bldP spid="186382" grpId="0" autoUpdateAnimBg="0"/>
      <p:bldP spid="18638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9" name="日期占位符 1"/>
          <p:cNvSpPr>
            <a:spLocks noGrp="1"/>
          </p:cNvSpPr>
          <p:nvPr>
            <p:ph type="dt" sz="quarter" idx="10"/>
          </p:nvPr>
        </p:nvSpPr>
        <p:spPr>
          <a:noFill/>
        </p:spPr>
        <p:txBody>
          <a:bodyPr/>
          <a:lstStyle/>
          <a:p>
            <a:fld id="{C64A8E42-80BE-48D9-BD76-D6E62B843A56}" type="datetime1">
              <a:rPr lang="zh-CN" altLang="en-US" smtClean="0">
                <a:latin typeface="Arial" pitchFamily="34" charset="0"/>
              </a:rPr>
              <a:pPr/>
              <a:t>2019-10-16</a:t>
            </a:fld>
            <a:endParaRPr lang="en-US" altLang="zh-CN" smtClean="0">
              <a:latin typeface="Arial" pitchFamily="34" charset="0"/>
            </a:endParaRPr>
          </a:p>
        </p:txBody>
      </p:sp>
      <p:sp>
        <p:nvSpPr>
          <p:cNvPr id="822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8221" name="灯片编号占位符 3"/>
          <p:cNvSpPr>
            <a:spLocks noGrp="1"/>
          </p:cNvSpPr>
          <p:nvPr>
            <p:ph type="sldNum" sz="quarter" idx="12"/>
          </p:nvPr>
        </p:nvSpPr>
        <p:spPr>
          <a:noFill/>
        </p:spPr>
        <p:txBody>
          <a:bodyPr/>
          <a:lstStyle/>
          <a:p>
            <a:fld id="{7B179128-F15F-4A64-9B8C-612F73BB5500}" type="slidenum">
              <a:rPr lang="en-US" altLang="zh-CN" smtClean="0">
                <a:latin typeface="Arial" pitchFamily="34" charset="0"/>
              </a:rPr>
              <a:pPr/>
              <a:t>15</a:t>
            </a:fld>
            <a:endParaRPr lang="en-US" altLang="zh-CN" smtClean="0">
              <a:latin typeface="Arial" pitchFamily="34" charset="0"/>
            </a:endParaRPr>
          </a:p>
        </p:txBody>
      </p:sp>
      <p:sp>
        <p:nvSpPr>
          <p:cNvPr id="229460" name="AutoShape 84"/>
          <p:cNvSpPr>
            <a:spLocks/>
          </p:cNvSpPr>
          <p:nvPr/>
        </p:nvSpPr>
        <p:spPr bwMode="auto">
          <a:xfrm>
            <a:off x="2994025" y="2989263"/>
            <a:ext cx="185738" cy="581025"/>
          </a:xfrm>
          <a:prstGeom prst="rightBrace">
            <a:avLst>
              <a:gd name="adj1" fmla="val 33310"/>
              <a:gd name="adj2" fmla="val 50000"/>
            </a:avLst>
          </a:prstGeom>
          <a:noFill/>
          <a:ln w="25400">
            <a:solidFill>
              <a:srgbClr val="FF0000"/>
            </a:solidFill>
            <a:round/>
            <a:headEnd/>
            <a:tailEnd/>
          </a:ln>
        </p:spPr>
        <p:txBody>
          <a:bodyPr wrap="none" anchor="ctr"/>
          <a:lstStyle/>
          <a:p>
            <a:endParaRPr lang="zh-CN" altLang="en-US"/>
          </a:p>
        </p:txBody>
      </p:sp>
      <p:grpSp>
        <p:nvGrpSpPr>
          <p:cNvPr id="2" name="Group 110"/>
          <p:cNvGrpSpPr>
            <a:grpSpLocks/>
          </p:cNvGrpSpPr>
          <p:nvPr/>
        </p:nvGrpSpPr>
        <p:grpSpPr bwMode="auto">
          <a:xfrm>
            <a:off x="762000" y="214313"/>
            <a:ext cx="6988175" cy="2274887"/>
            <a:chOff x="171" y="560"/>
            <a:chExt cx="5342" cy="1879"/>
          </a:xfrm>
        </p:grpSpPr>
        <p:grpSp>
          <p:nvGrpSpPr>
            <p:cNvPr id="3" name="Group 111"/>
            <p:cNvGrpSpPr>
              <a:grpSpLocks/>
            </p:cNvGrpSpPr>
            <p:nvPr/>
          </p:nvGrpSpPr>
          <p:grpSpPr bwMode="auto">
            <a:xfrm>
              <a:off x="171" y="560"/>
              <a:ext cx="5342" cy="1879"/>
              <a:chOff x="727" y="2338"/>
              <a:chExt cx="4280" cy="1702"/>
            </a:xfrm>
          </p:grpSpPr>
          <p:sp>
            <p:nvSpPr>
              <p:cNvPr id="8259"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8260"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8261"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2"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3"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4"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5"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6"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7"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8209" name="Object 121"/>
              <p:cNvGraphicFramePr>
                <a:graphicFrameLocks noChangeAspect="1"/>
              </p:cNvGraphicFramePr>
              <p:nvPr/>
            </p:nvGraphicFramePr>
            <p:xfrm>
              <a:off x="1571" y="3496"/>
              <a:ext cx="286" cy="239"/>
            </p:xfrm>
            <a:graphic>
              <a:graphicData uri="http://schemas.openxmlformats.org/presentationml/2006/ole">
                <p:oleObj spid="_x0000_s281627" name="公式" r:id="rId4" imgW="253780" imgH="215713" progId="Equation.3">
                  <p:embed/>
                </p:oleObj>
              </a:graphicData>
            </a:graphic>
          </p:graphicFrame>
          <p:sp>
            <p:nvSpPr>
              <p:cNvPr id="8268"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8269"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8270"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4" name="Group 125"/>
              <p:cNvGrpSpPr>
                <a:grpSpLocks/>
              </p:cNvGrpSpPr>
              <p:nvPr/>
            </p:nvGrpSpPr>
            <p:grpSpPr bwMode="auto">
              <a:xfrm rot="5400000">
                <a:off x="1560" y="3837"/>
                <a:ext cx="304" cy="102"/>
                <a:chOff x="112" y="3074"/>
                <a:chExt cx="304" cy="102"/>
              </a:xfrm>
            </p:grpSpPr>
            <p:sp>
              <p:nvSpPr>
                <p:cNvPr id="8282"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8283"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5" name="Group 128"/>
              <p:cNvGrpSpPr>
                <a:grpSpLocks/>
              </p:cNvGrpSpPr>
              <p:nvPr/>
            </p:nvGrpSpPr>
            <p:grpSpPr bwMode="auto">
              <a:xfrm rot="5400000">
                <a:off x="3591" y="3836"/>
                <a:ext cx="304" cy="102"/>
                <a:chOff x="112" y="3074"/>
                <a:chExt cx="304" cy="102"/>
              </a:xfrm>
            </p:grpSpPr>
            <p:sp>
              <p:nvSpPr>
                <p:cNvPr id="8280"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8281"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8273"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8274"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8275"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8276"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277"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278"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8279"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210" name="Object 138"/>
              <p:cNvGraphicFramePr>
                <a:graphicFrameLocks noChangeAspect="1"/>
              </p:cNvGraphicFramePr>
              <p:nvPr/>
            </p:nvGraphicFramePr>
            <p:xfrm>
              <a:off x="3603" y="3489"/>
              <a:ext cx="285" cy="253"/>
            </p:xfrm>
            <a:graphic>
              <a:graphicData uri="http://schemas.openxmlformats.org/presentationml/2006/ole">
                <p:oleObj spid="_x0000_s281628" name="公式" r:id="rId5" imgW="253890" imgH="228501" progId="Equation.3">
                  <p:embed/>
                </p:oleObj>
              </a:graphicData>
            </a:graphic>
          </p:graphicFrame>
          <p:graphicFrame>
            <p:nvGraphicFramePr>
              <p:cNvPr id="8211" name="Object 139"/>
              <p:cNvGraphicFramePr>
                <a:graphicFrameLocks noChangeAspect="1"/>
              </p:cNvGraphicFramePr>
              <p:nvPr/>
            </p:nvGraphicFramePr>
            <p:xfrm>
              <a:off x="1228" y="2897"/>
              <a:ext cx="128" cy="155"/>
            </p:xfrm>
            <a:graphic>
              <a:graphicData uri="http://schemas.openxmlformats.org/presentationml/2006/ole">
                <p:oleObj spid="_x0000_s281629" name="公式" r:id="rId6" imgW="114201" imgH="139579" progId="Equation.3">
                  <p:embed/>
                </p:oleObj>
              </a:graphicData>
            </a:graphic>
          </p:graphicFrame>
          <p:graphicFrame>
            <p:nvGraphicFramePr>
              <p:cNvPr id="8212" name="Object 140"/>
              <p:cNvGraphicFramePr>
                <a:graphicFrameLocks noChangeAspect="1"/>
              </p:cNvGraphicFramePr>
              <p:nvPr/>
            </p:nvGraphicFramePr>
            <p:xfrm>
              <a:off x="2677" y="3533"/>
              <a:ext cx="142" cy="198"/>
            </p:xfrm>
            <a:graphic>
              <a:graphicData uri="http://schemas.openxmlformats.org/presentationml/2006/ole">
                <p:oleObj spid="_x0000_s281630" name="公式" r:id="rId7" imgW="126725" imgH="177415" progId="Equation.3">
                  <p:embed/>
                </p:oleObj>
              </a:graphicData>
            </a:graphic>
          </p:graphicFrame>
          <p:graphicFrame>
            <p:nvGraphicFramePr>
              <p:cNvPr id="8213" name="Object 141"/>
              <p:cNvGraphicFramePr>
                <a:graphicFrameLocks noChangeAspect="1"/>
              </p:cNvGraphicFramePr>
              <p:nvPr/>
            </p:nvGraphicFramePr>
            <p:xfrm>
              <a:off x="4379" y="2897"/>
              <a:ext cx="128" cy="155"/>
            </p:xfrm>
            <a:graphic>
              <a:graphicData uri="http://schemas.openxmlformats.org/presentationml/2006/ole">
                <p:oleObj spid="_x0000_s281631" name="公式" r:id="rId8" imgW="114201" imgH="139579" progId="Equation.3">
                  <p:embed/>
                </p:oleObj>
              </a:graphicData>
            </a:graphic>
          </p:graphicFrame>
          <p:graphicFrame>
            <p:nvGraphicFramePr>
              <p:cNvPr id="8214" name="Object 142"/>
              <p:cNvGraphicFramePr>
                <a:graphicFrameLocks noChangeAspect="1"/>
              </p:cNvGraphicFramePr>
              <p:nvPr/>
            </p:nvGraphicFramePr>
            <p:xfrm>
              <a:off x="1497" y="2356"/>
              <a:ext cx="187" cy="197"/>
            </p:xfrm>
            <a:graphic>
              <a:graphicData uri="http://schemas.openxmlformats.org/presentationml/2006/ole">
                <p:oleObj spid="_x0000_s281632" name="公式" r:id="rId9" imgW="164814" imgH="177492" progId="Equation.3">
                  <p:embed/>
                </p:oleObj>
              </a:graphicData>
            </a:graphic>
          </p:graphicFrame>
          <p:graphicFrame>
            <p:nvGraphicFramePr>
              <p:cNvPr id="8215" name="Object 143"/>
              <p:cNvGraphicFramePr>
                <a:graphicFrameLocks noChangeAspect="1"/>
              </p:cNvGraphicFramePr>
              <p:nvPr/>
            </p:nvGraphicFramePr>
            <p:xfrm>
              <a:off x="2718" y="2383"/>
              <a:ext cx="158" cy="183"/>
            </p:xfrm>
            <a:graphic>
              <a:graphicData uri="http://schemas.openxmlformats.org/presentationml/2006/ole">
                <p:oleObj spid="_x0000_s281633" name="公式" r:id="rId10" imgW="139579" imgH="164957" progId="Equation.3">
                  <p:embed/>
                </p:oleObj>
              </a:graphicData>
            </a:graphic>
          </p:graphicFrame>
          <p:graphicFrame>
            <p:nvGraphicFramePr>
              <p:cNvPr id="8216" name="Object 144"/>
              <p:cNvGraphicFramePr>
                <a:graphicFrameLocks noChangeAspect="1"/>
              </p:cNvGraphicFramePr>
              <p:nvPr/>
            </p:nvGraphicFramePr>
            <p:xfrm>
              <a:off x="4052" y="2356"/>
              <a:ext cx="186" cy="197"/>
            </p:xfrm>
            <a:graphic>
              <a:graphicData uri="http://schemas.openxmlformats.org/presentationml/2006/ole">
                <p:oleObj spid="_x0000_s281634" name="公式" r:id="rId11" imgW="164814" imgH="177492" progId="Equation.3">
                  <p:embed/>
                </p:oleObj>
              </a:graphicData>
            </a:graphic>
          </p:graphicFrame>
          <p:graphicFrame>
            <p:nvGraphicFramePr>
              <p:cNvPr id="8217" name="Object 145"/>
              <p:cNvGraphicFramePr>
                <a:graphicFrameLocks noChangeAspect="1"/>
              </p:cNvGraphicFramePr>
              <p:nvPr/>
            </p:nvGraphicFramePr>
            <p:xfrm>
              <a:off x="727" y="3245"/>
              <a:ext cx="215" cy="253"/>
            </p:xfrm>
            <a:graphic>
              <a:graphicData uri="http://schemas.openxmlformats.org/presentationml/2006/ole">
                <p:oleObj spid="_x0000_s281635" name="公式" r:id="rId12" imgW="190500" imgH="228600" progId="Equation.3">
                  <p:embed/>
                </p:oleObj>
              </a:graphicData>
            </a:graphic>
          </p:graphicFrame>
          <p:graphicFrame>
            <p:nvGraphicFramePr>
              <p:cNvPr id="8218" name="Object 146"/>
              <p:cNvGraphicFramePr>
                <a:graphicFrameLocks noChangeAspect="1"/>
              </p:cNvGraphicFramePr>
              <p:nvPr/>
            </p:nvGraphicFramePr>
            <p:xfrm>
              <a:off x="4792" y="3252"/>
              <a:ext cx="215" cy="253"/>
            </p:xfrm>
            <a:graphic>
              <a:graphicData uri="http://schemas.openxmlformats.org/presentationml/2006/ole">
                <p:oleObj spid="_x0000_s281636" name="公式" r:id="rId13" imgW="190500" imgH="228600" progId="Equation.3">
                  <p:embed/>
                </p:oleObj>
              </a:graphicData>
            </a:graphic>
          </p:graphicFrame>
        </p:grpSp>
        <p:grpSp>
          <p:nvGrpSpPr>
            <p:cNvPr id="6" name="Group 147"/>
            <p:cNvGrpSpPr>
              <a:grpSpLocks/>
            </p:cNvGrpSpPr>
            <p:nvPr/>
          </p:nvGrpSpPr>
          <p:grpSpPr bwMode="auto">
            <a:xfrm>
              <a:off x="541" y="853"/>
              <a:ext cx="354" cy="233"/>
              <a:chOff x="441" y="860"/>
              <a:chExt cx="356" cy="284"/>
            </a:xfrm>
          </p:grpSpPr>
          <p:sp>
            <p:nvSpPr>
              <p:cNvPr id="8258"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8" name="Object 149"/>
              <p:cNvGraphicFramePr>
                <a:graphicFrameLocks noChangeAspect="1"/>
              </p:cNvGraphicFramePr>
              <p:nvPr/>
            </p:nvGraphicFramePr>
            <p:xfrm>
              <a:off x="500" y="860"/>
              <a:ext cx="256" cy="284"/>
            </p:xfrm>
            <a:graphic>
              <a:graphicData uri="http://schemas.openxmlformats.org/presentationml/2006/ole">
                <p:oleObj spid="_x0000_s281637" name="公式" r:id="rId14" imgW="190335" imgH="215713" progId="Equation.3">
                  <p:embed/>
                </p:oleObj>
              </a:graphicData>
            </a:graphic>
          </p:graphicFrame>
        </p:grpSp>
        <p:grpSp>
          <p:nvGrpSpPr>
            <p:cNvPr id="7" name="Group 150"/>
            <p:cNvGrpSpPr>
              <a:grpSpLocks/>
            </p:cNvGrpSpPr>
            <p:nvPr/>
          </p:nvGrpSpPr>
          <p:grpSpPr bwMode="auto">
            <a:xfrm>
              <a:off x="2868" y="1917"/>
              <a:ext cx="263" cy="293"/>
              <a:chOff x="2829" y="2312"/>
              <a:chExt cx="264" cy="356"/>
            </a:xfrm>
          </p:grpSpPr>
          <p:sp>
            <p:nvSpPr>
              <p:cNvPr id="8257"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7" name="Object 152"/>
              <p:cNvGraphicFramePr>
                <a:graphicFrameLocks noChangeAspect="1"/>
              </p:cNvGraphicFramePr>
              <p:nvPr/>
            </p:nvGraphicFramePr>
            <p:xfrm>
              <a:off x="2837" y="2359"/>
              <a:ext cx="256" cy="284"/>
            </p:xfrm>
            <a:graphic>
              <a:graphicData uri="http://schemas.openxmlformats.org/presentationml/2006/ole">
                <p:oleObj spid="_x0000_s281638" name="公式" r:id="rId15" imgW="190335" imgH="215713" progId="Equation.3">
                  <p:embed/>
                </p:oleObj>
              </a:graphicData>
            </a:graphic>
          </p:graphicFrame>
        </p:grpSp>
        <p:grpSp>
          <p:nvGrpSpPr>
            <p:cNvPr id="8" name="Group 153"/>
            <p:cNvGrpSpPr>
              <a:grpSpLocks/>
            </p:cNvGrpSpPr>
            <p:nvPr/>
          </p:nvGrpSpPr>
          <p:grpSpPr bwMode="auto">
            <a:xfrm>
              <a:off x="1300" y="560"/>
              <a:ext cx="2932" cy="1064"/>
              <a:chOff x="1229" y="636"/>
              <a:chExt cx="2946" cy="1295"/>
            </a:xfrm>
          </p:grpSpPr>
          <p:sp>
            <p:nvSpPr>
              <p:cNvPr id="8242"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3"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4"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5"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8246"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8247"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248"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4" name="Object 161"/>
              <p:cNvGraphicFramePr>
                <a:graphicFrameLocks noChangeAspect="1"/>
              </p:cNvGraphicFramePr>
              <p:nvPr/>
            </p:nvGraphicFramePr>
            <p:xfrm>
              <a:off x="2481" y="1315"/>
              <a:ext cx="289" cy="257"/>
            </p:xfrm>
            <a:graphic>
              <a:graphicData uri="http://schemas.openxmlformats.org/presentationml/2006/ole">
                <p:oleObj spid="_x0000_s281639" name="公式" r:id="rId16" imgW="253890" imgH="228501" progId="Equation.3">
                  <p:embed/>
                </p:oleObj>
              </a:graphicData>
            </a:graphic>
          </p:graphicFrame>
          <p:sp>
            <p:nvSpPr>
              <p:cNvPr id="8249"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8250"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8205" name="Object 164"/>
              <p:cNvGraphicFramePr>
                <a:graphicFrameLocks noChangeAspect="1"/>
              </p:cNvGraphicFramePr>
              <p:nvPr/>
            </p:nvGraphicFramePr>
            <p:xfrm>
              <a:off x="3828" y="920"/>
              <a:ext cx="289" cy="256"/>
            </p:xfrm>
            <a:graphic>
              <a:graphicData uri="http://schemas.openxmlformats.org/presentationml/2006/ole">
                <p:oleObj spid="_x0000_s281640" name="公式" r:id="rId17" imgW="253890" imgH="228501" progId="Equation.3">
                  <p:embed/>
                </p:oleObj>
              </a:graphicData>
            </a:graphic>
          </p:graphicFrame>
          <p:graphicFrame>
            <p:nvGraphicFramePr>
              <p:cNvPr id="8206" name="Object 165"/>
              <p:cNvGraphicFramePr>
                <a:graphicFrameLocks noChangeAspect="1"/>
              </p:cNvGraphicFramePr>
              <p:nvPr/>
            </p:nvGraphicFramePr>
            <p:xfrm>
              <a:off x="1414" y="909"/>
              <a:ext cx="289" cy="256"/>
            </p:xfrm>
            <a:graphic>
              <a:graphicData uri="http://schemas.openxmlformats.org/presentationml/2006/ole">
                <p:oleObj spid="_x0000_s281641" name="公式" r:id="rId18" imgW="253890" imgH="228501" progId="Equation.3">
                  <p:embed/>
                </p:oleObj>
              </a:graphicData>
            </a:graphic>
          </p:graphicFrame>
          <p:sp>
            <p:nvSpPr>
              <p:cNvPr id="8251"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2"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3"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4"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8255"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8256"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172"/>
            <p:cNvGrpSpPr>
              <a:grpSpLocks/>
            </p:cNvGrpSpPr>
            <p:nvPr/>
          </p:nvGrpSpPr>
          <p:grpSpPr bwMode="auto">
            <a:xfrm>
              <a:off x="2994" y="1249"/>
              <a:ext cx="1289" cy="355"/>
              <a:chOff x="2931" y="1474"/>
              <a:chExt cx="1295" cy="432"/>
            </a:xfrm>
          </p:grpSpPr>
          <p:sp>
            <p:nvSpPr>
              <p:cNvPr id="8237"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8238"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39"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8240"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8241"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203" name="Object 178"/>
              <p:cNvGraphicFramePr>
                <a:graphicFrameLocks noChangeAspect="1"/>
              </p:cNvGraphicFramePr>
              <p:nvPr/>
            </p:nvGraphicFramePr>
            <p:xfrm>
              <a:off x="3816" y="1574"/>
              <a:ext cx="362" cy="256"/>
            </p:xfrm>
            <a:graphic>
              <a:graphicData uri="http://schemas.openxmlformats.org/presentationml/2006/ole">
                <p:oleObj spid="_x0000_s281642" name="公式" r:id="rId19" imgW="317362" imgH="228501" progId="Equation.3">
                  <p:embed/>
                </p:oleObj>
              </a:graphicData>
            </a:graphic>
          </p:graphicFrame>
        </p:grpSp>
        <p:grpSp>
          <p:nvGrpSpPr>
            <p:cNvPr id="10" name="Group 179"/>
            <p:cNvGrpSpPr>
              <a:grpSpLocks/>
            </p:cNvGrpSpPr>
            <p:nvPr/>
          </p:nvGrpSpPr>
          <p:grpSpPr bwMode="auto">
            <a:xfrm>
              <a:off x="1402" y="1270"/>
              <a:ext cx="1213" cy="292"/>
              <a:chOff x="1204" y="1500"/>
              <a:chExt cx="1219" cy="355"/>
            </a:xfrm>
          </p:grpSpPr>
          <p:sp>
            <p:nvSpPr>
              <p:cNvPr id="8234"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8235"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236"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2" name="Object 183"/>
              <p:cNvGraphicFramePr>
                <a:graphicFrameLocks noChangeAspect="1"/>
              </p:cNvGraphicFramePr>
              <p:nvPr/>
            </p:nvGraphicFramePr>
            <p:xfrm>
              <a:off x="1327" y="1537"/>
              <a:ext cx="275" cy="242"/>
            </p:xfrm>
            <a:graphic>
              <a:graphicData uri="http://schemas.openxmlformats.org/presentationml/2006/ole">
                <p:oleObj spid="_x0000_s281643" name="公式" r:id="rId20" imgW="241091" imgH="215713" progId="Equation.3">
                  <p:embed/>
                </p:oleObj>
              </a:graphicData>
            </a:graphic>
          </p:graphicFrame>
        </p:grpSp>
        <p:grpSp>
          <p:nvGrpSpPr>
            <p:cNvPr id="11" name="Group 184"/>
            <p:cNvGrpSpPr>
              <a:grpSpLocks/>
            </p:cNvGrpSpPr>
            <p:nvPr/>
          </p:nvGrpSpPr>
          <p:grpSpPr bwMode="auto">
            <a:xfrm>
              <a:off x="4789" y="831"/>
              <a:ext cx="354" cy="247"/>
              <a:chOff x="441" y="852"/>
              <a:chExt cx="356" cy="300"/>
            </a:xfrm>
          </p:grpSpPr>
          <p:sp>
            <p:nvSpPr>
              <p:cNvPr id="8233"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1" name="Object 186"/>
              <p:cNvGraphicFramePr>
                <a:graphicFrameLocks noChangeAspect="1"/>
              </p:cNvGraphicFramePr>
              <p:nvPr/>
            </p:nvGraphicFramePr>
            <p:xfrm>
              <a:off x="500" y="852"/>
              <a:ext cx="256" cy="300"/>
            </p:xfrm>
            <a:graphic>
              <a:graphicData uri="http://schemas.openxmlformats.org/presentationml/2006/ole">
                <p:oleObj spid="_x0000_s281644" name="公式" r:id="rId21" imgW="190500" imgH="228600" progId="Equation.3">
                  <p:embed/>
                </p:oleObj>
              </a:graphicData>
            </a:graphic>
          </p:graphicFrame>
        </p:grpSp>
      </p:grpSp>
      <p:graphicFrame>
        <p:nvGraphicFramePr>
          <p:cNvPr id="9324" name="Object 108"/>
          <p:cNvGraphicFramePr>
            <a:graphicFrameLocks noChangeAspect="1"/>
          </p:cNvGraphicFramePr>
          <p:nvPr/>
        </p:nvGraphicFramePr>
        <p:xfrm>
          <a:off x="6635750" y="3071813"/>
          <a:ext cx="2300288" cy="576262"/>
        </p:xfrm>
        <a:graphic>
          <a:graphicData uri="http://schemas.openxmlformats.org/presentationml/2006/ole">
            <p:oleObj spid="_x0000_s281645" name="Equation" r:id="rId22" imgW="799753" imgH="241195" progId="Equation.DSMT4">
              <p:embed/>
            </p:oleObj>
          </a:graphicData>
        </a:graphic>
      </p:graphicFrame>
      <p:graphicFrame>
        <p:nvGraphicFramePr>
          <p:cNvPr id="9325" name="Object 109"/>
          <p:cNvGraphicFramePr>
            <a:graphicFrameLocks noChangeAspect="1"/>
          </p:cNvGraphicFramePr>
          <p:nvPr/>
        </p:nvGraphicFramePr>
        <p:xfrm>
          <a:off x="3381375" y="2873375"/>
          <a:ext cx="3248025" cy="838200"/>
        </p:xfrm>
        <a:graphic>
          <a:graphicData uri="http://schemas.openxmlformats.org/presentationml/2006/ole">
            <p:oleObj spid="_x0000_s281646" name="Equation" r:id="rId23" imgW="1524000" imgH="393700" progId="Equation.DSMT4">
              <p:embed/>
            </p:oleObj>
          </a:graphicData>
        </a:graphic>
      </p:graphicFrame>
      <p:graphicFrame>
        <p:nvGraphicFramePr>
          <p:cNvPr id="9326" name="Object 110"/>
          <p:cNvGraphicFramePr>
            <a:graphicFrameLocks noChangeAspect="1"/>
          </p:cNvGraphicFramePr>
          <p:nvPr/>
        </p:nvGraphicFramePr>
        <p:xfrm>
          <a:off x="523875" y="2674938"/>
          <a:ext cx="1814513" cy="430212"/>
        </p:xfrm>
        <a:graphic>
          <a:graphicData uri="http://schemas.openxmlformats.org/presentationml/2006/ole">
            <p:oleObj spid="_x0000_s281647" name="Equation" r:id="rId24" imgW="965200" imgH="228600" progId="Equation.DSMT4">
              <p:embed/>
            </p:oleObj>
          </a:graphicData>
        </a:graphic>
      </p:graphicFrame>
      <p:graphicFrame>
        <p:nvGraphicFramePr>
          <p:cNvPr id="9327" name="Object 111"/>
          <p:cNvGraphicFramePr>
            <a:graphicFrameLocks noChangeAspect="1"/>
          </p:cNvGraphicFramePr>
          <p:nvPr/>
        </p:nvGraphicFramePr>
        <p:xfrm>
          <a:off x="682625" y="3389313"/>
          <a:ext cx="1384300" cy="430212"/>
        </p:xfrm>
        <a:graphic>
          <a:graphicData uri="http://schemas.openxmlformats.org/presentationml/2006/ole">
            <p:oleObj spid="_x0000_s281648" name="Equation" r:id="rId25" imgW="736600" imgH="228600" progId="Equation.DSMT4">
              <p:embed/>
            </p:oleObj>
          </a:graphicData>
        </a:graphic>
      </p:graphicFrame>
      <p:graphicFrame>
        <p:nvGraphicFramePr>
          <p:cNvPr id="9328" name="Object 112"/>
          <p:cNvGraphicFramePr>
            <a:graphicFrameLocks noChangeAspect="1"/>
          </p:cNvGraphicFramePr>
          <p:nvPr/>
        </p:nvGraphicFramePr>
        <p:xfrm>
          <a:off x="722313" y="4064000"/>
          <a:ext cx="1377950" cy="871538"/>
        </p:xfrm>
        <a:graphic>
          <a:graphicData uri="http://schemas.openxmlformats.org/presentationml/2006/ole">
            <p:oleObj spid="_x0000_s281649" name="Equation" r:id="rId26" imgW="622030" imgH="393529" progId="Equation.DSMT4">
              <p:embed/>
            </p:oleObj>
          </a:graphicData>
        </a:graphic>
      </p:graphicFrame>
      <p:sp>
        <p:nvSpPr>
          <p:cNvPr id="115" name="矩形 114"/>
          <p:cNvSpPr>
            <a:spLocks noChangeArrowheads="1"/>
          </p:cNvSpPr>
          <p:nvPr/>
        </p:nvSpPr>
        <p:spPr bwMode="auto">
          <a:xfrm>
            <a:off x="1158875" y="5016500"/>
            <a:ext cx="4572000" cy="400050"/>
          </a:xfrm>
          <a:prstGeom prst="rect">
            <a:avLst/>
          </a:prstGeom>
          <a:noFill/>
          <a:ln w="9525">
            <a:noFill/>
            <a:miter lim="800000"/>
            <a:headEnd/>
            <a:tailEnd/>
          </a:ln>
        </p:spPr>
        <p:txBody>
          <a:bodyPr>
            <a:spAutoFit/>
          </a:bodyPr>
          <a:lstStyle/>
          <a:p>
            <a:r>
              <a:rPr lang="en-US" altLang="zh-CN" sz="2000">
                <a:solidFill>
                  <a:srgbClr val="FF0000"/>
                </a:solidFill>
                <a:latin typeface="宋体" pitchFamily="2" charset="-122"/>
              </a:rPr>
              <a:t>β&gt;&gt;1</a:t>
            </a:r>
            <a:r>
              <a:rPr lang="zh-CN" altLang="en-US" sz="2000">
                <a:solidFill>
                  <a:srgbClr val="FF0000"/>
                </a:solidFill>
                <a:latin typeface="宋体" pitchFamily="2" charset="-122"/>
              </a:rPr>
              <a:t>，</a:t>
            </a:r>
            <a:r>
              <a:rPr lang="en-US" altLang="zh-CN" sz="2000">
                <a:solidFill>
                  <a:srgbClr val="FF0000"/>
                </a:solidFill>
                <a:latin typeface="宋体" pitchFamily="2" charset="-122"/>
              </a:rPr>
              <a:t> </a:t>
            </a:r>
            <a:r>
              <a:rPr lang="zh-CN" altLang="en-US" sz="2000">
                <a:latin typeface="宋体" pitchFamily="2" charset="-122"/>
              </a:rPr>
              <a:t>典型值为几十～几百</a:t>
            </a:r>
            <a:endParaRPr lang="zh-CN" altLang="en-US" sz="2000"/>
          </a:p>
        </p:txBody>
      </p:sp>
      <p:graphicFrame>
        <p:nvGraphicFramePr>
          <p:cNvPr id="8303" name="Object 29"/>
          <p:cNvGraphicFramePr>
            <a:graphicFrameLocks noChangeAspect="1"/>
          </p:cNvGraphicFramePr>
          <p:nvPr/>
        </p:nvGraphicFramePr>
        <p:xfrm>
          <a:off x="2825750" y="4024313"/>
          <a:ext cx="2481263" cy="949325"/>
        </p:xfrm>
        <a:graphic>
          <a:graphicData uri="http://schemas.openxmlformats.org/presentationml/2006/ole">
            <p:oleObj spid="_x0000_s281650" name="Equation" r:id="rId27" imgW="1028254" imgH="393529" progId="Equation.DSMT4">
              <p:embed/>
            </p:oleObj>
          </a:graphicData>
        </a:graphic>
      </p:graphicFrame>
      <p:graphicFrame>
        <p:nvGraphicFramePr>
          <p:cNvPr id="8304" name="Object 30"/>
          <p:cNvGraphicFramePr>
            <a:graphicFrameLocks noChangeAspect="1"/>
          </p:cNvGraphicFramePr>
          <p:nvPr/>
        </p:nvGraphicFramePr>
        <p:xfrm>
          <a:off x="5405438" y="4262438"/>
          <a:ext cx="2103437" cy="623887"/>
        </p:xfrm>
        <a:graphic>
          <a:graphicData uri="http://schemas.openxmlformats.org/presentationml/2006/ole">
            <p:oleObj spid="_x0000_s281651" name="Equation" r:id="rId28" imgW="812447" imgH="241195" progId="Equation.DSMT4">
              <p:embed/>
            </p:oleObj>
          </a:graphicData>
        </a:graphic>
      </p:graphicFrame>
      <p:sp>
        <p:nvSpPr>
          <p:cNvPr id="113" name="Text Box 5"/>
          <p:cNvSpPr txBox="1">
            <a:spLocks noChangeArrowheads="1"/>
          </p:cNvSpPr>
          <p:nvPr/>
        </p:nvSpPr>
        <p:spPr bwMode="auto">
          <a:xfrm>
            <a:off x="682625" y="5453063"/>
            <a:ext cx="7778750"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000"/>
              <a:t>I</a:t>
            </a:r>
            <a:r>
              <a:rPr lang="en-US" altLang="zh-CN" sz="2000" baseline="-25000"/>
              <a:t>CEO</a:t>
            </a:r>
            <a:r>
              <a:rPr lang="zh-CN" altLang="en-US" sz="2000"/>
              <a:t>是集电极与发射极之间的反向饱和电流，亦称为穿透电流。数值一般很小，常常忽略。</a:t>
            </a:r>
            <a:endParaRPr lang="zh-CN" altLang="el-G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9460"/>
                                        </p:tgtEl>
                                        <p:attrNameLst>
                                          <p:attrName>style.visibility</p:attrName>
                                        </p:attrNameLst>
                                      </p:cBhvr>
                                      <p:to>
                                        <p:strVal val="visible"/>
                                      </p:to>
                                    </p:set>
                                    <p:animEffect transition="in" filter="blinds(horizontal)">
                                      <p:cBhvr>
                                        <p:cTn id="15" dur="500"/>
                                        <p:tgtEl>
                                          <p:spTgt spid="22946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3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3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30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3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3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blinds(horizontal)">
                                      <p:cBhvr>
                                        <p:cTn id="4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60" grpId="0" animBg="1"/>
      <p:bldP spid="115" grpId="0"/>
      <p:bldP spid="1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2" name="日期占位符 1"/>
          <p:cNvSpPr>
            <a:spLocks noGrp="1"/>
          </p:cNvSpPr>
          <p:nvPr>
            <p:ph type="dt" sz="quarter" idx="10"/>
          </p:nvPr>
        </p:nvSpPr>
        <p:spPr>
          <a:noFill/>
        </p:spPr>
        <p:txBody>
          <a:bodyPr/>
          <a:lstStyle/>
          <a:p>
            <a:fld id="{8B14BECC-C183-4443-B230-8D8EBF9337F4}" type="datetime1">
              <a:rPr lang="zh-CN" altLang="en-US" smtClean="0">
                <a:latin typeface="Arial" pitchFamily="34" charset="0"/>
              </a:rPr>
              <a:pPr/>
              <a:t>2019-10-16</a:t>
            </a:fld>
            <a:endParaRPr lang="en-US" altLang="zh-CN" smtClean="0">
              <a:latin typeface="Arial" pitchFamily="34" charset="0"/>
            </a:endParaRPr>
          </a:p>
        </p:txBody>
      </p:sp>
      <p:sp>
        <p:nvSpPr>
          <p:cNvPr id="9243"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244" name="灯片编号占位符 3"/>
          <p:cNvSpPr>
            <a:spLocks noGrp="1"/>
          </p:cNvSpPr>
          <p:nvPr>
            <p:ph type="sldNum" sz="quarter" idx="12"/>
          </p:nvPr>
        </p:nvSpPr>
        <p:spPr>
          <a:noFill/>
        </p:spPr>
        <p:txBody>
          <a:bodyPr/>
          <a:lstStyle/>
          <a:p>
            <a:fld id="{AE6EBF34-4B41-4C94-8A56-438C10FBBC80}" type="slidenum">
              <a:rPr lang="en-US" altLang="zh-CN" smtClean="0">
                <a:latin typeface="Arial" pitchFamily="34" charset="0"/>
              </a:rPr>
              <a:pPr/>
              <a:t>16</a:t>
            </a:fld>
            <a:endParaRPr lang="en-US" altLang="zh-CN" smtClean="0">
              <a:latin typeface="Arial" pitchFamily="34" charset="0"/>
            </a:endParaRPr>
          </a:p>
        </p:txBody>
      </p:sp>
      <p:sp>
        <p:nvSpPr>
          <p:cNvPr id="229465" name="Text Box 89"/>
          <p:cNvSpPr txBox="1">
            <a:spLocks noChangeArrowheads="1"/>
          </p:cNvSpPr>
          <p:nvPr/>
        </p:nvSpPr>
        <p:spPr bwMode="auto">
          <a:xfrm>
            <a:off x="325438" y="4024313"/>
            <a:ext cx="7659687" cy="4333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共射极直流电流放大系数，表达了</a:t>
            </a:r>
            <a:r>
              <a:rPr lang="en-US" altLang="zh-CN" sz="2200"/>
              <a:t>I</a:t>
            </a:r>
            <a:r>
              <a:rPr lang="en-US" altLang="zh-CN" sz="2200" baseline="-25000"/>
              <a:t>B</a:t>
            </a:r>
            <a:r>
              <a:rPr lang="zh-CN" altLang="en-US" sz="2200"/>
              <a:t>转化成</a:t>
            </a:r>
            <a:r>
              <a:rPr lang="en-US" altLang="zh-CN" sz="2200"/>
              <a:t>I</a:t>
            </a:r>
            <a:r>
              <a:rPr lang="en-US" altLang="zh-CN" sz="2200" baseline="-25000"/>
              <a:t>CN</a:t>
            </a:r>
            <a:r>
              <a:rPr lang="zh-CN" altLang="en-US" sz="2200"/>
              <a:t>的能力。</a:t>
            </a:r>
            <a:endParaRPr lang="el-GR" altLang="zh-CN" sz="2200">
              <a:latin typeface="宋体" pitchFamily="2" charset="-122"/>
            </a:endParaRPr>
          </a:p>
        </p:txBody>
      </p:sp>
      <p:grpSp>
        <p:nvGrpSpPr>
          <p:cNvPr id="2" name="Group 91"/>
          <p:cNvGrpSpPr>
            <a:grpSpLocks/>
          </p:cNvGrpSpPr>
          <p:nvPr/>
        </p:nvGrpSpPr>
        <p:grpSpPr bwMode="auto">
          <a:xfrm>
            <a:off x="6588125" y="4195763"/>
            <a:ext cx="2259013" cy="2298700"/>
            <a:chOff x="2439" y="1390"/>
            <a:chExt cx="1000" cy="1024"/>
          </a:xfrm>
        </p:grpSpPr>
        <p:sp>
          <p:nvSpPr>
            <p:cNvPr id="9307" name="Line 92"/>
            <p:cNvSpPr>
              <a:spLocks noChangeShapeType="1"/>
            </p:cNvSpPr>
            <p:nvPr/>
          </p:nvSpPr>
          <p:spPr bwMode="auto">
            <a:xfrm>
              <a:off x="2879" y="1749"/>
              <a:ext cx="0" cy="254"/>
            </a:xfrm>
            <a:prstGeom prst="line">
              <a:avLst/>
            </a:prstGeom>
            <a:noFill/>
            <a:ln w="38100">
              <a:solidFill>
                <a:srgbClr val="FF0000"/>
              </a:solidFill>
              <a:round/>
              <a:headEnd/>
              <a:tailEnd/>
            </a:ln>
          </p:spPr>
          <p:txBody>
            <a:bodyPr/>
            <a:lstStyle/>
            <a:p>
              <a:endParaRPr lang="zh-CN" altLang="en-US"/>
            </a:p>
          </p:txBody>
        </p:sp>
        <p:sp>
          <p:nvSpPr>
            <p:cNvPr id="9308" name="Line 93"/>
            <p:cNvSpPr>
              <a:spLocks noChangeShapeType="1"/>
            </p:cNvSpPr>
            <p:nvPr/>
          </p:nvSpPr>
          <p:spPr bwMode="auto">
            <a:xfrm flipH="1">
              <a:off x="2600" y="1876"/>
              <a:ext cx="279" cy="0"/>
            </a:xfrm>
            <a:prstGeom prst="line">
              <a:avLst/>
            </a:prstGeom>
            <a:noFill/>
            <a:ln w="12700">
              <a:solidFill>
                <a:schemeClr val="tx1"/>
              </a:solidFill>
              <a:round/>
              <a:headEnd/>
              <a:tailEnd/>
            </a:ln>
          </p:spPr>
          <p:txBody>
            <a:bodyPr/>
            <a:lstStyle/>
            <a:p>
              <a:endParaRPr lang="zh-CN" altLang="en-US"/>
            </a:p>
          </p:txBody>
        </p:sp>
        <p:sp>
          <p:nvSpPr>
            <p:cNvPr id="9309" name="Oval 94"/>
            <p:cNvSpPr>
              <a:spLocks noChangeArrowheads="1"/>
            </p:cNvSpPr>
            <p:nvPr/>
          </p:nvSpPr>
          <p:spPr bwMode="auto">
            <a:xfrm>
              <a:off x="2557" y="18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0" name="Line 95"/>
            <p:cNvSpPr>
              <a:spLocks noChangeShapeType="1"/>
            </p:cNvSpPr>
            <p:nvPr/>
          </p:nvSpPr>
          <p:spPr bwMode="auto">
            <a:xfrm flipV="1">
              <a:off x="2879" y="1767"/>
              <a:ext cx="153" cy="77"/>
            </a:xfrm>
            <a:prstGeom prst="line">
              <a:avLst/>
            </a:prstGeom>
            <a:noFill/>
            <a:ln w="12700">
              <a:solidFill>
                <a:srgbClr val="FF0000"/>
              </a:solidFill>
              <a:round/>
              <a:headEnd/>
              <a:tailEnd/>
            </a:ln>
          </p:spPr>
          <p:txBody>
            <a:bodyPr/>
            <a:lstStyle/>
            <a:p>
              <a:endParaRPr lang="zh-CN" altLang="en-US"/>
            </a:p>
          </p:txBody>
        </p:sp>
        <p:sp>
          <p:nvSpPr>
            <p:cNvPr id="9311" name="Line 96"/>
            <p:cNvSpPr>
              <a:spLocks noChangeShapeType="1"/>
            </p:cNvSpPr>
            <p:nvPr/>
          </p:nvSpPr>
          <p:spPr bwMode="auto">
            <a:xfrm flipV="1">
              <a:off x="3032" y="1546"/>
              <a:ext cx="0" cy="229"/>
            </a:xfrm>
            <a:prstGeom prst="line">
              <a:avLst/>
            </a:prstGeom>
            <a:noFill/>
            <a:ln w="12700">
              <a:solidFill>
                <a:schemeClr val="tx1"/>
              </a:solidFill>
              <a:round/>
              <a:headEnd/>
              <a:tailEnd/>
            </a:ln>
          </p:spPr>
          <p:txBody>
            <a:bodyPr/>
            <a:lstStyle/>
            <a:p>
              <a:endParaRPr lang="zh-CN" altLang="en-US"/>
            </a:p>
          </p:txBody>
        </p:sp>
        <p:sp>
          <p:nvSpPr>
            <p:cNvPr id="9312" name="Oval 97"/>
            <p:cNvSpPr>
              <a:spLocks noChangeArrowheads="1"/>
            </p:cNvSpPr>
            <p:nvPr/>
          </p:nvSpPr>
          <p:spPr bwMode="auto">
            <a:xfrm>
              <a:off x="3364" y="151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3" name="Line 98"/>
            <p:cNvSpPr>
              <a:spLocks noChangeShapeType="1"/>
            </p:cNvSpPr>
            <p:nvPr/>
          </p:nvSpPr>
          <p:spPr bwMode="auto">
            <a:xfrm flipV="1">
              <a:off x="3030" y="2010"/>
              <a:ext cx="0" cy="229"/>
            </a:xfrm>
            <a:prstGeom prst="line">
              <a:avLst/>
            </a:prstGeom>
            <a:noFill/>
            <a:ln w="12700">
              <a:solidFill>
                <a:schemeClr val="tx1"/>
              </a:solidFill>
              <a:round/>
              <a:headEnd/>
              <a:tailEnd/>
            </a:ln>
          </p:spPr>
          <p:txBody>
            <a:bodyPr/>
            <a:lstStyle/>
            <a:p>
              <a:endParaRPr lang="zh-CN" altLang="en-US"/>
            </a:p>
          </p:txBody>
        </p:sp>
        <p:sp>
          <p:nvSpPr>
            <p:cNvPr id="9314" name="Oval 99"/>
            <p:cNvSpPr>
              <a:spLocks noChangeArrowheads="1"/>
            </p:cNvSpPr>
            <p:nvPr/>
          </p:nvSpPr>
          <p:spPr bwMode="auto">
            <a:xfrm>
              <a:off x="2997" y="21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238" name="Object 100"/>
            <p:cNvGraphicFramePr>
              <a:graphicFrameLocks noChangeAspect="1"/>
            </p:cNvGraphicFramePr>
            <p:nvPr/>
          </p:nvGraphicFramePr>
          <p:xfrm>
            <a:off x="3328" y="1390"/>
            <a:ext cx="111" cy="131"/>
          </p:xfrm>
          <a:graphic>
            <a:graphicData uri="http://schemas.openxmlformats.org/presentationml/2006/ole">
              <p:oleObj spid="_x0000_s282650" name="公式" r:id="rId4" imgW="114201" imgH="139579" progId="Equation.3">
                <p:embed/>
              </p:oleObj>
            </a:graphicData>
          </a:graphic>
        </p:graphicFrame>
        <p:graphicFrame>
          <p:nvGraphicFramePr>
            <p:cNvPr id="9239" name="Object 101"/>
            <p:cNvGraphicFramePr>
              <a:graphicFrameLocks noChangeAspect="1"/>
            </p:cNvGraphicFramePr>
            <p:nvPr/>
          </p:nvGraphicFramePr>
          <p:xfrm>
            <a:off x="2439" y="1804"/>
            <a:ext cx="124" cy="167"/>
          </p:xfrm>
          <a:graphic>
            <a:graphicData uri="http://schemas.openxmlformats.org/presentationml/2006/ole">
              <p:oleObj spid="_x0000_s282651" name="公式" r:id="rId5" imgW="126725" imgH="177415" progId="Equation.3">
                <p:embed/>
              </p:oleObj>
            </a:graphicData>
          </a:graphic>
        </p:graphicFrame>
        <p:graphicFrame>
          <p:nvGraphicFramePr>
            <p:cNvPr id="9240" name="Object 102"/>
            <p:cNvGraphicFramePr>
              <a:graphicFrameLocks noChangeAspect="1"/>
            </p:cNvGraphicFramePr>
            <p:nvPr/>
          </p:nvGraphicFramePr>
          <p:xfrm>
            <a:off x="2972" y="2283"/>
            <a:ext cx="111" cy="131"/>
          </p:xfrm>
          <a:graphic>
            <a:graphicData uri="http://schemas.openxmlformats.org/presentationml/2006/ole">
              <p:oleObj spid="_x0000_s282652" name="公式" r:id="rId6" imgW="114201" imgH="139579" progId="Equation.3">
                <p:embed/>
              </p:oleObj>
            </a:graphicData>
          </a:graphic>
        </p:graphicFrame>
        <p:sp>
          <p:nvSpPr>
            <p:cNvPr id="9315" name="Line 103"/>
            <p:cNvSpPr>
              <a:spLocks noChangeShapeType="1"/>
            </p:cNvSpPr>
            <p:nvPr/>
          </p:nvSpPr>
          <p:spPr bwMode="auto">
            <a:xfrm>
              <a:off x="2880" y="1932"/>
              <a:ext cx="152" cy="76"/>
            </a:xfrm>
            <a:prstGeom prst="line">
              <a:avLst/>
            </a:prstGeom>
            <a:noFill/>
            <a:ln w="12700">
              <a:solidFill>
                <a:srgbClr val="FF0000"/>
              </a:solidFill>
              <a:round/>
              <a:headEnd/>
              <a:tailEnd type="triangle" w="med" len="lg"/>
            </a:ln>
          </p:spPr>
          <p:txBody>
            <a:bodyPr/>
            <a:lstStyle/>
            <a:p>
              <a:endParaRPr lang="zh-CN" altLang="en-US"/>
            </a:p>
          </p:txBody>
        </p:sp>
        <p:sp>
          <p:nvSpPr>
            <p:cNvPr id="9316" name="Line 104"/>
            <p:cNvSpPr>
              <a:spLocks noChangeShapeType="1"/>
            </p:cNvSpPr>
            <p:nvPr/>
          </p:nvSpPr>
          <p:spPr bwMode="auto">
            <a:xfrm>
              <a:off x="2575" y="2236"/>
              <a:ext cx="813" cy="0"/>
            </a:xfrm>
            <a:prstGeom prst="line">
              <a:avLst/>
            </a:prstGeom>
            <a:noFill/>
            <a:ln w="12700">
              <a:solidFill>
                <a:schemeClr val="tx1"/>
              </a:solidFill>
              <a:round/>
              <a:headEnd/>
              <a:tailEnd/>
            </a:ln>
          </p:spPr>
          <p:txBody>
            <a:bodyPr/>
            <a:lstStyle/>
            <a:p>
              <a:endParaRPr lang="zh-CN" altLang="en-US"/>
            </a:p>
          </p:txBody>
        </p:sp>
        <p:sp>
          <p:nvSpPr>
            <p:cNvPr id="9317" name="Line 105"/>
            <p:cNvSpPr>
              <a:spLocks noChangeShapeType="1"/>
            </p:cNvSpPr>
            <p:nvPr/>
          </p:nvSpPr>
          <p:spPr bwMode="auto">
            <a:xfrm>
              <a:off x="3032" y="1550"/>
              <a:ext cx="331" cy="0"/>
            </a:xfrm>
            <a:prstGeom prst="line">
              <a:avLst/>
            </a:prstGeom>
            <a:noFill/>
            <a:ln w="12700">
              <a:solidFill>
                <a:schemeClr val="tx1"/>
              </a:solidFill>
              <a:round/>
              <a:headEnd/>
              <a:tailEnd/>
            </a:ln>
          </p:spPr>
          <p:txBody>
            <a:bodyPr/>
            <a:lstStyle/>
            <a:p>
              <a:endParaRPr lang="zh-CN" altLang="en-US"/>
            </a:p>
          </p:txBody>
        </p:sp>
        <p:sp>
          <p:nvSpPr>
            <p:cNvPr id="9318" name="Oval 106"/>
            <p:cNvSpPr>
              <a:spLocks noChangeArrowheads="1"/>
            </p:cNvSpPr>
            <p:nvPr/>
          </p:nvSpPr>
          <p:spPr bwMode="auto">
            <a:xfrm>
              <a:off x="2558" y="219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9" name="Oval 107"/>
            <p:cNvSpPr>
              <a:spLocks noChangeArrowheads="1"/>
            </p:cNvSpPr>
            <p:nvPr/>
          </p:nvSpPr>
          <p:spPr bwMode="auto">
            <a:xfrm>
              <a:off x="3363" y="221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9241" name="Object 108"/>
            <p:cNvGraphicFramePr>
              <a:graphicFrameLocks noChangeAspect="1"/>
            </p:cNvGraphicFramePr>
            <p:nvPr/>
          </p:nvGraphicFramePr>
          <p:xfrm>
            <a:off x="3065" y="1840"/>
            <a:ext cx="148" cy="154"/>
          </p:xfrm>
          <a:graphic>
            <a:graphicData uri="http://schemas.openxmlformats.org/presentationml/2006/ole">
              <p:oleObj spid="_x0000_s282653" name="公式" r:id="rId7" imgW="152268" imgH="164957" progId="Equation.3">
                <p:embed/>
              </p:oleObj>
            </a:graphicData>
          </a:graphic>
        </p:graphicFrame>
      </p:grpSp>
      <p:sp>
        <p:nvSpPr>
          <p:cNvPr id="229485" name="Text Box 109"/>
          <p:cNvSpPr txBox="1">
            <a:spLocks noChangeArrowheads="1"/>
          </p:cNvSpPr>
          <p:nvPr/>
        </p:nvSpPr>
        <p:spPr bwMode="auto">
          <a:xfrm>
            <a:off x="365125" y="5095875"/>
            <a:ext cx="6169025"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在共射极连接时，输出电流</a:t>
            </a:r>
            <a:r>
              <a:rPr lang="en-US" altLang="zh-CN" sz="2400"/>
              <a:t>I</a:t>
            </a:r>
            <a:r>
              <a:rPr lang="en-US" altLang="zh-CN" sz="2400" baseline="-25000"/>
              <a:t>C</a:t>
            </a:r>
            <a:r>
              <a:rPr lang="zh-CN" altLang="en-US" sz="2400"/>
              <a:t>受输入电流</a:t>
            </a:r>
            <a:r>
              <a:rPr lang="en-US" altLang="zh-CN" sz="2400"/>
              <a:t>I</a:t>
            </a:r>
            <a:r>
              <a:rPr lang="en-US" altLang="zh-CN" sz="2400" baseline="-25000"/>
              <a:t>B</a:t>
            </a:r>
            <a:r>
              <a:rPr lang="zh-CN" altLang="en-US" sz="2400"/>
              <a:t>控制的电流分配关系。</a:t>
            </a:r>
            <a:endParaRPr lang="zh-CN" altLang="el-GR" sz="2400"/>
          </a:p>
        </p:txBody>
      </p:sp>
      <p:grpSp>
        <p:nvGrpSpPr>
          <p:cNvPr id="3" name="Group 110"/>
          <p:cNvGrpSpPr>
            <a:grpSpLocks/>
          </p:cNvGrpSpPr>
          <p:nvPr/>
        </p:nvGrpSpPr>
        <p:grpSpPr bwMode="auto">
          <a:xfrm>
            <a:off x="762000" y="214313"/>
            <a:ext cx="6988175" cy="2274887"/>
            <a:chOff x="171" y="560"/>
            <a:chExt cx="5342" cy="1879"/>
          </a:xfrm>
        </p:grpSpPr>
        <p:grpSp>
          <p:nvGrpSpPr>
            <p:cNvPr id="4" name="Group 111"/>
            <p:cNvGrpSpPr>
              <a:grpSpLocks/>
            </p:cNvGrpSpPr>
            <p:nvPr/>
          </p:nvGrpSpPr>
          <p:grpSpPr bwMode="auto">
            <a:xfrm>
              <a:off x="171" y="560"/>
              <a:ext cx="5342" cy="1879"/>
              <a:chOff x="727" y="2338"/>
              <a:chExt cx="4280" cy="1702"/>
            </a:xfrm>
          </p:grpSpPr>
          <p:sp>
            <p:nvSpPr>
              <p:cNvPr id="9282"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9283"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9284"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5"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6"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7"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88"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89"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90"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9228" name="Object 121"/>
              <p:cNvGraphicFramePr>
                <a:graphicFrameLocks noChangeAspect="1"/>
              </p:cNvGraphicFramePr>
              <p:nvPr/>
            </p:nvGraphicFramePr>
            <p:xfrm>
              <a:off x="1571" y="3496"/>
              <a:ext cx="286" cy="239"/>
            </p:xfrm>
            <a:graphic>
              <a:graphicData uri="http://schemas.openxmlformats.org/presentationml/2006/ole">
                <p:oleObj spid="_x0000_s282654" name="公式" r:id="rId8" imgW="253780" imgH="215713" progId="Equation.3">
                  <p:embed/>
                </p:oleObj>
              </a:graphicData>
            </a:graphic>
          </p:graphicFrame>
          <p:sp>
            <p:nvSpPr>
              <p:cNvPr id="9291"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9292"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9293"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25"/>
              <p:cNvGrpSpPr>
                <a:grpSpLocks/>
              </p:cNvGrpSpPr>
              <p:nvPr/>
            </p:nvGrpSpPr>
            <p:grpSpPr bwMode="auto">
              <a:xfrm rot="5400000">
                <a:off x="1560" y="3837"/>
                <a:ext cx="304" cy="102"/>
                <a:chOff x="112" y="3074"/>
                <a:chExt cx="304" cy="102"/>
              </a:xfrm>
            </p:grpSpPr>
            <p:sp>
              <p:nvSpPr>
                <p:cNvPr id="9305"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9306"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128"/>
              <p:cNvGrpSpPr>
                <a:grpSpLocks/>
              </p:cNvGrpSpPr>
              <p:nvPr/>
            </p:nvGrpSpPr>
            <p:grpSpPr bwMode="auto">
              <a:xfrm rot="5400000">
                <a:off x="3591" y="3836"/>
                <a:ext cx="304" cy="102"/>
                <a:chOff x="112" y="3074"/>
                <a:chExt cx="304" cy="102"/>
              </a:xfrm>
            </p:grpSpPr>
            <p:sp>
              <p:nvSpPr>
                <p:cNvPr id="9303"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9304"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9296"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9297"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9298"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9299"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00"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01"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9302"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229" name="Object 138"/>
              <p:cNvGraphicFramePr>
                <a:graphicFrameLocks noChangeAspect="1"/>
              </p:cNvGraphicFramePr>
              <p:nvPr/>
            </p:nvGraphicFramePr>
            <p:xfrm>
              <a:off x="3603" y="3489"/>
              <a:ext cx="285" cy="253"/>
            </p:xfrm>
            <a:graphic>
              <a:graphicData uri="http://schemas.openxmlformats.org/presentationml/2006/ole">
                <p:oleObj spid="_x0000_s282655" name="公式" r:id="rId9" imgW="253890" imgH="228501" progId="Equation.3">
                  <p:embed/>
                </p:oleObj>
              </a:graphicData>
            </a:graphic>
          </p:graphicFrame>
          <p:graphicFrame>
            <p:nvGraphicFramePr>
              <p:cNvPr id="9230" name="Object 139"/>
              <p:cNvGraphicFramePr>
                <a:graphicFrameLocks noChangeAspect="1"/>
              </p:cNvGraphicFramePr>
              <p:nvPr/>
            </p:nvGraphicFramePr>
            <p:xfrm>
              <a:off x="1228" y="2897"/>
              <a:ext cx="128" cy="155"/>
            </p:xfrm>
            <a:graphic>
              <a:graphicData uri="http://schemas.openxmlformats.org/presentationml/2006/ole">
                <p:oleObj spid="_x0000_s282656" name="公式" r:id="rId10" imgW="114201" imgH="139579" progId="Equation.3">
                  <p:embed/>
                </p:oleObj>
              </a:graphicData>
            </a:graphic>
          </p:graphicFrame>
          <p:graphicFrame>
            <p:nvGraphicFramePr>
              <p:cNvPr id="9231" name="Object 140"/>
              <p:cNvGraphicFramePr>
                <a:graphicFrameLocks noChangeAspect="1"/>
              </p:cNvGraphicFramePr>
              <p:nvPr/>
            </p:nvGraphicFramePr>
            <p:xfrm>
              <a:off x="2677" y="3533"/>
              <a:ext cx="142" cy="198"/>
            </p:xfrm>
            <a:graphic>
              <a:graphicData uri="http://schemas.openxmlformats.org/presentationml/2006/ole">
                <p:oleObj spid="_x0000_s282657" name="公式" r:id="rId11" imgW="126725" imgH="177415" progId="Equation.3">
                  <p:embed/>
                </p:oleObj>
              </a:graphicData>
            </a:graphic>
          </p:graphicFrame>
          <p:graphicFrame>
            <p:nvGraphicFramePr>
              <p:cNvPr id="9232" name="Object 141"/>
              <p:cNvGraphicFramePr>
                <a:graphicFrameLocks noChangeAspect="1"/>
              </p:cNvGraphicFramePr>
              <p:nvPr/>
            </p:nvGraphicFramePr>
            <p:xfrm>
              <a:off x="4379" y="2897"/>
              <a:ext cx="128" cy="155"/>
            </p:xfrm>
            <a:graphic>
              <a:graphicData uri="http://schemas.openxmlformats.org/presentationml/2006/ole">
                <p:oleObj spid="_x0000_s282658" name="公式" r:id="rId12" imgW="114201" imgH="139579" progId="Equation.3">
                  <p:embed/>
                </p:oleObj>
              </a:graphicData>
            </a:graphic>
          </p:graphicFrame>
          <p:graphicFrame>
            <p:nvGraphicFramePr>
              <p:cNvPr id="9233" name="Object 142"/>
              <p:cNvGraphicFramePr>
                <a:graphicFrameLocks noChangeAspect="1"/>
              </p:cNvGraphicFramePr>
              <p:nvPr/>
            </p:nvGraphicFramePr>
            <p:xfrm>
              <a:off x="1497" y="2356"/>
              <a:ext cx="187" cy="197"/>
            </p:xfrm>
            <a:graphic>
              <a:graphicData uri="http://schemas.openxmlformats.org/presentationml/2006/ole">
                <p:oleObj spid="_x0000_s282659" name="公式" r:id="rId13" imgW="164814" imgH="177492" progId="Equation.3">
                  <p:embed/>
                </p:oleObj>
              </a:graphicData>
            </a:graphic>
          </p:graphicFrame>
          <p:graphicFrame>
            <p:nvGraphicFramePr>
              <p:cNvPr id="9234" name="Object 143"/>
              <p:cNvGraphicFramePr>
                <a:graphicFrameLocks noChangeAspect="1"/>
              </p:cNvGraphicFramePr>
              <p:nvPr/>
            </p:nvGraphicFramePr>
            <p:xfrm>
              <a:off x="2718" y="2383"/>
              <a:ext cx="158" cy="183"/>
            </p:xfrm>
            <a:graphic>
              <a:graphicData uri="http://schemas.openxmlformats.org/presentationml/2006/ole">
                <p:oleObj spid="_x0000_s282660" name="公式" r:id="rId14" imgW="139579" imgH="164957" progId="Equation.3">
                  <p:embed/>
                </p:oleObj>
              </a:graphicData>
            </a:graphic>
          </p:graphicFrame>
          <p:graphicFrame>
            <p:nvGraphicFramePr>
              <p:cNvPr id="9235" name="Object 144"/>
              <p:cNvGraphicFramePr>
                <a:graphicFrameLocks noChangeAspect="1"/>
              </p:cNvGraphicFramePr>
              <p:nvPr/>
            </p:nvGraphicFramePr>
            <p:xfrm>
              <a:off x="4052" y="2356"/>
              <a:ext cx="186" cy="197"/>
            </p:xfrm>
            <a:graphic>
              <a:graphicData uri="http://schemas.openxmlformats.org/presentationml/2006/ole">
                <p:oleObj spid="_x0000_s282661" name="公式" r:id="rId15" imgW="164814" imgH="177492" progId="Equation.3">
                  <p:embed/>
                </p:oleObj>
              </a:graphicData>
            </a:graphic>
          </p:graphicFrame>
          <p:graphicFrame>
            <p:nvGraphicFramePr>
              <p:cNvPr id="9236" name="Object 145"/>
              <p:cNvGraphicFramePr>
                <a:graphicFrameLocks noChangeAspect="1"/>
              </p:cNvGraphicFramePr>
              <p:nvPr/>
            </p:nvGraphicFramePr>
            <p:xfrm>
              <a:off x="727" y="3245"/>
              <a:ext cx="215" cy="253"/>
            </p:xfrm>
            <a:graphic>
              <a:graphicData uri="http://schemas.openxmlformats.org/presentationml/2006/ole">
                <p:oleObj spid="_x0000_s282662" name="公式" r:id="rId16" imgW="190500" imgH="228600" progId="Equation.3">
                  <p:embed/>
                </p:oleObj>
              </a:graphicData>
            </a:graphic>
          </p:graphicFrame>
          <p:graphicFrame>
            <p:nvGraphicFramePr>
              <p:cNvPr id="9237" name="Object 146"/>
              <p:cNvGraphicFramePr>
                <a:graphicFrameLocks noChangeAspect="1"/>
              </p:cNvGraphicFramePr>
              <p:nvPr/>
            </p:nvGraphicFramePr>
            <p:xfrm>
              <a:off x="4792" y="3252"/>
              <a:ext cx="215" cy="253"/>
            </p:xfrm>
            <a:graphic>
              <a:graphicData uri="http://schemas.openxmlformats.org/presentationml/2006/ole">
                <p:oleObj spid="_x0000_s282663" name="公式" r:id="rId17" imgW="190500" imgH="228600" progId="Equation.3">
                  <p:embed/>
                </p:oleObj>
              </a:graphicData>
            </a:graphic>
          </p:graphicFrame>
        </p:grpSp>
        <p:grpSp>
          <p:nvGrpSpPr>
            <p:cNvPr id="7" name="Group 147"/>
            <p:cNvGrpSpPr>
              <a:grpSpLocks/>
            </p:cNvGrpSpPr>
            <p:nvPr/>
          </p:nvGrpSpPr>
          <p:grpSpPr bwMode="auto">
            <a:xfrm>
              <a:off x="541" y="853"/>
              <a:ext cx="354" cy="233"/>
              <a:chOff x="441" y="860"/>
              <a:chExt cx="356" cy="284"/>
            </a:xfrm>
          </p:grpSpPr>
          <p:sp>
            <p:nvSpPr>
              <p:cNvPr id="9281"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7" name="Object 149"/>
              <p:cNvGraphicFramePr>
                <a:graphicFrameLocks noChangeAspect="1"/>
              </p:cNvGraphicFramePr>
              <p:nvPr/>
            </p:nvGraphicFramePr>
            <p:xfrm>
              <a:off x="500" y="860"/>
              <a:ext cx="256" cy="284"/>
            </p:xfrm>
            <a:graphic>
              <a:graphicData uri="http://schemas.openxmlformats.org/presentationml/2006/ole">
                <p:oleObj spid="_x0000_s282664" name="公式" r:id="rId18" imgW="190335" imgH="215713" progId="Equation.3">
                  <p:embed/>
                </p:oleObj>
              </a:graphicData>
            </a:graphic>
          </p:graphicFrame>
        </p:grpSp>
        <p:grpSp>
          <p:nvGrpSpPr>
            <p:cNvPr id="8" name="Group 150"/>
            <p:cNvGrpSpPr>
              <a:grpSpLocks/>
            </p:cNvGrpSpPr>
            <p:nvPr/>
          </p:nvGrpSpPr>
          <p:grpSpPr bwMode="auto">
            <a:xfrm>
              <a:off x="2868" y="1917"/>
              <a:ext cx="263" cy="293"/>
              <a:chOff x="2829" y="2312"/>
              <a:chExt cx="264" cy="356"/>
            </a:xfrm>
          </p:grpSpPr>
          <p:sp>
            <p:nvSpPr>
              <p:cNvPr id="9280"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6" name="Object 152"/>
              <p:cNvGraphicFramePr>
                <a:graphicFrameLocks noChangeAspect="1"/>
              </p:cNvGraphicFramePr>
              <p:nvPr/>
            </p:nvGraphicFramePr>
            <p:xfrm>
              <a:off x="2837" y="2359"/>
              <a:ext cx="256" cy="284"/>
            </p:xfrm>
            <a:graphic>
              <a:graphicData uri="http://schemas.openxmlformats.org/presentationml/2006/ole">
                <p:oleObj spid="_x0000_s282665" name="公式" r:id="rId19" imgW="190335" imgH="215713" progId="Equation.3">
                  <p:embed/>
                </p:oleObj>
              </a:graphicData>
            </a:graphic>
          </p:graphicFrame>
        </p:grpSp>
        <p:grpSp>
          <p:nvGrpSpPr>
            <p:cNvPr id="9" name="Group 153"/>
            <p:cNvGrpSpPr>
              <a:grpSpLocks/>
            </p:cNvGrpSpPr>
            <p:nvPr/>
          </p:nvGrpSpPr>
          <p:grpSpPr bwMode="auto">
            <a:xfrm>
              <a:off x="1300" y="560"/>
              <a:ext cx="2932" cy="1064"/>
              <a:chOff x="1229" y="636"/>
              <a:chExt cx="2946" cy="1295"/>
            </a:xfrm>
          </p:grpSpPr>
          <p:sp>
            <p:nvSpPr>
              <p:cNvPr id="9265"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6"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7"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8"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9269"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9270"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271"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3" name="Object 161"/>
              <p:cNvGraphicFramePr>
                <a:graphicFrameLocks noChangeAspect="1"/>
              </p:cNvGraphicFramePr>
              <p:nvPr/>
            </p:nvGraphicFramePr>
            <p:xfrm>
              <a:off x="2481" y="1315"/>
              <a:ext cx="289" cy="257"/>
            </p:xfrm>
            <a:graphic>
              <a:graphicData uri="http://schemas.openxmlformats.org/presentationml/2006/ole">
                <p:oleObj spid="_x0000_s282666" name="公式" r:id="rId20" imgW="253890" imgH="228501" progId="Equation.3">
                  <p:embed/>
                </p:oleObj>
              </a:graphicData>
            </a:graphic>
          </p:graphicFrame>
          <p:sp>
            <p:nvSpPr>
              <p:cNvPr id="9272"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9273"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9224" name="Object 164"/>
              <p:cNvGraphicFramePr>
                <a:graphicFrameLocks noChangeAspect="1"/>
              </p:cNvGraphicFramePr>
              <p:nvPr/>
            </p:nvGraphicFramePr>
            <p:xfrm>
              <a:off x="3828" y="920"/>
              <a:ext cx="289" cy="256"/>
            </p:xfrm>
            <a:graphic>
              <a:graphicData uri="http://schemas.openxmlformats.org/presentationml/2006/ole">
                <p:oleObj spid="_x0000_s282667" name="公式" r:id="rId21" imgW="253890" imgH="228501" progId="Equation.3">
                  <p:embed/>
                </p:oleObj>
              </a:graphicData>
            </a:graphic>
          </p:graphicFrame>
          <p:graphicFrame>
            <p:nvGraphicFramePr>
              <p:cNvPr id="9225" name="Object 165"/>
              <p:cNvGraphicFramePr>
                <a:graphicFrameLocks noChangeAspect="1"/>
              </p:cNvGraphicFramePr>
              <p:nvPr/>
            </p:nvGraphicFramePr>
            <p:xfrm>
              <a:off x="1414" y="909"/>
              <a:ext cx="289" cy="256"/>
            </p:xfrm>
            <a:graphic>
              <a:graphicData uri="http://schemas.openxmlformats.org/presentationml/2006/ole">
                <p:oleObj spid="_x0000_s282668" name="公式" r:id="rId22" imgW="253890" imgH="228501" progId="Equation.3">
                  <p:embed/>
                </p:oleObj>
              </a:graphicData>
            </a:graphic>
          </p:graphicFrame>
          <p:sp>
            <p:nvSpPr>
              <p:cNvPr id="9274"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5"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6"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7"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9278"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9279"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72"/>
            <p:cNvGrpSpPr>
              <a:grpSpLocks/>
            </p:cNvGrpSpPr>
            <p:nvPr/>
          </p:nvGrpSpPr>
          <p:grpSpPr bwMode="auto">
            <a:xfrm>
              <a:off x="2994" y="1249"/>
              <a:ext cx="1289" cy="355"/>
              <a:chOff x="2931" y="1474"/>
              <a:chExt cx="1295" cy="432"/>
            </a:xfrm>
          </p:grpSpPr>
          <p:sp>
            <p:nvSpPr>
              <p:cNvPr id="9260"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9261"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2"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9263"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9264"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9222" name="Object 178"/>
              <p:cNvGraphicFramePr>
                <a:graphicFrameLocks noChangeAspect="1"/>
              </p:cNvGraphicFramePr>
              <p:nvPr/>
            </p:nvGraphicFramePr>
            <p:xfrm>
              <a:off x="3816" y="1574"/>
              <a:ext cx="362" cy="256"/>
            </p:xfrm>
            <a:graphic>
              <a:graphicData uri="http://schemas.openxmlformats.org/presentationml/2006/ole">
                <p:oleObj spid="_x0000_s282669" name="公式" r:id="rId23" imgW="317362" imgH="228501" progId="Equation.3">
                  <p:embed/>
                </p:oleObj>
              </a:graphicData>
            </a:graphic>
          </p:graphicFrame>
        </p:grpSp>
        <p:grpSp>
          <p:nvGrpSpPr>
            <p:cNvPr id="11" name="Group 179"/>
            <p:cNvGrpSpPr>
              <a:grpSpLocks/>
            </p:cNvGrpSpPr>
            <p:nvPr/>
          </p:nvGrpSpPr>
          <p:grpSpPr bwMode="auto">
            <a:xfrm>
              <a:off x="1402" y="1270"/>
              <a:ext cx="1213" cy="292"/>
              <a:chOff x="1204" y="1500"/>
              <a:chExt cx="1219" cy="355"/>
            </a:xfrm>
          </p:grpSpPr>
          <p:sp>
            <p:nvSpPr>
              <p:cNvPr id="9257"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9258"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259"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1" name="Object 183"/>
              <p:cNvGraphicFramePr>
                <a:graphicFrameLocks noChangeAspect="1"/>
              </p:cNvGraphicFramePr>
              <p:nvPr/>
            </p:nvGraphicFramePr>
            <p:xfrm>
              <a:off x="1327" y="1537"/>
              <a:ext cx="275" cy="242"/>
            </p:xfrm>
            <a:graphic>
              <a:graphicData uri="http://schemas.openxmlformats.org/presentationml/2006/ole">
                <p:oleObj spid="_x0000_s282670" name="公式" r:id="rId24" imgW="241091" imgH="215713" progId="Equation.3">
                  <p:embed/>
                </p:oleObj>
              </a:graphicData>
            </a:graphic>
          </p:graphicFrame>
        </p:grpSp>
        <p:grpSp>
          <p:nvGrpSpPr>
            <p:cNvPr id="12" name="Group 184"/>
            <p:cNvGrpSpPr>
              <a:grpSpLocks/>
            </p:cNvGrpSpPr>
            <p:nvPr/>
          </p:nvGrpSpPr>
          <p:grpSpPr bwMode="auto">
            <a:xfrm>
              <a:off x="4789" y="831"/>
              <a:ext cx="354" cy="247"/>
              <a:chOff x="441" y="852"/>
              <a:chExt cx="356" cy="300"/>
            </a:xfrm>
          </p:grpSpPr>
          <p:sp>
            <p:nvSpPr>
              <p:cNvPr id="9256"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0" name="Object 186"/>
              <p:cNvGraphicFramePr>
                <a:graphicFrameLocks noChangeAspect="1"/>
              </p:cNvGraphicFramePr>
              <p:nvPr/>
            </p:nvGraphicFramePr>
            <p:xfrm>
              <a:off x="500" y="852"/>
              <a:ext cx="256" cy="300"/>
            </p:xfrm>
            <a:graphic>
              <a:graphicData uri="http://schemas.openxmlformats.org/presentationml/2006/ole">
                <p:oleObj spid="_x0000_s282671" name="公式" r:id="rId25" imgW="190500" imgH="228600" progId="Equation.3">
                  <p:embed/>
                </p:oleObj>
              </a:graphicData>
            </a:graphic>
          </p:graphicFrame>
        </p:grpSp>
      </p:grpSp>
      <p:graphicFrame>
        <p:nvGraphicFramePr>
          <p:cNvPr id="9329" name="Object 113"/>
          <p:cNvGraphicFramePr>
            <a:graphicFrameLocks noChangeAspect="1"/>
          </p:cNvGraphicFramePr>
          <p:nvPr/>
        </p:nvGraphicFramePr>
        <p:xfrm>
          <a:off x="2270125" y="2952750"/>
          <a:ext cx="2540000" cy="635000"/>
        </p:xfrm>
        <a:graphic>
          <a:graphicData uri="http://schemas.openxmlformats.org/presentationml/2006/ole">
            <p:oleObj spid="_x0000_s282672" name="Equation" r:id="rId26" imgW="965200" imgH="241300" progId="Equation.DSMT4">
              <p:embed/>
            </p:oleObj>
          </a:graphicData>
        </a:graphic>
      </p:graphicFrame>
      <p:graphicFrame>
        <p:nvGraphicFramePr>
          <p:cNvPr id="9330" name="Object 114"/>
          <p:cNvGraphicFramePr>
            <a:graphicFrameLocks noChangeAspect="1"/>
          </p:cNvGraphicFramePr>
          <p:nvPr/>
        </p:nvGraphicFramePr>
        <p:xfrm>
          <a:off x="4949825" y="3024188"/>
          <a:ext cx="952500" cy="566737"/>
        </p:xfrm>
        <a:graphic>
          <a:graphicData uri="http://schemas.openxmlformats.org/presentationml/2006/ole">
            <p:oleObj spid="_x0000_s282673" name="Equation" r:id="rId27" imgW="406224" imgH="241195"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9465"/>
                                        </p:tgtEl>
                                        <p:attrNameLst>
                                          <p:attrName>style.visibility</p:attrName>
                                        </p:attrNameLst>
                                      </p:cBhvr>
                                      <p:to>
                                        <p:strVal val="visible"/>
                                      </p:to>
                                    </p:set>
                                    <p:animEffect transition="in" filter="blinds(horizontal)">
                                      <p:cBhvr>
                                        <p:cTn id="15" dur="500"/>
                                        <p:tgtEl>
                                          <p:spTgt spid="22946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9485"/>
                                        </p:tgtEl>
                                        <p:attrNameLst>
                                          <p:attrName>style.visibility</p:attrName>
                                        </p:attrNameLst>
                                      </p:cBhvr>
                                      <p:to>
                                        <p:strVal val="visible"/>
                                      </p:to>
                                    </p:set>
                                    <p:animEffect transition="in" filter="blinds(horizontal)">
                                      <p:cBhvr>
                                        <p:cTn id="25" dur="500"/>
                                        <p:tgtEl>
                                          <p:spTgt spid="229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65" grpId="0" animBg="1"/>
      <p:bldP spid="2294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6" name="日期占位符 1"/>
          <p:cNvSpPr>
            <a:spLocks noGrp="1"/>
          </p:cNvSpPr>
          <p:nvPr>
            <p:ph type="dt" sz="quarter" idx="10"/>
          </p:nvPr>
        </p:nvSpPr>
        <p:spPr>
          <a:noFill/>
        </p:spPr>
        <p:txBody>
          <a:bodyPr/>
          <a:lstStyle/>
          <a:p>
            <a:fld id="{D5411619-6027-466B-9A84-BD334CC6FF83}" type="datetime1">
              <a:rPr lang="zh-CN" altLang="en-US" smtClean="0">
                <a:latin typeface="Arial" pitchFamily="34" charset="0"/>
              </a:rPr>
              <a:pPr/>
              <a:t>2019-10-16</a:t>
            </a:fld>
            <a:endParaRPr lang="en-US" altLang="zh-CN" smtClean="0">
              <a:latin typeface="Arial" pitchFamily="34" charset="0"/>
            </a:endParaRPr>
          </a:p>
        </p:txBody>
      </p:sp>
      <p:sp>
        <p:nvSpPr>
          <p:cNvPr id="1026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268" name="灯片编号占位符 3"/>
          <p:cNvSpPr>
            <a:spLocks noGrp="1"/>
          </p:cNvSpPr>
          <p:nvPr>
            <p:ph type="sldNum" sz="quarter" idx="12"/>
          </p:nvPr>
        </p:nvSpPr>
        <p:spPr>
          <a:noFill/>
        </p:spPr>
        <p:txBody>
          <a:bodyPr/>
          <a:lstStyle/>
          <a:p>
            <a:fld id="{906102B3-0429-498F-8450-86C329A9B746}" type="slidenum">
              <a:rPr lang="en-US" altLang="zh-CN" smtClean="0">
                <a:latin typeface="Arial" pitchFamily="34" charset="0"/>
              </a:rPr>
              <a:pPr/>
              <a:t>17</a:t>
            </a:fld>
            <a:endParaRPr lang="en-US" altLang="zh-CN" smtClean="0">
              <a:latin typeface="Arial" pitchFamily="34" charset="0"/>
            </a:endParaRPr>
          </a:p>
        </p:txBody>
      </p:sp>
      <p:grpSp>
        <p:nvGrpSpPr>
          <p:cNvPr id="2" name="Group 7"/>
          <p:cNvGrpSpPr>
            <a:grpSpLocks/>
          </p:cNvGrpSpPr>
          <p:nvPr/>
        </p:nvGrpSpPr>
        <p:grpSpPr bwMode="auto">
          <a:xfrm>
            <a:off x="6546850" y="2024063"/>
            <a:ext cx="2259013" cy="2298700"/>
            <a:chOff x="2439" y="1390"/>
            <a:chExt cx="1000" cy="1024"/>
          </a:xfrm>
        </p:grpSpPr>
        <p:sp>
          <p:nvSpPr>
            <p:cNvPr id="10332" name="Line 8"/>
            <p:cNvSpPr>
              <a:spLocks noChangeShapeType="1"/>
            </p:cNvSpPr>
            <p:nvPr/>
          </p:nvSpPr>
          <p:spPr bwMode="auto">
            <a:xfrm>
              <a:off x="2879" y="1749"/>
              <a:ext cx="0" cy="254"/>
            </a:xfrm>
            <a:prstGeom prst="line">
              <a:avLst/>
            </a:prstGeom>
            <a:noFill/>
            <a:ln w="38100">
              <a:solidFill>
                <a:srgbClr val="FF0000"/>
              </a:solidFill>
              <a:round/>
              <a:headEnd/>
              <a:tailEnd/>
            </a:ln>
          </p:spPr>
          <p:txBody>
            <a:bodyPr/>
            <a:lstStyle/>
            <a:p>
              <a:endParaRPr lang="zh-CN" altLang="en-US"/>
            </a:p>
          </p:txBody>
        </p:sp>
        <p:sp>
          <p:nvSpPr>
            <p:cNvPr id="10333" name="Line 9"/>
            <p:cNvSpPr>
              <a:spLocks noChangeShapeType="1"/>
            </p:cNvSpPr>
            <p:nvPr/>
          </p:nvSpPr>
          <p:spPr bwMode="auto">
            <a:xfrm flipH="1">
              <a:off x="2600" y="1876"/>
              <a:ext cx="279" cy="0"/>
            </a:xfrm>
            <a:prstGeom prst="line">
              <a:avLst/>
            </a:prstGeom>
            <a:noFill/>
            <a:ln w="12700">
              <a:solidFill>
                <a:schemeClr val="tx1"/>
              </a:solidFill>
              <a:round/>
              <a:headEnd/>
              <a:tailEnd/>
            </a:ln>
          </p:spPr>
          <p:txBody>
            <a:bodyPr/>
            <a:lstStyle/>
            <a:p>
              <a:endParaRPr lang="zh-CN" altLang="en-US"/>
            </a:p>
          </p:txBody>
        </p:sp>
        <p:sp>
          <p:nvSpPr>
            <p:cNvPr id="10334" name="Oval 10"/>
            <p:cNvSpPr>
              <a:spLocks noChangeArrowheads="1"/>
            </p:cNvSpPr>
            <p:nvPr/>
          </p:nvSpPr>
          <p:spPr bwMode="auto">
            <a:xfrm>
              <a:off x="2557" y="18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35" name="Line 11"/>
            <p:cNvSpPr>
              <a:spLocks noChangeShapeType="1"/>
            </p:cNvSpPr>
            <p:nvPr/>
          </p:nvSpPr>
          <p:spPr bwMode="auto">
            <a:xfrm flipV="1">
              <a:off x="2879" y="1767"/>
              <a:ext cx="153" cy="77"/>
            </a:xfrm>
            <a:prstGeom prst="line">
              <a:avLst/>
            </a:prstGeom>
            <a:noFill/>
            <a:ln w="12700">
              <a:solidFill>
                <a:srgbClr val="FF0000"/>
              </a:solidFill>
              <a:round/>
              <a:headEnd/>
              <a:tailEnd type="triangle" w="med" len="lg"/>
            </a:ln>
          </p:spPr>
          <p:txBody>
            <a:bodyPr/>
            <a:lstStyle/>
            <a:p>
              <a:endParaRPr lang="zh-CN" altLang="en-US"/>
            </a:p>
          </p:txBody>
        </p:sp>
        <p:sp>
          <p:nvSpPr>
            <p:cNvPr id="10336" name="Line 12"/>
            <p:cNvSpPr>
              <a:spLocks noChangeShapeType="1"/>
            </p:cNvSpPr>
            <p:nvPr/>
          </p:nvSpPr>
          <p:spPr bwMode="auto">
            <a:xfrm flipV="1">
              <a:off x="3032" y="1546"/>
              <a:ext cx="0" cy="229"/>
            </a:xfrm>
            <a:prstGeom prst="line">
              <a:avLst/>
            </a:prstGeom>
            <a:noFill/>
            <a:ln w="12700">
              <a:solidFill>
                <a:schemeClr val="tx1"/>
              </a:solidFill>
              <a:round/>
              <a:headEnd/>
              <a:tailEnd/>
            </a:ln>
          </p:spPr>
          <p:txBody>
            <a:bodyPr/>
            <a:lstStyle/>
            <a:p>
              <a:endParaRPr lang="zh-CN" altLang="en-US"/>
            </a:p>
          </p:txBody>
        </p:sp>
        <p:sp>
          <p:nvSpPr>
            <p:cNvPr id="10337" name="Oval 13"/>
            <p:cNvSpPr>
              <a:spLocks noChangeArrowheads="1"/>
            </p:cNvSpPr>
            <p:nvPr/>
          </p:nvSpPr>
          <p:spPr bwMode="auto">
            <a:xfrm>
              <a:off x="3364" y="151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38" name="Line 14"/>
            <p:cNvSpPr>
              <a:spLocks noChangeShapeType="1"/>
            </p:cNvSpPr>
            <p:nvPr/>
          </p:nvSpPr>
          <p:spPr bwMode="auto">
            <a:xfrm flipV="1">
              <a:off x="3030" y="2010"/>
              <a:ext cx="0" cy="229"/>
            </a:xfrm>
            <a:prstGeom prst="line">
              <a:avLst/>
            </a:prstGeom>
            <a:noFill/>
            <a:ln w="12700">
              <a:solidFill>
                <a:schemeClr val="tx1"/>
              </a:solidFill>
              <a:round/>
              <a:headEnd/>
              <a:tailEnd/>
            </a:ln>
          </p:spPr>
          <p:txBody>
            <a:bodyPr/>
            <a:lstStyle/>
            <a:p>
              <a:endParaRPr lang="zh-CN" altLang="en-US"/>
            </a:p>
          </p:txBody>
        </p:sp>
        <p:sp>
          <p:nvSpPr>
            <p:cNvPr id="10339" name="Oval 15"/>
            <p:cNvSpPr>
              <a:spLocks noChangeArrowheads="1"/>
            </p:cNvSpPr>
            <p:nvPr/>
          </p:nvSpPr>
          <p:spPr bwMode="auto">
            <a:xfrm>
              <a:off x="2997" y="21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62" name="Object 16"/>
            <p:cNvGraphicFramePr>
              <a:graphicFrameLocks noChangeAspect="1"/>
            </p:cNvGraphicFramePr>
            <p:nvPr/>
          </p:nvGraphicFramePr>
          <p:xfrm>
            <a:off x="3328" y="1390"/>
            <a:ext cx="111" cy="131"/>
          </p:xfrm>
          <a:graphic>
            <a:graphicData uri="http://schemas.openxmlformats.org/presentationml/2006/ole">
              <p:oleObj spid="_x0000_s283674" name="公式" r:id="rId4" imgW="114201" imgH="139579" progId="Equation.3">
                <p:embed/>
              </p:oleObj>
            </a:graphicData>
          </a:graphic>
        </p:graphicFrame>
        <p:graphicFrame>
          <p:nvGraphicFramePr>
            <p:cNvPr id="10263" name="Object 17"/>
            <p:cNvGraphicFramePr>
              <a:graphicFrameLocks noChangeAspect="1"/>
            </p:cNvGraphicFramePr>
            <p:nvPr/>
          </p:nvGraphicFramePr>
          <p:xfrm>
            <a:off x="2439" y="1804"/>
            <a:ext cx="124" cy="167"/>
          </p:xfrm>
          <a:graphic>
            <a:graphicData uri="http://schemas.openxmlformats.org/presentationml/2006/ole">
              <p:oleObj spid="_x0000_s283675" name="公式" r:id="rId5" imgW="126725" imgH="177415" progId="Equation.3">
                <p:embed/>
              </p:oleObj>
            </a:graphicData>
          </a:graphic>
        </p:graphicFrame>
        <p:graphicFrame>
          <p:nvGraphicFramePr>
            <p:cNvPr id="10264" name="Object 18"/>
            <p:cNvGraphicFramePr>
              <a:graphicFrameLocks noChangeAspect="1"/>
            </p:cNvGraphicFramePr>
            <p:nvPr/>
          </p:nvGraphicFramePr>
          <p:xfrm>
            <a:off x="2972" y="2283"/>
            <a:ext cx="111" cy="131"/>
          </p:xfrm>
          <a:graphic>
            <a:graphicData uri="http://schemas.openxmlformats.org/presentationml/2006/ole">
              <p:oleObj spid="_x0000_s283676" name="公式" r:id="rId6" imgW="114201" imgH="139579" progId="Equation.3">
                <p:embed/>
              </p:oleObj>
            </a:graphicData>
          </a:graphic>
        </p:graphicFrame>
        <p:sp>
          <p:nvSpPr>
            <p:cNvPr id="10340" name="Line 19"/>
            <p:cNvSpPr>
              <a:spLocks noChangeShapeType="1"/>
            </p:cNvSpPr>
            <p:nvPr/>
          </p:nvSpPr>
          <p:spPr bwMode="auto">
            <a:xfrm>
              <a:off x="2880" y="1932"/>
              <a:ext cx="152" cy="76"/>
            </a:xfrm>
            <a:prstGeom prst="line">
              <a:avLst/>
            </a:prstGeom>
            <a:noFill/>
            <a:ln w="12700">
              <a:solidFill>
                <a:srgbClr val="FF0000"/>
              </a:solidFill>
              <a:round/>
              <a:headEnd/>
              <a:tailEnd type="none" w="med" len="lg"/>
            </a:ln>
          </p:spPr>
          <p:txBody>
            <a:bodyPr/>
            <a:lstStyle/>
            <a:p>
              <a:endParaRPr lang="zh-CN" altLang="en-US"/>
            </a:p>
          </p:txBody>
        </p:sp>
        <p:sp>
          <p:nvSpPr>
            <p:cNvPr id="10341" name="Line 20"/>
            <p:cNvSpPr>
              <a:spLocks noChangeShapeType="1"/>
            </p:cNvSpPr>
            <p:nvPr/>
          </p:nvSpPr>
          <p:spPr bwMode="auto">
            <a:xfrm>
              <a:off x="2575" y="2236"/>
              <a:ext cx="813" cy="0"/>
            </a:xfrm>
            <a:prstGeom prst="line">
              <a:avLst/>
            </a:prstGeom>
            <a:noFill/>
            <a:ln w="12700">
              <a:solidFill>
                <a:schemeClr val="tx1"/>
              </a:solidFill>
              <a:round/>
              <a:headEnd/>
              <a:tailEnd/>
            </a:ln>
          </p:spPr>
          <p:txBody>
            <a:bodyPr/>
            <a:lstStyle/>
            <a:p>
              <a:endParaRPr lang="zh-CN" altLang="en-US"/>
            </a:p>
          </p:txBody>
        </p:sp>
        <p:sp>
          <p:nvSpPr>
            <p:cNvPr id="10342" name="Line 21"/>
            <p:cNvSpPr>
              <a:spLocks noChangeShapeType="1"/>
            </p:cNvSpPr>
            <p:nvPr/>
          </p:nvSpPr>
          <p:spPr bwMode="auto">
            <a:xfrm>
              <a:off x="3032" y="1550"/>
              <a:ext cx="331" cy="0"/>
            </a:xfrm>
            <a:prstGeom prst="line">
              <a:avLst/>
            </a:prstGeom>
            <a:noFill/>
            <a:ln w="12700">
              <a:solidFill>
                <a:schemeClr val="tx1"/>
              </a:solidFill>
              <a:round/>
              <a:headEnd/>
              <a:tailEnd/>
            </a:ln>
          </p:spPr>
          <p:txBody>
            <a:bodyPr/>
            <a:lstStyle/>
            <a:p>
              <a:endParaRPr lang="zh-CN" altLang="en-US"/>
            </a:p>
          </p:txBody>
        </p:sp>
        <p:sp>
          <p:nvSpPr>
            <p:cNvPr id="10343" name="Oval 22"/>
            <p:cNvSpPr>
              <a:spLocks noChangeArrowheads="1"/>
            </p:cNvSpPr>
            <p:nvPr/>
          </p:nvSpPr>
          <p:spPr bwMode="auto">
            <a:xfrm>
              <a:off x="2558" y="219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44" name="Oval 23"/>
            <p:cNvSpPr>
              <a:spLocks noChangeArrowheads="1"/>
            </p:cNvSpPr>
            <p:nvPr/>
          </p:nvSpPr>
          <p:spPr bwMode="auto">
            <a:xfrm>
              <a:off x="3363" y="221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265" name="Object 24"/>
            <p:cNvGraphicFramePr>
              <a:graphicFrameLocks noChangeAspect="1"/>
            </p:cNvGraphicFramePr>
            <p:nvPr/>
          </p:nvGraphicFramePr>
          <p:xfrm>
            <a:off x="3065" y="1840"/>
            <a:ext cx="148" cy="154"/>
          </p:xfrm>
          <a:graphic>
            <a:graphicData uri="http://schemas.openxmlformats.org/presentationml/2006/ole">
              <p:oleObj spid="_x0000_s283677" name="公式" r:id="rId7" imgW="152268" imgH="164957" progId="Equation.3">
                <p:embed/>
              </p:oleObj>
            </a:graphicData>
          </a:graphic>
        </p:graphicFrame>
      </p:grpSp>
      <p:sp>
        <p:nvSpPr>
          <p:cNvPr id="230425" name="Text Box 25"/>
          <p:cNvSpPr txBox="1">
            <a:spLocks noChangeArrowheads="1"/>
          </p:cNvSpPr>
          <p:nvPr/>
        </p:nvSpPr>
        <p:spPr bwMode="auto">
          <a:xfrm>
            <a:off x="95250" y="3065463"/>
            <a:ext cx="6370638"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在共集电极连接时，输出电流</a:t>
            </a:r>
            <a:r>
              <a:rPr lang="en-US" altLang="zh-CN" sz="2400"/>
              <a:t>I</a:t>
            </a:r>
            <a:r>
              <a:rPr lang="en-US" altLang="zh-CN" sz="2400" baseline="-25000"/>
              <a:t>E</a:t>
            </a:r>
            <a:r>
              <a:rPr lang="zh-CN" altLang="en-US" sz="2400"/>
              <a:t>受输入电流</a:t>
            </a:r>
            <a:r>
              <a:rPr lang="en-US" altLang="zh-CN" sz="2400"/>
              <a:t>I</a:t>
            </a:r>
            <a:r>
              <a:rPr lang="en-US" altLang="zh-CN" sz="2400" baseline="-25000"/>
              <a:t>B</a:t>
            </a:r>
            <a:r>
              <a:rPr lang="zh-CN" altLang="en-US" sz="2400"/>
              <a:t>控制的电流分配关系。</a:t>
            </a:r>
            <a:endParaRPr lang="zh-CN" altLang="el-GR" sz="2400"/>
          </a:p>
        </p:txBody>
      </p:sp>
      <p:sp>
        <p:nvSpPr>
          <p:cNvPr id="230426" name="Text Box 26"/>
          <p:cNvSpPr txBox="1">
            <a:spLocks noChangeArrowheads="1"/>
          </p:cNvSpPr>
          <p:nvPr/>
        </p:nvSpPr>
        <p:spPr bwMode="auto">
          <a:xfrm>
            <a:off x="95250" y="4476750"/>
            <a:ext cx="8831263"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无论哪种连接方式，只要发射结正偏、集电结反偏，且电流放大系数保持不变，则输出电流</a:t>
            </a:r>
            <a:r>
              <a:rPr lang="en-US" altLang="zh-CN" sz="2400"/>
              <a:t>I</a:t>
            </a:r>
            <a:r>
              <a:rPr lang="en-US" altLang="zh-CN" sz="2400" baseline="-25000"/>
              <a:t>C</a:t>
            </a:r>
            <a:r>
              <a:rPr lang="zh-CN" altLang="en-US" sz="2400"/>
              <a:t>（</a:t>
            </a:r>
            <a:r>
              <a:rPr lang="en-US" altLang="zh-CN" sz="2400"/>
              <a:t>I</a:t>
            </a:r>
            <a:r>
              <a:rPr lang="en-US" altLang="zh-CN" sz="2400" baseline="-25000"/>
              <a:t>E</a:t>
            </a:r>
            <a:r>
              <a:rPr lang="zh-CN" altLang="en-US" sz="2400"/>
              <a:t>）正比于输入电流</a:t>
            </a:r>
            <a:r>
              <a:rPr lang="en-US" altLang="zh-CN" sz="2400"/>
              <a:t>I</a:t>
            </a:r>
            <a:r>
              <a:rPr lang="en-US" altLang="zh-CN" sz="2400" baseline="-25000"/>
              <a:t>E</a:t>
            </a:r>
            <a:r>
              <a:rPr lang="zh-CN" altLang="en-US" sz="2400"/>
              <a:t>（</a:t>
            </a:r>
            <a:r>
              <a:rPr lang="en-US" altLang="zh-CN" sz="2400"/>
              <a:t>I</a:t>
            </a:r>
            <a:r>
              <a:rPr lang="en-US" altLang="zh-CN" sz="2400" baseline="-25000"/>
              <a:t>B</a:t>
            </a:r>
            <a:r>
              <a:rPr lang="zh-CN" altLang="en-US" sz="2400"/>
              <a:t>）。</a:t>
            </a:r>
            <a:endParaRPr lang="zh-CN" altLang="el-GR" sz="2400"/>
          </a:p>
        </p:txBody>
      </p:sp>
      <p:sp>
        <p:nvSpPr>
          <p:cNvPr id="230427" name="Text Box 27"/>
          <p:cNvSpPr txBox="1">
            <a:spLocks noChangeArrowheads="1"/>
          </p:cNvSpPr>
          <p:nvPr/>
        </p:nvSpPr>
        <p:spPr bwMode="auto">
          <a:xfrm>
            <a:off x="95250" y="5429250"/>
            <a:ext cx="8831263"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想办法控制输入电流，就能控制输出电流，故</a:t>
            </a:r>
            <a:r>
              <a:rPr lang="en-US" altLang="zh-CN" sz="2400"/>
              <a:t>BJT</a:t>
            </a:r>
            <a:r>
              <a:rPr lang="zh-CN" altLang="en-US" sz="2400"/>
              <a:t>称为电流控制器件，且是正向受控制特性（</a:t>
            </a:r>
            <a:r>
              <a:rPr lang="en-US" altLang="zh-CN" sz="2400"/>
              <a:t>v</a:t>
            </a:r>
            <a:r>
              <a:rPr lang="en-US" altLang="zh-CN" sz="2400" baseline="-25000"/>
              <a:t>BE</a:t>
            </a:r>
            <a:r>
              <a:rPr lang="zh-CN" altLang="en-US" sz="2400"/>
              <a:t>），因此能放大微弱信号。</a:t>
            </a:r>
            <a:endParaRPr lang="zh-CN" altLang="el-GR" sz="2400"/>
          </a:p>
        </p:txBody>
      </p:sp>
      <p:graphicFrame>
        <p:nvGraphicFramePr>
          <p:cNvPr id="9224" name="Object 31"/>
          <p:cNvGraphicFramePr>
            <a:graphicFrameLocks noChangeAspect="1"/>
          </p:cNvGraphicFramePr>
          <p:nvPr/>
        </p:nvGraphicFramePr>
        <p:xfrm>
          <a:off x="1397000" y="2238375"/>
          <a:ext cx="2190750" cy="679450"/>
        </p:xfrm>
        <a:graphic>
          <a:graphicData uri="http://schemas.openxmlformats.org/presentationml/2006/ole">
            <p:oleObj spid="_x0000_s283678" name="Equation" r:id="rId8" imgW="736600" imgH="228600" progId="Equation.DSMT4">
              <p:embed/>
            </p:oleObj>
          </a:graphicData>
        </a:graphic>
      </p:graphicFrame>
      <p:graphicFrame>
        <p:nvGraphicFramePr>
          <p:cNvPr id="9225" name="Object 32"/>
          <p:cNvGraphicFramePr>
            <a:graphicFrameLocks noChangeAspect="1"/>
          </p:cNvGraphicFramePr>
          <p:nvPr/>
        </p:nvGraphicFramePr>
        <p:xfrm>
          <a:off x="3619500" y="2317750"/>
          <a:ext cx="1627188" cy="561975"/>
        </p:xfrm>
        <a:graphic>
          <a:graphicData uri="http://schemas.openxmlformats.org/presentationml/2006/ole">
            <p:oleObj spid="_x0000_s283679" name="Equation" r:id="rId9" imgW="698500" imgH="241300" progId="Equation.DSMT4">
              <p:embed/>
            </p:oleObj>
          </a:graphicData>
        </a:graphic>
      </p:graphicFrame>
      <p:grpSp>
        <p:nvGrpSpPr>
          <p:cNvPr id="3" name="Group 110"/>
          <p:cNvGrpSpPr>
            <a:grpSpLocks/>
          </p:cNvGrpSpPr>
          <p:nvPr/>
        </p:nvGrpSpPr>
        <p:grpSpPr bwMode="auto">
          <a:xfrm>
            <a:off x="762000" y="373063"/>
            <a:ext cx="6786563" cy="2024062"/>
            <a:chOff x="171" y="560"/>
            <a:chExt cx="5342" cy="1879"/>
          </a:xfrm>
        </p:grpSpPr>
        <p:grpSp>
          <p:nvGrpSpPr>
            <p:cNvPr id="4" name="Group 111"/>
            <p:cNvGrpSpPr>
              <a:grpSpLocks/>
            </p:cNvGrpSpPr>
            <p:nvPr/>
          </p:nvGrpSpPr>
          <p:grpSpPr bwMode="auto">
            <a:xfrm>
              <a:off x="173" y="317"/>
              <a:ext cx="5342" cy="1704"/>
              <a:chOff x="727" y="2338"/>
              <a:chExt cx="4280" cy="1704"/>
            </a:xfrm>
          </p:grpSpPr>
          <p:sp>
            <p:nvSpPr>
              <p:cNvPr id="10307"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10308"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10309"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0"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1"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2"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3"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4"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5"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10252" name="Object 121"/>
              <p:cNvGraphicFramePr>
                <a:graphicFrameLocks noChangeAspect="1"/>
              </p:cNvGraphicFramePr>
              <p:nvPr/>
            </p:nvGraphicFramePr>
            <p:xfrm>
              <a:off x="1571" y="3496"/>
              <a:ext cx="286" cy="239"/>
            </p:xfrm>
            <a:graphic>
              <a:graphicData uri="http://schemas.openxmlformats.org/presentationml/2006/ole">
                <p:oleObj spid="_x0000_s283680" name="公式" r:id="rId10" imgW="253780" imgH="215713" progId="Equation.3">
                  <p:embed/>
                </p:oleObj>
              </a:graphicData>
            </a:graphic>
          </p:graphicFrame>
          <p:sp>
            <p:nvSpPr>
              <p:cNvPr id="10316"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10317"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10318"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25"/>
              <p:cNvGrpSpPr>
                <a:grpSpLocks/>
              </p:cNvGrpSpPr>
              <p:nvPr/>
            </p:nvGrpSpPr>
            <p:grpSpPr bwMode="auto">
              <a:xfrm rot="5400000">
                <a:off x="1562" y="3839"/>
                <a:ext cx="304" cy="102"/>
                <a:chOff x="112" y="3074"/>
                <a:chExt cx="304" cy="102"/>
              </a:xfrm>
            </p:grpSpPr>
            <p:sp>
              <p:nvSpPr>
                <p:cNvPr id="10330"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10331"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128"/>
              <p:cNvGrpSpPr>
                <a:grpSpLocks/>
              </p:cNvGrpSpPr>
              <p:nvPr/>
            </p:nvGrpSpPr>
            <p:grpSpPr bwMode="auto">
              <a:xfrm rot="5400000">
                <a:off x="3593" y="3838"/>
                <a:ext cx="304" cy="102"/>
                <a:chOff x="112" y="3074"/>
                <a:chExt cx="304" cy="102"/>
              </a:xfrm>
            </p:grpSpPr>
            <p:sp>
              <p:nvSpPr>
                <p:cNvPr id="10328"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10329"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10321"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10322"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10323"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10324"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25"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26"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10327"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53" name="Object 138"/>
              <p:cNvGraphicFramePr>
                <a:graphicFrameLocks noChangeAspect="1"/>
              </p:cNvGraphicFramePr>
              <p:nvPr/>
            </p:nvGraphicFramePr>
            <p:xfrm>
              <a:off x="3603" y="3489"/>
              <a:ext cx="285" cy="253"/>
            </p:xfrm>
            <a:graphic>
              <a:graphicData uri="http://schemas.openxmlformats.org/presentationml/2006/ole">
                <p:oleObj spid="_x0000_s283681" name="公式" r:id="rId11" imgW="253890" imgH="228501" progId="Equation.3">
                  <p:embed/>
                </p:oleObj>
              </a:graphicData>
            </a:graphic>
          </p:graphicFrame>
          <p:graphicFrame>
            <p:nvGraphicFramePr>
              <p:cNvPr id="10254" name="Object 139"/>
              <p:cNvGraphicFramePr>
                <a:graphicFrameLocks noChangeAspect="1"/>
              </p:cNvGraphicFramePr>
              <p:nvPr/>
            </p:nvGraphicFramePr>
            <p:xfrm>
              <a:off x="1228" y="2897"/>
              <a:ext cx="128" cy="155"/>
            </p:xfrm>
            <a:graphic>
              <a:graphicData uri="http://schemas.openxmlformats.org/presentationml/2006/ole">
                <p:oleObj spid="_x0000_s283682" name="公式" r:id="rId12" imgW="114201" imgH="139579" progId="Equation.3">
                  <p:embed/>
                </p:oleObj>
              </a:graphicData>
            </a:graphic>
          </p:graphicFrame>
          <p:graphicFrame>
            <p:nvGraphicFramePr>
              <p:cNvPr id="10255" name="Object 140"/>
              <p:cNvGraphicFramePr>
                <a:graphicFrameLocks noChangeAspect="1"/>
              </p:cNvGraphicFramePr>
              <p:nvPr/>
            </p:nvGraphicFramePr>
            <p:xfrm>
              <a:off x="2677" y="3533"/>
              <a:ext cx="142" cy="198"/>
            </p:xfrm>
            <a:graphic>
              <a:graphicData uri="http://schemas.openxmlformats.org/presentationml/2006/ole">
                <p:oleObj spid="_x0000_s283683" name="公式" r:id="rId13" imgW="126725" imgH="177415" progId="Equation.3">
                  <p:embed/>
                </p:oleObj>
              </a:graphicData>
            </a:graphic>
          </p:graphicFrame>
          <p:graphicFrame>
            <p:nvGraphicFramePr>
              <p:cNvPr id="10256" name="Object 141"/>
              <p:cNvGraphicFramePr>
                <a:graphicFrameLocks noChangeAspect="1"/>
              </p:cNvGraphicFramePr>
              <p:nvPr/>
            </p:nvGraphicFramePr>
            <p:xfrm>
              <a:off x="4379" y="2897"/>
              <a:ext cx="128" cy="155"/>
            </p:xfrm>
            <a:graphic>
              <a:graphicData uri="http://schemas.openxmlformats.org/presentationml/2006/ole">
                <p:oleObj spid="_x0000_s283684" name="公式" r:id="rId14" imgW="114201" imgH="139579" progId="Equation.3">
                  <p:embed/>
                </p:oleObj>
              </a:graphicData>
            </a:graphic>
          </p:graphicFrame>
          <p:graphicFrame>
            <p:nvGraphicFramePr>
              <p:cNvPr id="10257" name="Object 142"/>
              <p:cNvGraphicFramePr>
                <a:graphicFrameLocks noChangeAspect="1"/>
              </p:cNvGraphicFramePr>
              <p:nvPr/>
            </p:nvGraphicFramePr>
            <p:xfrm>
              <a:off x="1497" y="2356"/>
              <a:ext cx="187" cy="197"/>
            </p:xfrm>
            <a:graphic>
              <a:graphicData uri="http://schemas.openxmlformats.org/presentationml/2006/ole">
                <p:oleObj spid="_x0000_s283685" name="公式" r:id="rId15" imgW="164814" imgH="177492" progId="Equation.3">
                  <p:embed/>
                </p:oleObj>
              </a:graphicData>
            </a:graphic>
          </p:graphicFrame>
          <p:graphicFrame>
            <p:nvGraphicFramePr>
              <p:cNvPr id="10258" name="Object 143"/>
              <p:cNvGraphicFramePr>
                <a:graphicFrameLocks noChangeAspect="1"/>
              </p:cNvGraphicFramePr>
              <p:nvPr/>
            </p:nvGraphicFramePr>
            <p:xfrm>
              <a:off x="2718" y="2383"/>
              <a:ext cx="158" cy="183"/>
            </p:xfrm>
            <a:graphic>
              <a:graphicData uri="http://schemas.openxmlformats.org/presentationml/2006/ole">
                <p:oleObj spid="_x0000_s283686" name="公式" r:id="rId16" imgW="139579" imgH="164957" progId="Equation.3">
                  <p:embed/>
                </p:oleObj>
              </a:graphicData>
            </a:graphic>
          </p:graphicFrame>
          <p:graphicFrame>
            <p:nvGraphicFramePr>
              <p:cNvPr id="10259" name="Object 144"/>
              <p:cNvGraphicFramePr>
                <a:graphicFrameLocks noChangeAspect="1"/>
              </p:cNvGraphicFramePr>
              <p:nvPr/>
            </p:nvGraphicFramePr>
            <p:xfrm>
              <a:off x="4052" y="2356"/>
              <a:ext cx="186" cy="197"/>
            </p:xfrm>
            <a:graphic>
              <a:graphicData uri="http://schemas.openxmlformats.org/presentationml/2006/ole">
                <p:oleObj spid="_x0000_s283687" name="公式" r:id="rId17" imgW="164814" imgH="177492" progId="Equation.3">
                  <p:embed/>
                </p:oleObj>
              </a:graphicData>
            </a:graphic>
          </p:graphicFrame>
          <p:graphicFrame>
            <p:nvGraphicFramePr>
              <p:cNvPr id="10260" name="Object 145"/>
              <p:cNvGraphicFramePr>
                <a:graphicFrameLocks noChangeAspect="1"/>
              </p:cNvGraphicFramePr>
              <p:nvPr/>
            </p:nvGraphicFramePr>
            <p:xfrm>
              <a:off x="727" y="3245"/>
              <a:ext cx="215" cy="253"/>
            </p:xfrm>
            <a:graphic>
              <a:graphicData uri="http://schemas.openxmlformats.org/presentationml/2006/ole">
                <p:oleObj spid="_x0000_s283688" name="公式" r:id="rId18" imgW="190500" imgH="228600" progId="Equation.3">
                  <p:embed/>
                </p:oleObj>
              </a:graphicData>
            </a:graphic>
          </p:graphicFrame>
          <p:graphicFrame>
            <p:nvGraphicFramePr>
              <p:cNvPr id="10261" name="Object 146"/>
              <p:cNvGraphicFramePr>
                <a:graphicFrameLocks noChangeAspect="1"/>
              </p:cNvGraphicFramePr>
              <p:nvPr/>
            </p:nvGraphicFramePr>
            <p:xfrm>
              <a:off x="4792" y="3252"/>
              <a:ext cx="215" cy="253"/>
            </p:xfrm>
            <a:graphic>
              <a:graphicData uri="http://schemas.openxmlformats.org/presentationml/2006/ole">
                <p:oleObj spid="_x0000_s283689" name="公式" r:id="rId19" imgW="190500" imgH="228600" progId="Equation.3">
                  <p:embed/>
                </p:oleObj>
              </a:graphicData>
            </a:graphic>
          </p:graphicFrame>
        </p:grpSp>
        <p:grpSp>
          <p:nvGrpSpPr>
            <p:cNvPr id="7" name="Group 147"/>
            <p:cNvGrpSpPr>
              <a:grpSpLocks/>
            </p:cNvGrpSpPr>
            <p:nvPr/>
          </p:nvGrpSpPr>
          <p:grpSpPr bwMode="auto">
            <a:xfrm>
              <a:off x="541" y="1007"/>
              <a:ext cx="354" cy="284"/>
              <a:chOff x="441" y="860"/>
              <a:chExt cx="356" cy="284"/>
            </a:xfrm>
          </p:grpSpPr>
          <p:sp>
            <p:nvSpPr>
              <p:cNvPr id="10306"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51" name="Object 149"/>
              <p:cNvGraphicFramePr>
                <a:graphicFrameLocks noChangeAspect="1"/>
              </p:cNvGraphicFramePr>
              <p:nvPr/>
            </p:nvGraphicFramePr>
            <p:xfrm>
              <a:off x="500" y="860"/>
              <a:ext cx="256" cy="284"/>
            </p:xfrm>
            <a:graphic>
              <a:graphicData uri="http://schemas.openxmlformats.org/presentationml/2006/ole">
                <p:oleObj spid="_x0000_s283690" name="公式" r:id="rId20" imgW="190335" imgH="215713" progId="Equation.3">
                  <p:embed/>
                </p:oleObj>
              </a:graphicData>
            </a:graphic>
          </p:graphicFrame>
        </p:grpSp>
        <p:grpSp>
          <p:nvGrpSpPr>
            <p:cNvPr id="8" name="Group 150"/>
            <p:cNvGrpSpPr>
              <a:grpSpLocks/>
            </p:cNvGrpSpPr>
            <p:nvPr/>
          </p:nvGrpSpPr>
          <p:grpSpPr bwMode="auto">
            <a:xfrm>
              <a:off x="2879" y="1917"/>
              <a:ext cx="264" cy="293"/>
              <a:chOff x="2829" y="2312"/>
              <a:chExt cx="264" cy="356"/>
            </a:xfrm>
          </p:grpSpPr>
          <p:sp>
            <p:nvSpPr>
              <p:cNvPr id="10305"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50" name="Object 152"/>
              <p:cNvGraphicFramePr>
                <a:graphicFrameLocks noChangeAspect="1"/>
              </p:cNvGraphicFramePr>
              <p:nvPr/>
            </p:nvGraphicFramePr>
            <p:xfrm>
              <a:off x="2837" y="2359"/>
              <a:ext cx="256" cy="284"/>
            </p:xfrm>
            <a:graphic>
              <a:graphicData uri="http://schemas.openxmlformats.org/presentationml/2006/ole">
                <p:oleObj spid="_x0000_s283691" name="公式" r:id="rId21" imgW="190335" imgH="215713" progId="Equation.3">
                  <p:embed/>
                </p:oleObj>
              </a:graphicData>
            </a:graphic>
          </p:graphicFrame>
        </p:grpSp>
        <p:grpSp>
          <p:nvGrpSpPr>
            <p:cNvPr id="9" name="Group 153"/>
            <p:cNvGrpSpPr>
              <a:grpSpLocks/>
            </p:cNvGrpSpPr>
            <p:nvPr/>
          </p:nvGrpSpPr>
          <p:grpSpPr bwMode="auto">
            <a:xfrm>
              <a:off x="1306" y="562"/>
              <a:ext cx="2946" cy="1069"/>
              <a:chOff x="1229" y="636"/>
              <a:chExt cx="2946" cy="1295"/>
            </a:xfrm>
          </p:grpSpPr>
          <p:sp>
            <p:nvSpPr>
              <p:cNvPr id="10290"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1"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2"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3"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10294"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10295"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96"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7" name="Object 161"/>
              <p:cNvGraphicFramePr>
                <a:graphicFrameLocks noChangeAspect="1"/>
              </p:cNvGraphicFramePr>
              <p:nvPr/>
            </p:nvGraphicFramePr>
            <p:xfrm>
              <a:off x="2481" y="1315"/>
              <a:ext cx="289" cy="257"/>
            </p:xfrm>
            <a:graphic>
              <a:graphicData uri="http://schemas.openxmlformats.org/presentationml/2006/ole">
                <p:oleObj spid="_x0000_s283692" name="公式" r:id="rId22" imgW="253890" imgH="228501" progId="Equation.3">
                  <p:embed/>
                </p:oleObj>
              </a:graphicData>
            </a:graphic>
          </p:graphicFrame>
          <p:sp>
            <p:nvSpPr>
              <p:cNvPr id="10297"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10298"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10248" name="Object 164"/>
              <p:cNvGraphicFramePr>
                <a:graphicFrameLocks noChangeAspect="1"/>
              </p:cNvGraphicFramePr>
              <p:nvPr/>
            </p:nvGraphicFramePr>
            <p:xfrm>
              <a:off x="3828" y="920"/>
              <a:ext cx="289" cy="256"/>
            </p:xfrm>
            <a:graphic>
              <a:graphicData uri="http://schemas.openxmlformats.org/presentationml/2006/ole">
                <p:oleObj spid="_x0000_s283693" name="公式" r:id="rId23" imgW="253890" imgH="228501" progId="Equation.3">
                  <p:embed/>
                </p:oleObj>
              </a:graphicData>
            </a:graphic>
          </p:graphicFrame>
          <p:graphicFrame>
            <p:nvGraphicFramePr>
              <p:cNvPr id="10249" name="Object 165"/>
              <p:cNvGraphicFramePr>
                <a:graphicFrameLocks noChangeAspect="1"/>
              </p:cNvGraphicFramePr>
              <p:nvPr/>
            </p:nvGraphicFramePr>
            <p:xfrm>
              <a:off x="1414" y="909"/>
              <a:ext cx="289" cy="256"/>
            </p:xfrm>
            <a:graphic>
              <a:graphicData uri="http://schemas.openxmlformats.org/presentationml/2006/ole">
                <p:oleObj spid="_x0000_s283694" name="公式" r:id="rId24" imgW="253890" imgH="228501" progId="Equation.3">
                  <p:embed/>
                </p:oleObj>
              </a:graphicData>
            </a:graphic>
          </p:graphicFrame>
          <p:sp>
            <p:nvSpPr>
              <p:cNvPr id="10299"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0"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1"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2"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10303"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10304"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72"/>
            <p:cNvGrpSpPr>
              <a:grpSpLocks/>
            </p:cNvGrpSpPr>
            <p:nvPr/>
          </p:nvGrpSpPr>
          <p:grpSpPr bwMode="auto">
            <a:xfrm>
              <a:off x="2994" y="1249"/>
              <a:ext cx="1289" cy="355"/>
              <a:chOff x="2931" y="1474"/>
              <a:chExt cx="1295" cy="432"/>
            </a:xfrm>
          </p:grpSpPr>
          <p:sp>
            <p:nvSpPr>
              <p:cNvPr id="10285"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10286"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87"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10288"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10289"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246" name="Object 178"/>
              <p:cNvGraphicFramePr>
                <a:graphicFrameLocks noChangeAspect="1"/>
              </p:cNvGraphicFramePr>
              <p:nvPr/>
            </p:nvGraphicFramePr>
            <p:xfrm>
              <a:off x="3816" y="1574"/>
              <a:ext cx="362" cy="256"/>
            </p:xfrm>
            <a:graphic>
              <a:graphicData uri="http://schemas.openxmlformats.org/presentationml/2006/ole">
                <p:oleObj spid="_x0000_s283695" name="公式" r:id="rId25" imgW="317362" imgH="228501" progId="Equation.3">
                  <p:embed/>
                </p:oleObj>
              </a:graphicData>
            </a:graphic>
          </p:graphicFrame>
        </p:grpSp>
        <p:grpSp>
          <p:nvGrpSpPr>
            <p:cNvPr id="11" name="Group 179"/>
            <p:cNvGrpSpPr>
              <a:grpSpLocks/>
            </p:cNvGrpSpPr>
            <p:nvPr/>
          </p:nvGrpSpPr>
          <p:grpSpPr bwMode="auto">
            <a:xfrm>
              <a:off x="1402" y="1270"/>
              <a:ext cx="1213" cy="292"/>
              <a:chOff x="1204" y="1500"/>
              <a:chExt cx="1219" cy="355"/>
            </a:xfrm>
          </p:grpSpPr>
          <p:sp>
            <p:nvSpPr>
              <p:cNvPr id="10282"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10283"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84"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5" name="Object 183"/>
              <p:cNvGraphicFramePr>
                <a:graphicFrameLocks noChangeAspect="1"/>
              </p:cNvGraphicFramePr>
              <p:nvPr/>
            </p:nvGraphicFramePr>
            <p:xfrm>
              <a:off x="1327" y="1537"/>
              <a:ext cx="275" cy="242"/>
            </p:xfrm>
            <a:graphic>
              <a:graphicData uri="http://schemas.openxmlformats.org/presentationml/2006/ole">
                <p:oleObj spid="_x0000_s283696" name="公式" r:id="rId26" imgW="241091" imgH="215713" progId="Equation.3">
                  <p:embed/>
                </p:oleObj>
              </a:graphicData>
            </a:graphic>
          </p:graphicFrame>
        </p:grpSp>
        <p:grpSp>
          <p:nvGrpSpPr>
            <p:cNvPr id="12" name="Group 184"/>
            <p:cNvGrpSpPr>
              <a:grpSpLocks/>
            </p:cNvGrpSpPr>
            <p:nvPr/>
          </p:nvGrpSpPr>
          <p:grpSpPr bwMode="auto">
            <a:xfrm>
              <a:off x="4789" y="982"/>
              <a:ext cx="354" cy="300"/>
              <a:chOff x="441" y="852"/>
              <a:chExt cx="356" cy="300"/>
            </a:xfrm>
          </p:grpSpPr>
          <p:sp>
            <p:nvSpPr>
              <p:cNvPr id="10281"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4" name="Object 186"/>
              <p:cNvGraphicFramePr>
                <a:graphicFrameLocks noChangeAspect="1"/>
              </p:cNvGraphicFramePr>
              <p:nvPr/>
            </p:nvGraphicFramePr>
            <p:xfrm>
              <a:off x="500" y="852"/>
              <a:ext cx="256" cy="300"/>
            </p:xfrm>
            <a:graphic>
              <a:graphicData uri="http://schemas.openxmlformats.org/presentationml/2006/ole">
                <p:oleObj spid="_x0000_s283697" name="公式" r:id="rId27" imgW="190500" imgH="228600" progId="Equation.3">
                  <p:embed/>
                </p:oleObj>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0425"/>
                                        </p:tgtEl>
                                        <p:attrNameLst>
                                          <p:attrName>style.visibility</p:attrName>
                                        </p:attrNameLst>
                                      </p:cBhvr>
                                      <p:to>
                                        <p:strVal val="visible"/>
                                      </p:to>
                                    </p:set>
                                    <p:animEffect transition="in" filter="blinds(horizontal)">
                                      <p:cBhvr>
                                        <p:cTn id="20" dur="500"/>
                                        <p:tgtEl>
                                          <p:spTgt spid="2304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0426"/>
                                        </p:tgtEl>
                                        <p:attrNameLst>
                                          <p:attrName>style.visibility</p:attrName>
                                        </p:attrNameLst>
                                      </p:cBhvr>
                                      <p:to>
                                        <p:strVal val="visible"/>
                                      </p:to>
                                    </p:set>
                                    <p:animEffect transition="in" filter="blinds(horizontal)">
                                      <p:cBhvr>
                                        <p:cTn id="25" dur="500"/>
                                        <p:tgtEl>
                                          <p:spTgt spid="23042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0427"/>
                                        </p:tgtEl>
                                        <p:attrNameLst>
                                          <p:attrName>style.visibility</p:attrName>
                                        </p:attrNameLst>
                                      </p:cBhvr>
                                      <p:to>
                                        <p:strVal val="visible"/>
                                      </p:to>
                                    </p:set>
                                    <p:animEffect transition="in" filter="blinds(horizontal)">
                                      <p:cBhvr>
                                        <p:cTn id="30" dur="500"/>
                                        <p:tgtEl>
                                          <p:spTgt spid="23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25" grpId="0" animBg="1"/>
      <p:bldP spid="230426" grpId="0" animBg="1"/>
      <p:bldP spid="2304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411163" y="1252538"/>
            <a:ext cx="3506787" cy="2909887"/>
            <a:chOff x="249" y="527"/>
            <a:chExt cx="2209" cy="1833"/>
          </a:xfrm>
        </p:grpSpPr>
        <p:sp>
          <p:nvSpPr>
            <p:cNvPr id="124958" name="Text Box 3"/>
            <p:cNvSpPr txBox="1">
              <a:spLocks noChangeArrowheads="1"/>
            </p:cNvSpPr>
            <p:nvPr/>
          </p:nvSpPr>
          <p:spPr bwMode="auto">
            <a:xfrm>
              <a:off x="249" y="1208"/>
              <a:ext cx="1420" cy="688"/>
            </a:xfrm>
            <a:prstGeom prst="rect">
              <a:avLst/>
            </a:prstGeom>
            <a:noFill/>
            <a:ln w="25400">
              <a:noFill/>
              <a:miter lim="800000"/>
              <a:headEnd/>
              <a:tailEnd type="none" w="sm" len="lg"/>
            </a:ln>
          </p:spPr>
          <p:txBody>
            <a:bodyPr wrap="none">
              <a:spAutoFit/>
            </a:bodyPr>
            <a:lstStyle/>
            <a:p>
              <a:pPr algn="ctr">
                <a:lnSpc>
                  <a:spcPct val="75000"/>
                </a:lnSpc>
                <a:spcBef>
                  <a:spcPct val="50000"/>
                </a:spcBef>
              </a:pPr>
              <a:r>
                <a:rPr lang="en-US" altLang="zh-CN" sz="2000" i="1" dirty="0">
                  <a:solidFill>
                    <a:srgbClr val="660066"/>
                  </a:solidFill>
                </a:rPr>
                <a:t>+</a:t>
              </a:r>
            </a:p>
            <a:p>
              <a:pPr algn="ctr">
                <a:lnSpc>
                  <a:spcPct val="75000"/>
                </a:lnSpc>
                <a:spcBef>
                  <a:spcPct val="50000"/>
                </a:spcBef>
              </a:pPr>
              <a:r>
                <a:rPr lang="en-US" altLang="zh-CN" sz="2000" i="1" dirty="0">
                  <a:solidFill>
                    <a:srgbClr val="660066"/>
                  </a:solidFill>
                </a:rPr>
                <a:t>          </a:t>
              </a:r>
              <a:r>
                <a:rPr lang="en-US" altLang="zh-CN" sz="2000" i="1" dirty="0" smtClean="0">
                  <a:solidFill>
                    <a:srgbClr val="660066"/>
                  </a:solidFill>
                </a:rPr>
                <a:t>V</a:t>
              </a:r>
              <a:r>
                <a:rPr lang="en-US" altLang="zh-CN" sz="2000" baseline="-25000" dirty="0" smtClean="0">
                  <a:solidFill>
                    <a:srgbClr val="660066"/>
                  </a:solidFill>
                </a:rPr>
                <a:t>BE</a:t>
              </a:r>
              <a:endParaRPr lang="en-US" altLang="zh-CN" sz="2000" baseline="-25000" dirty="0">
                <a:solidFill>
                  <a:srgbClr val="660066"/>
                </a:solidFill>
              </a:endParaRPr>
            </a:p>
            <a:p>
              <a:pPr algn="ctr">
                <a:lnSpc>
                  <a:spcPct val="75000"/>
                </a:lnSpc>
                <a:spcBef>
                  <a:spcPct val="50000"/>
                </a:spcBef>
              </a:pPr>
              <a:r>
                <a:rPr lang="en-US" altLang="zh-CN" sz="2000" i="1" dirty="0">
                  <a:solidFill>
                    <a:srgbClr val="336600"/>
                  </a:solidFill>
                </a:rPr>
                <a:t>                           </a:t>
              </a:r>
              <a:r>
                <a:rPr lang="en-US" altLang="zh-CN" sz="2000" baseline="-25000" dirty="0">
                  <a:solidFill>
                    <a:srgbClr val="660066"/>
                  </a:solidFill>
                  <a:sym typeface="Symbol" pitchFamily="18" charset="2"/>
                </a:rPr>
                <a:t></a:t>
              </a:r>
              <a:r>
                <a:rPr lang="en-US" altLang="zh-CN" sz="2000" i="1" dirty="0">
                  <a:solidFill>
                    <a:srgbClr val="336600"/>
                  </a:solidFill>
                </a:rPr>
                <a:t> </a:t>
              </a:r>
            </a:p>
          </p:txBody>
        </p:sp>
        <p:grpSp>
          <p:nvGrpSpPr>
            <p:cNvPr id="3" name="Group 55"/>
            <p:cNvGrpSpPr>
              <a:grpSpLocks/>
            </p:cNvGrpSpPr>
            <p:nvPr/>
          </p:nvGrpSpPr>
          <p:grpSpPr bwMode="auto">
            <a:xfrm>
              <a:off x="816" y="527"/>
              <a:ext cx="1642" cy="1833"/>
              <a:chOff x="816" y="527"/>
              <a:chExt cx="1642" cy="1833"/>
            </a:xfrm>
          </p:grpSpPr>
          <p:grpSp>
            <p:nvGrpSpPr>
              <p:cNvPr id="4" name="Group 4"/>
              <p:cNvGrpSpPr>
                <a:grpSpLocks/>
              </p:cNvGrpSpPr>
              <p:nvPr/>
            </p:nvGrpSpPr>
            <p:grpSpPr bwMode="auto">
              <a:xfrm>
                <a:off x="825" y="527"/>
                <a:ext cx="912" cy="1461"/>
                <a:chOff x="1056" y="2370"/>
                <a:chExt cx="912" cy="1461"/>
              </a:xfrm>
            </p:grpSpPr>
            <p:grpSp>
              <p:nvGrpSpPr>
                <p:cNvPr id="5" name="Group 5"/>
                <p:cNvGrpSpPr>
                  <a:grpSpLocks/>
                </p:cNvGrpSpPr>
                <p:nvPr/>
              </p:nvGrpSpPr>
              <p:grpSpPr bwMode="auto">
                <a:xfrm>
                  <a:off x="1728" y="2928"/>
                  <a:ext cx="240" cy="314"/>
                  <a:chOff x="4272" y="1174"/>
                  <a:chExt cx="240" cy="314"/>
                </a:xfrm>
              </p:grpSpPr>
              <p:sp>
                <p:nvSpPr>
                  <p:cNvPr id="124979" name="Line 6"/>
                  <p:cNvSpPr>
                    <a:spLocks noChangeShapeType="1"/>
                  </p:cNvSpPr>
                  <p:nvPr/>
                </p:nvSpPr>
                <p:spPr bwMode="auto">
                  <a:xfrm>
                    <a:off x="4272" y="1176"/>
                    <a:ext cx="0" cy="288"/>
                  </a:xfrm>
                  <a:prstGeom prst="line">
                    <a:avLst/>
                  </a:prstGeom>
                  <a:noFill/>
                  <a:ln w="38100">
                    <a:solidFill>
                      <a:schemeClr val="tx1"/>
                    </a:solidFill>
                    <a:round/>
                    <a:headEnd/>
                    <a:tailEnd type="none" w="sm" len="lg"/>
                  </a:ln>
                </p:spPr>
                <p:txBody>
                  <a:bodyPr wrap="none" anchor="ctr"/>
                  <a:lstStyle/>
                  <a:p>
                    <a:endParaRPr lang="zh-CN" altLang="en-US"/>
                  </a:p>
                </p:txBody>
              </p:sp>
              <p:sp>
                <p:nvSpPr>
                  <p:cNvPr id="124980" name="Line 7"/>
                  <p:cNvSpPr>
                    <a:spLocks noChangeShapeType="1"/>
                  </p:cNvSpPr>
                  <p:nvPr/>
                </p:nvSpPr>
                <p:spPr bwMode="auto">
                  <a:xfrm rot="21413552" flipV="1">
                    <a:off x="4272" y="1174"/>
                    <a:ext cx="209" cy="96"/>
                  </a:xfrm>
                  <a:prstGeom prst="line">
                    <a:avLst/>
                  </a:prstGeom>
                  <a:noFill/>
                  <a:ln w="38100">
                    <a:solidFill>
                      <a:schemeClr val="tx1"/>
                    </a:solidFill>
                    <a:round/>
                    <a:headEnd/>
                    <a:tailEnd type="none" w="sm" len="lg"/>
                  </a:ln>
                </p:spPr>
                <p:txBody>
                  <a:bodyPr wrap="none" anchor="ctr"/>
                  <a:lstStyle/>
                  <a:p>
                    <a:endParaRPr lang="zh-CN" altLang="en-US"/>
                  </a:p>
                </p:txBody>
              </p:sp>
              <p:sp>
                <p:nvSpPr>
                  <p:cNvPr id="124981" name="Line 8"/>
                  <p:cNvSpPr>
                    <a:spLocks noChangeShapeType="1"/>
                  </p:cNvSpPr>
                  <p:nvPr/>
                </p:nvSpPr>
                <p:spPr bwMode="auto">
                  <a:xfrm>
                    <a:off x="4272" y="1344"/>
                    <a:ext cx="240" cy="144"/>
                  </a:xfrm>
                  <a:prstGeom prst="line">
                    <a:avLst/>
                  </a:prstGeom>
                  <a:noFill/>
                  <a:ln w="38100">
                    <a:solidFill>
                      <a:schemeClr val="tx1"/>
                    </a:solidFill>
                    <a:round/>
                    <a:headEnd/>
                    <a:tailEnd type="stealth" w="med" len="lg"/>
                  </a:ln>
                </p:spPr>
                <p:txBody>
                  <a:bodyPr wrap="none" anchor="ctr"/>
                  <a:lstStyle/>
                  <a:p>
                    <a:endParaRPr lang="zh-CN" altLang="en-US"/>
                  </a:p>
                </p:txBody>
              </p:sp>
            </p:grpSp>
            <p:sp>
              <p:nvSpPr>
                <p:cNvPr id="124976" name="Line 9"/>
                <p:cNvSpPr>
                  <a:spLocks noChangeShapeType="1"/>
                </p:cNvSpPr>
                <p:nvPr/>
              </p:nvSpPr>
              <p:spPr bwMode="auto">
                <a:xfrm>
                  <a:off x="1950" y="2370"/>
                  <a:ext cx="0" cy="576"/>
                </a:xfrm>
                <a:prstGeom prst="line">
                  <a:avLst/>
                </a:prstGeom>
                <a:noFill/>
                <a:ln w="25400">
                  <a:solidFill>
                    <a:schemeClr val="tx1"/>
                  </a:solidFill>
                  <a:round/>
                  <a:headEnd/>
                  <a:tailEnd/>
                </a:ln>
              </p:spPr>
              <p:txBody>
                <a:bodyPr>
                  <a:spAutoFit/>
                </a:bodyPr>
                <a:lstStyle/>
                <a:p>
                  <a:endParaRPr lang="zh-CN" altLang="en-US"/>
                </a:p>
              </p:txBody>
            </p:sp>
            <p:sp>
              <p:nvSpPr>
                <p:cNvPr id="124977" name="Line 10"/>
                <p:cNvSpPr>
                  <a:spLocks noChangeShapeType="1"/>
                </p:cNvSpPr>
                <p:nvPr/>
              </p:nvSpPr>
              <p:spPr bwMode="auto">
                <a:xfrm>
                  <a:off x="1959" y="3255"/>
                  <a:ext cx="0" cy="576"/>
                </a:xfrm>
                <a:prstGeom prst="line">
                  <a:avLst/>
                </a:prstGeom>
                <a:noFill/>
                <a:ln w="25400">
                  <a:solidFill>
                    <a:schemeClr val="tx1"/>
                  </a:solidFill>
                  <a:round/>
                  <a:headEnd/>
                  <a:tailEnd/>
                </a:ln>
              </p:spPr>
              <p:txBody>
                <a:bodyPr>
                  <a:spAutoFit/>
                </a:bodyPr>
                <a:lstStyle/>
                <a:p>
                  <a:endParaRPr lang="zh-CN" altLang="en-US"/>
                </a:p>
              </p:txBody>
            </p:sp>
            <p:sp>
              <p:nvSpPr>
                <p:cNvPr id="124978" name="Line 11"/>
                <p:cNvSpPr>
                  <a:spLocks noChangeShapeType="1"/>
                </p:cNvSpPr>
                <p:nvPr/>
              </p:nvSpPr>
              <p:spPr bwMode="auto">
                <a:xfrm flipH="1">
                  <a:off x="1056" y="3072"/>
                  <a:ext cx="672" cy="0"/>
                </a:xfrm>
                <a:prstGeom prst="line">
                  <a:avLst/>
                </a:prstGeom>
                <a:noFill/>
                <a:ln w="25400">
                  <a:solidFill>
                    <a:schemeClr val="tx1"/>
                  </a:solidFill>
                  <a:round/>
                  <a:headEnd/>
                  <a:tailEnd/>
                </a:ln>
              </p:spPr>
              <p:txBody>
                <a:bodyPr>
                  <a:spAutoFit/>
                </a:bodyPr>
                <a:lstStyle/>
                <a:p>
                  <a:endParaRPr lang="zh-CN" altLang="en-US"/>
                </a:p>
              </p:txBody>
            </p:sp>
          </p:grpSp>
          <p:sp>
            <p:nvSpPr>
              <p:cNvPr id="124961" name="Line 12"/>
              <p:cNvSpPr>
                <a:spLocks noChangeShapeType="1"/>
              </p:cNvSpPr>
              <p:nvPr/>
            </p:nvSpPr>
            <p:spPr bwMode="auto">
              <a:xfrm>
                <a:off x="1791" y="527"/>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2" name="Line 13"/>
              <p:cNvSpPr>
                <a:spLocks noChangeShapeType="1"/>
              </p:cNvSpPr>
              <p:nvPr/>
            </p:nvSpPr>
            <p:spPr bwMode="auto">
              <a:xfrm>
                <a:off x="1791" y="1706"/>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3" name="Line 14"/>
              <p:cNvSpPr>
                <a:spLocks noChangeShapeType="1"/>
              </p:cNvSpPr>
              <p:nvPr/>
            </p:nvSpPr>
            <p:spPr bwMode="auto">
              <a:xfrm rot="-5400000">
                <a:off x="984" y="994"/>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4" name="Text Box 15"/>
              <p:cNvSpPr txBox="1">
                <a:spLocks noChangeArrowheads="1"/>
              </p:cNvSpPr>
              <p:nvPr/>
            </p:nvSpPr>
            <p:spPr bwMode="auto">
              <a:xfrm>
                <a:off x="1791" y="527"/>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C</a:t>
                </a:r>
              </a:p>
            </p:txBody>
          </p:sp>
          <p:sp>
            <p:nvSpPr>
              <p:cNvPr id="124965" name="Text Box 16"/>
              <p:cNvSpPr txBox="1">
                <a:spLocks noChangeArrowheads="1"/>
              </p:cNvSpPr>
              <p:nvPr/>
            </p:nvSpPr>
            <p:spPr bwMode="auto">
              <a:xfrm>
                <a:off x="1791" y="1729"/>
                <a:ext cx="232"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E</a:t>
                </a:r>
              </a:p>
            </p:txBody>
          </p:sp>
          <p:sp>
            <p:nvSpPr>
              <p:cNvPr id="124966" name="Text Box 17"/>
              <p:cNvSpPr txBox="1">
                <a:spLocks noChangeArrowheads="1"/>
              </p:cNvSpPr>
              <p:nvPr/>
            </p:nvSpPr>
            <p:spPr bwMode="auto">
              <a:xfrm>
                <a:off x="907" y="822"/>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B</a:t>
                </a:r>
              </a:p>
            </p:txBody>
          </p:sp>
          <p:sp>
            <p:nvSpPr>
              <p:cNvPr id="124967" name="Text Box 18"/>
              <p:cNvSpPr txBox="1">
                <a:spLocks noChangeArrowheads="1"/>
              </p:cNvSpPr>
              <p:nvPr/>
            </p:nvSpPr>
            <p:spPr bwMode="auto">
              <a:xfrm>
                <a:off x="1593" y="959"/>
                <a:ext cx="404" cy="543"/>
              </a:xfrm>
              <a:prstGeom prst="rect">
                <a:avLst/>
              </a:prstGeom>
              <a:noFill/>
              <a:ln w="25400">
                <a:noFill/>
                <a:miter lim="800000"/>
                <a:headEnd/>
                <a:tailEnd type="none" w="sm" len="lg"/>
              </a:ln>
            </p:spPr>
            <p:txBody>
              <a:bodyPr>
                <a:spAutoFit/>
              </a:bodyPr>
              <a:lstStyle/>
              <a:p>
                <a:pPr algn="ctr">
                  <a:lnSpc>
                    <a:spcPct val="50000"/>
                  </a:lnSpc>
                  <a:spcBef>
                    <a:spcPct val="50000"/>
                  </a:spcBef>
                </a:pPr>
                <a:r>
                  <a:rPr lang="en-US" altLang="zh-CN" sz="2000">
                    <a:solidFill>
                      <a:srgbClr val="336600"/>
                    </a:solidFill>
                  </a:rPr>
                  <a:t>   </a:t>
                </a:r>
                <a:r>
                  <a:rPr lang="en-US" altLang="zh-CN" sz="2000">
                    <a:solidFill>
                      <a:srgbClr val="660066"/>
                    </a:solidFill>
                  </a:rPr>
                  <a:t>C</a:t>
                </a:r>
              </a:p>
              <a:p>
                <a:pPr algn="ctr">
                  <a:lnSpc>
                    <a:spcPct val="50000"/>
                  </a:lnSpc>
                  <a:spcBef>
                    <a:spcPct val="50000"/>
                  </a:spcBef>
                </a:pPr>
                <a:r>
                  <a:rPr lang="en-US" altLang="zh-CN" sz="2000"/>
                  <a:t>T</a:t>
                </a:r>
              </a:p>
              <a:p>
                <a:pPr algn="ctr">
                  <a:lnSpc>
                    <a:spcPct val="50000"/>
                  </a:lnSpc>
                  <a:spcBef>
                    <a:spcPct val="50000"/>
                  </a:spcBef>
                </a:pPr>
                <a:r>
                  <a:rPr lang="en-US" altLang="zh-CN" sz="2000"/>
                  <a:t>   </a:t>
                </a:r>
                <a:r>
                  <a:rPr lang="en-US" altLang="zh-CN" sz="2000">
                    <a:solidFill>
                      <a:srgbClr val="660066"/>
                    </a:solidFill>
                  </a:rPr>
                  <a:t>E</a:t>
                </a:r>
                <a:r>
                  <a:rPr lang="en-US" altLang="zh-CN" sz="2000"/>
                  <a:t> </a:t>
                </a:r>
              </a:p>
            </p:txBody>
          </p:sp>
          <p:sp>
            <p:nvSpPr>
              <p:cNvPr id="124968" name="Text Box 19"/>
              <p:cNvSpPr txBox="1">
                <a:spLocks noChangeArrowheads="1"/>
              </p:cNvSpPr>
              <p:nvPr/>
            </p:nvSpPr>
            <p:spPr bwMode="auto">
              <a:xfrm>
                <a:off x="1278" y="959"/>
                <a:ext cx="233"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660066"/>
                    </a:solidFill>
                  </a:rPr>
                  <a:t>B</a:t>
                </a:r>
              </a:p>
            </p:txBody>
          </p:sp>
          <p:sp>
            <p:nvSpPr>
              <p:cNvPr id="124969" name="Text Box 20"/>
              <p:cNvSpPr txBox="1">
                <a:spLocks noChangeArrowheads="1"/>
              </p:cNvSpPr>
              <p:nvPr/>
            </p:nvSpPr>
            <p:spPr bwMode="auto">
              <a:xfrm>
                <a:off x="1451" y="1593"/>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Webdings" pitchFamily="18" charset="2"/>
                  </a:rPr>
                  <a:t></a:t>
                </a:r>
                <a:endParaRPr lang="en-US" altLang="zh-CN" sz="2000">
                  <a:solidFill>
                    <a:srgbClr val="FF0000"/>
                  </a:solidFill>
                </a:endParaRPr>
              </a:p>
            </p:txBody>
          </p:sp>
          <p:sp>
            <p:nvSpPr>
              <p:cNvPr id="124970" name="Text Box 21"/>
              <p:cNvSpPr txBox="1">
                <a:spLocks noChangeArrowheads="1"/>
              </p:cNvSpPr>
              <p:nvPr/>
            </p:nvSpPr>
            <p:spPr bwMode="auto">
              <a:xfrm>
                <a:off x="1110" y="1166"/>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Symbol" pitchFamily="18" charset="2"/>
                  </a:rPr>
                  <a:t></a:t>
                </a:r>
                <a:endParaRPr lang="en-US" altLang="zh-CN" sz="2000">
                  <a:solidFill>
                    <a:srgbClr val="FF0000"/>
                  </a:solidFill>
                </a:endParaRPr>
              </a:p>
            </p:txBody>
          </p:sp>
          <p:sp>
            <p:nvSpPr>
              <p:cNvPr id="124971" name="Text Box 22"/>
              <p:cNvSpPr txBox="1">
                <a:spLocks noChangeArrowheads="1"/>
              </p:cNvSpPr>
              <p:nvPr/>
            </p:nvSpPr>
            <p:spPr bwMode="auto">
              <a:xfrm>
                <a:off x="1479" y="719"/>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Symbol" pitchFamily="18" charset="2"/>
                  </a:rPr>
                  <a:t></a:t>
                </a:r>
                <a:endParaRPr lang="en-US" altLang="zh-CN" sz="2000">
                  <a:solidFill>
                    <a:srgbClr val="0000FF"/>
                  </a:solidFill>
                </a:endParaRPr>
              </a:p>
            </p:txBody>
          </p:sp>
          <p:sp>
            <p:nvSpPr>
              <p:cNvPr id="124972" name="Text Box 23"/>
              <p:cNvSpPr txBox="1">
                <a:spLocks noChangeArrowheads="1"/>
              </p:cNvSpPr>
              <p:nvPr/>
            </p:nvSpPr>
            <p:spPr bwMode="auto">
              <a:xfrm>
                <a:off x="1095" y="938"/>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Webdings" pitchFamily="18" charset="2"/>
                  </a:rPr>
                  <a:t></a:t>
                </a:r>
                <a:endParaRPr lang="en-US" altLang="zh-CN" sz="2000">
                  <a:solidFill>
                    <a:srgbClr val="0000FF"/>
                  </a:solidFill>
                </a:endParaRPr>
              </a:p>
            </p:txBody>
          </p:sp>
          <p:sp>
            <p:nvSpPr>
              <p:cNvPr id="124973" name="Text Box 24"/>
              <p:cNvSpPr txBox="1">
                <a:spLocks noChangeArrowheads="1"/>
              </p:cNvSpPr>
              <p:nvPr/>
            </p:nvSpPr>
            <p:spPr bwMode="auto">
              <a:xfrm>
                <a:off x="1905" y="845"/>
                <a:ext cx="383" cy="931"/>
              </a:xfrm>
              <a:prstGeom prst="rect">
                <a:avLst/>
              </a:prstGeom>
              <a:noFill/>
              <a:ln w="25400">
                <a:noFill/>
                <a:miter lim="800000"/>
                <a:headEnd/>
                <a:tailEnd type="none" w="sm" len="lg"/>
              </a:ln>
            </p:spPr>
            <p:txBody>
              <a:bodyPr wrap="none">
                <a:spAutoFit/>
              </a:bodyPr>
              <a:lstStyle/>
              <a:p>
                <a:pPr algn="ctr"/>
                <a:r>
                  <a:rPr lang="en-US" altLang="zh-CN" sz="2000" i="1" dirty="0">
                    <a:solidFill>
                      <a:srgbClr val="660066"/>
                    </a:solidFill>
                  </a:rPr>
                  <a:t>+</a:t>
                </a:r>
              </a:p>
              <a:p>
                <a:pPr algn="ctr"/>
                <a:r>
                  <a:rPr lang="en-US" altLang="zh-CN" sz="2000" i="1" dirty="0" smtClean="0">
                    <a:solidFill>
                      <a:srgbClr val="660066"/>
                    </a:solidFill>
                  </a:rPr>
                  <a:t>V</a:t>
                </a:r>
                <a:r>
                  <a:rPr lang="en-US" altLang="zh-CN" sz="2000" baseline="-25000" dirty="0" smtClean="0">
                    <a:solidFill>
                      <a:srgbClr val="660066"/>
                    </a:solidFill>
                  </a:rPr>
                  <a:t>CE</a:t>
                </a:r>
                <a:endParaRPr lang="en-US" altLang="zh-CN" sz="2000" baseline="-25000" dirty="0">
                  <a:solidFill>
                    <a:srgbClr val="660066"/>
                  </a:solidFill>
                </a:endParaRPr>
              </a:p>
              <a:p>
                <a:pPr algn="ctr"/>
                <a:r>
                  <a:rPr lang="en-US" altLang="zh-CN" sz="2000" baseline="-25000" dirty="0">
                    <a:solidFill>
                      <a:srgbClr val="660066"/>
                    </a:solidFill>
                    <a:sym typeface="Symbol" pitchFamily="18" charset="2"/>
                  </a:rPr>
                  <a:t></a:t>
                </a:r>
                <a:endParaRPr lang="en-US" altLang="zh-CN" sz="2000" dirty="0">
                  <a:solidFill>
                    <a:srgbClr val="660066"/>
                  </a:solidFill>
                </a:endParaRPr>
              </a:p>
              <a:p>
                <a:pPr algn="ctr">
                  <a:spcBef>
                    <a:spcPct val="50000"/>
                  </a:spcBef>
                </a:pPr>
                <a:endParaRPr lang="en-US" altLang="zh-CN" sz="2000" dirty="0">
                  <a:solidFill>
                    <a:srgbClr val="336600"/>
                  </a:solidFill>
                </a:endParaRPr>
              </a:p>
            </p:txBody>
          </p:sp>
          <p:sp>
            <p:nvSpPr>
              <p:cNvPr id="124974" name="Text Box 25"/>
              <p:cNvSpPr txBox="1">
                <a:spLocks noChangeArrowheads="1"/>
              </p:cNvSpPr>
              <p:nvPr/>
            </p:nvSpPr>
            <p:spPr bwMode="auto">
              <a:xfrm>
                <a:off x="904" y="2069"/>
                <a:ext cx="1554" cy="291"/>
              </a:xfrm>
              <a:prstGeom prst="rect">
                <a:avLst/>
              </a:prstGeom>
              <a:noFill/>
              <a:ln w="25400">
                <a:noFill/>
                <a:miter lim="800000"/>
                <a:headEnd/>
                <a:tailEnd type="none" w="sm" len="lg"/>
              </a:ln>
            </p:spPr>
            <p:txBody>
              <a:bodyPr wrap="none">
                <a:spAutoFit/>
              </a:bodyPr>
              <a:lstStyle/>
              <a:p>
                <a:pPr algn="ctr">
                  <a:spcBef>
                    <a:spcPct val="50000"/>
                  </a:spcBef>
                </a:pPr>
                <a:r>
                  <a:rPr lang="en-US" altLang="zh-CN" sz="2400"/>
                  <a:t>NPN </a:t>
                </a:r>
                <a:r>
                  <a:rPr lang="zh-CN" altLang="en-US" sz="2400"/>
                  <a:t>型硅晶体管</a:t>
                </a:r>
              </a:p>
            </p:txBody>
          </p:sp>
        </p:grpSp>
      </p:grpSp>
      <p:grpSp>
        <p:nvGrpSpPr>
          <p:cNvPr id="6" name="Group 26"/>
          <p:cNvGrpSpPr>
            <a:grpSpLocks/>
          </p:cNvGrpSpPr>
          <p:nvPr/>
        </p:nvGrpSpPr>
        <p:grpSpPr bwMode="auto">
          <a:xfrm>
            <a:off x="4156075" y="1181100"/>
            <a:ext cx="3571875" cy="2962275"/>
            <a:chOff x="2304" y="2199"/>
            <a:chExt cx="2250" cy="1866"/>
          </a:xfrm>
        </p:grpSpPr>
        <p:sp>
          <p:nvSpPr>
            <p:cNvPr id="124935" name="Text Box 27"/>
            <p:cNvSpPr txBox="1">
              <a:spLocks noChangeArrowheads="1"/>
            </p:cNvSpPr>
            <p:nvPr/>
          </p:nvSpPr>
          <p:spPr bwMode="auto">
            <a:xfrm>
              <a:off x="2304" y="2937"/>
              <a:ext cx="1420" cy="688"/>
            </a:xfrm>
            <a:prstGeom prst="rect">
              <a:avLst/>
            </a:prstGeom>
            <a:noFill/>
            <a:ln w="25400">
              <a:noFill/>
              <a:miter lim="800000"/>
              <a:headEnd/>
              <a:tailEnd type="none" w="sm" len="lg"/>
            </a:ln>
          </p:spPr>
          <p:txBody>
            <a:bodyPr wrap="none">
              <a:spAutoFit/>
            </a:bodyPr>
            <a:lstStyle/>
            <a:p>
              <a:pPr algn="ctr">
                <a:lnSpc>
                  <a:spcPct val="75000"/>
                </a:lnSpc>
                <a:spcBef>
                  <a:spcPct val="50000"/>
                </a:spcBef>
              </a:pPr>
              <a:r>
                <a:rPr lang="en-US" altLang="zh-CN" sz="2000" i="1" dirty="0">
                  <a:solidFill>
                    <a:srgbClr val="CC0000"/>
                  </a:solidFill>
                </a:rPr>
                <a:t>+</a:t>
              </a:r>
            </a:p>
            <a:p>
              <a:pPr algn="ctr">
                <a:lnSpc>
                  <a:spcPct val="75000"/>
                </a:lnSpc>
                <a:spcBef>
                  <a:spcPct val="50000"/>
                </a:spcBef>
              </a:pPr>
              <a:r>
                <a:rPr lang="en-US" altLang="zh-CN" sz="2000" i="1" dirty="0">
                  <a:solidFill>
                    <a:srgbClr val="CC0000"/>
                  </a:solidFill>
                </a:rPr>
                <a:t>          </a:t>
              </a:r>
              <a:r>
                <a:rPr lang="en-US" altLang="zh-CN" sz="2000" i="1" dirty="0" smtClean="0">
                  <a:solidFill>
                    <a:srgbClr val="CC0000"/>
                  </a:solidFill>
                </a:rPr>
                <a:t>V</a:t>
              </a:r>
              <a:r>
                <a:rPr lang="en-US" altLang="zh-CN" sz="2000" baseline="-25000" dirty="0" smtClean="0">
                  <a:solidFill>
                    <a:srgbClr val="CC0000"/>
                  </a:solidFill>
                </a:rPr>
                <a:t>BE</a:t>
              </a:r>
              <a:endParaRPr lang="en-US" altLang="zh-CN" sz="2000" baseline="-25000" dirty="0">
                <a:solidFill>
                  <a:srgbClr val="CC0000"/>
                </a:solidFill>
              </a:endParaRPr>
            </a:p>
            <a:p>
              <a:pPr algn="ctr">
                <a:lnSpc>
                  <a:spcPct val="75000"/>
                </a:lnSpc>
                <a:spcBef>
                  <a:spcPct val="50000"/>
                </a:spcBef>
              </a:pPr>
              <a:r>
                <a:rPr lang="en-US" altLang="zh-CN" sz="2000" i="1" dirty="0">
                  <a:solidFill>
                    <a:srgbClr val="CC0000"/>
                  </a:solidFill>
                </a:rPr>
                <a:t>                           </a:t>
              </a:r>
              <a:r>
                <a:rPr lang="en-US" altLang="zh-CN" sz="2000" baseline="-25000" dirty="0">
                  <a:solidFill>
                    <a:srgbClr val="CC0000"/>
                  </a:solidFill>
                  <a:sym typeface="Symbol" pitchFamily="18" charset="2"/>
                </a:rPr>
                <a:t></a:t>
              </a:r>
              <a:r>
                <a:rPr lang="en-US" altLang="zh-CN" sz="2000" i="1" dirty="0">
                  <a:solidFill>
                    <a:srgbClr val="CC0000"/>
                  </a:solidFill>
                </a:rPr>
                <a:t> </a:t>
              </a:r>
            </a:p>
          </p:txBody>
        </p:sp>
        <p:grpSp>
          <p:nvGrpSpPr>
            <p:cNvPr id="7" name="Group 28"/>
            <p:cNvGrpSpPr>
              <a:grpSpLocks/>
            </p:cNvGrpSpPr>
            <p:nvPr/>
          </p:nvGrpSpPr>
          <p:grpSpPr bwMode="auto">
            <a:xfrm>
              <a:off x="2928" y="2211"/>
              <a:ext cx="879" cy="1470"/>
              <a:chOff x="2934" y="2169"/>
              <a:chExt cx="879" cy="1470"/>
            </a:xfrm>
          </p:grpSpPr>
          <p:grpSp>
            <p:nvGrpSpPr>
              <p:cNvPr id="8" name="Group 29"/>
              <p:cNvGrpSpPr>
                <a:grpSpLocks/>
              </p:cNvGrpSpPr>
              <p:nvPr/>
            </p:nvGrpSpPr>
            <p:grpSpPr bwMode="auto">
              <a:xfrm>
                <a:off x="3573" y="2736"/>
                <a:ext cx="240" cy="314"/>
                <a:chOff x="3573" y="2736"/>
                <a:chExt cx="240" cy="314"/>
              </a:xfrm>
            </p:grpSpPr>
            <p:sp>
              <p:nvSpPr>
                <p:cNvPr id="124955" name="Line 30"/>
                <p:cNvSpPr>
                  <a:spLocks noChangeShapeType="1"/>
                </p:cNvSpPr>
                <p:nvPr/>
              </p:nvSpPr>
              <p:spPr bwMode="auto">
                <a:xfrm>
                  <a:off x="3600" y="2738"/>
                  <a:ext cx="0" cy="288"/>
                </a:xfrm>
                <a:prstGeom prst="line">
                  <a:avLst/>
                </a:prstGeom>
                <a:noFill/>
                <a:ln w="38100">
                  <a:solidFill>
                    <a:schemeClr val="tx1"/>
                  </a:solidFill>
                  <a:round/>
                  <a:headEnd/>
                  <a:tailEnd type="none" w="sm" len="lg"/>
                </a:ln>
              </p:spPr>
              <p:txBody>
                <a:bodyPr wrap="none" anchor="ctr"/>
                <a:lstStyle/>
                <a:p>
                  <a:endParaRPr lang="zh-CN" altLang="en-US"/>
                </a:p>
              </p:txBody>
            </p:sp>
            <p:sp>
              <p:nvSpPr>
                <p:cNvPr id="124956" name="Line 31"/>
                <p:cNvSpPr>
                  <a:spLocks noChangeShapeType="1"/>
                </p:cNvSpPr>
                <p:nvPr/>
              </p:nvSpPr>
              <p:spPr bwMode="auto">
                <a:xfrm rot="21413552" flipV="1">
                  <a:off x="3600" y="2736"/>
                  <a:ext cx="209" cy="96"/>
                </a:xfrm>
                <a:prstGeom prst="line">
                  <a:avLst/>
                </a:prstGeom>
                <a:noFill/>
                <a:ln w="38100">
                  <a:solidFill>
                    <a:schemeClr val="tx1"/>
                  </a:solidFill>
                  <a:round/>
                  <a:headEnd/>
                  <a:tailEnd type="none" w="sm" len="lg"/>
                </a:ln>
              </p:spPr>
              <p:txBody>
                <a:bodyPr wrap="none" anchor="ctr"/>
                <a:lstStyle/>
                <a:p>
                  <a:endParaRPr lang="zh-CN" altLang="en-US"/>
                </a:p>
              </p:txBody>
            </p:sp>
            <p:sp>
              <p:nvSpPr>
                <p:cNvPr id="124957" name="Line 32"/>
                <p:cNvSpPr>
                  <a:spLocks noChangeShapeType="1"/>
                </p:cNvSpPr>
                <p:nvPr/>
              </p:nvSpPr>
              <p:spPr bwMode="auto">
                <a:xfrm>
                  <a:off x="3573" y="2906"/>
                  <a:ext cx="240" cy="144"/>
                </a:xfrm>
                <a:prstGeom prst="line">
                  <a:avLst/>
                </a:prstGeom>
                <a:noFill/>
                <a:ln w="38100">
                  <a:solidFill>
                    <a:schemeClr val="tx1"/>
                  </a:solidFill>
                  <a:round/>
                  <a:headEnd type="stealth" w="med" len="lg"/>
                  <a:tailEnd type="none" w="med" len="lg"/>
                </a:ln>
              </p:spPr>
              <p:txBody>
                <a:bodyPr wrap="none" anchor="ctr"/>
                <a:lstStyle/>
                <a:p>
                  <a:endParaRPr lang="zh-CN" altLang="en-US"/>
                </a:p>
              </p:txBody>
            </p:sp>
          </p:grpSp>
          <p:sp>
            <p:nvSpPr>
              <p:cNvPr id="124952" name="Line 33"/>
              <p:cNvSpPr>
                <a:spLocks noChangeShapeType="1"/>
              </p:cNvSpPr>
              <p:nvPr/>
            </p:nvSpPr>
            <p:spPr bwMode="auto">
              <a:xfrm>
                <a:off x="3801" y="2169"/>
                <a:ext cx="0" cy="576"/>
              </a:xfrm>
              <a:prstGeom prst="line">
                <a:avLst/>
              </a:prstGeom>
              <a:noFill/>
              <a:ln w="25400">
                <a:solidFill>
                  <a:schemeClr val="tx1"/>
                </a:solidFill>
                <a:round/>
                <a:headEnd/>
                <a:tailEnd/>
              </a:ln>
            </p:spPr>
            <p:txBody>
              <a:bodyPr>
                <a:spAutoFit/>
              </a:bodyPr>
              <a:lstStyle/>
              <a:p>
                <a:endParaRPr lang="zh-CN" altLang="en-US"/>
              </a:p>
            </p:txBody>
          </p:sp>
          <p:sp>
            <p:nvSpPr>
              <p:cNvPr id="124953" name="Line 34"/>
              <p:cNvSpPr>
                <a:spLocks noChangeShapeType="1"/>
              </p:cNvSpPr>
              <p:nvPr/>
            </p:nvSpPr>
            <p:spPr bwMode="auto">
              <a:xfrm>
                <a:off x="3810" y="3063"/>
                <a:ext cx="0" cy="576"/>
              </a:xfrm>
              <a:prstGeom prst="line">
                <a:avLst/>
              </a:prstGeom>
              <a:noFill/>
              <a:ln w="25400">
                <a:solidFill>
                  <a:schemeClr val="tx1"/>
                </a:solidFill>
                <a:round/>
                <a:headEnd/>
                <a:tailEnd/>
              </a:ln>
            </p:spPr>
            <p:txBody>
              <a:bodyPr>
                <a:spAutoFit/>
              </a:bodyPr>
              <a:lstStyle/>
              <a:p>
                <a:endParaRPr lang="zh-CN" altLang="en-US"/>
              </a:p>
            </p:txBody>
          </p:sp>
          <p:sp>
            <p:nvSpPr>
              <p:cNvPr id="124954" name="Line 35"/>
              <p:cNvSpPr>
                <a:spLocks noChangeShapeType="1"/>
              </p:cNvSpPr>
              <p:nvPr/>
            </p:nvSpPr>
            <p:spPr bwMode="auto">
              <a:xfrm flipH="1">
                <a:off x="2934" y="2880"/>
                <a:ext cx="672" cy="0"/>
              </a:xfrm>
              <a:prstGeom prst="line">
                <a:avLst/>
              </a:prstGeom>
              <a:noFill/>
              <a:ln w="25400">
                <a:solidFill>
                  <a:schemeClr val="tx1"/>
                </a:solidFill>
                <a:round/>
                <a:headEnd/>
                <a:tailEnd/>
              </a:ln>
            </p:spPr>
            <p:txBody>
              <a:bodyPr>
                <a:spAutoFit/>
              </a:bodyPr>
              <a:lstStyle/>
              <a:p>
                <a:endParaRPr lang="zh-CN" altLang="en-US"/>
              </a:p>
            </p:txBody>
          </p:sp>
        </p:grpSp>
        <p:sp>
          <p:nvSpPr>
            <p:cNvPr id="124937" name="Line 36"/>
            <p:cNvSpPr>
              <a:spLocks noChangeShapeType="1"/>
            </p:cNvSpPr>
            <p:nvPr/>
          </p:nvSpPr>
          <p:spPr bwMode="auto">
            <a:xfrm flipV="1">
              <a:off x="3879" y="3360"/>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38" name="Line 37"/>
            <p:cNvSpPr>
              <a:spLocks noChangeShapeType="1"/>
            </p:cNvSpPr>
            <p:nvPr/>
          </p:nvSpPr>
          <p:spPr bwMode="auto">
            <a:xfrm flipV="1">
              <a:off x="3870" y="2199"/>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39" name="Line 38"/>
            <p:cNvSpPr>
              <a:spLocks noChangeShapeType="1"/>
            </p:cNvSpPr>
            <p:nvPr/>
          </p:nvSpPr>
          <p:spPr bwMode="auto">
            <a:xfrm rot="5400000" flipH="1">
              <a:off x="3048" y="2682"/>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40" name="Text Box 39"/>
            <p:cNvSpPr txBox="1">
              <a:spLocks noChangeArrowheads="1"/>
            </p:cNvSpPr>
            <p:nvPr/>
          </p:nvSpPr>
          <p:spPr bwMode="auto">
            <a:xfrm>
              <a:off x="2931" y="2544"/>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B</a:t>
              </a:r>
            </a:p>
          </p:txBody>
        </p:sp>
        <p:sp>
          <p:nvSpPr>
            <p:cNvPr id="124941" name="Text Box 40"/>
            <p:cNvSpPr txBox="1">
              <a:spLocks noChangeArrowheads="1"/>
            </p:cNvSpPr>
            <p:nvPr/>
          </p:nvSpPr>
          <p:spPr bwMode="auto">
            <a:xfrm>
              <a:off x="3878" y="3399"/>
              <a:ext cx="232"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E</a:t>
              </a:r>
            </a:p>
          </p:txBody>
        </p:sp>
        <p:sp>
          <p:nvSpPr>
            <p:cNvPr id="124942" name="Text Box 41"/>
            <p:cNvSpPr txBox="1">
              <a:spLocks noChangeArrowheads="1"/>
            </p:cNvSpPr>
            <p:nvPr/>
          </p:nvSpPr>
          <p:spPr bwMode="auto">
            <a:xfrm>
              <a:off x="3870" y="2238"/>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C</a:t>
              </a:r>
            </a:p>
          </p:txBody>
        </p:sp>
        <p:sp>
          <p:nvSpPr>
            <p:cNvPr id="124943" name="Text Box 42"/>
            <p:cNvSpPr txBox="1">
              <a:spLocks noChangeArrowheads="1"/>
            </p:cNvSpPr>
            <p:nvPr/>
          </p:nvSpPr>
          <p:spPr bwMode="auto">
            <a:xfrm>
              <a:off x="3663" y="2625"/>
              <a:ext cx="404" cy="543"/>
            </a:xfrm>
            <a:prstGeom prst="rect">
              <a:avLst/>
            </a:prstGeom>
            <a:noFill/>
            <a:ln w="25400">
              <a:noFill/>
              <a:miter lim="800000"/>
              <a:headEnd/>
              <a:tailEnd type="none" w="sm" len="lg"/>
            </a:ln>
          </p:spPr>
          <p:txBody>
            <a:bodyPr>
              <a:spAutoFit/>
            </a:bodyPr>
            <a:lstStyle/>
            <a:p>
              <a:pPr algn="ctr">
                <a:lnSpc>
                  <a:spcPct val="50000"/>
                </a:lnSpc>
                <a:spcBef>
                  <a:spcPct val="50000"/>
                </a:spcBef>
              </a:pPr>
              <a:r>
                <a:rPr lang="en-US" altLang="zh-CN" sz="2000">
                  <a:solidFill>
                    <a:srgbClr val="CC0000"/>
                  </a:solidFill>
                </a:rPr>
                <a:t>   C</a:t>
              </a:r>
            </a:p>
            <a:p>
              <a:pPr algn="ctr">
                <a:lnSpc>
                  <a:spcPct val="50000"/>
                </a:lnSpc>
                <a:spcBef>
                  <a:spcPct val="50000"/>
                </a:spcBef>
              </a:pPr>
              <a:r>
                <a:rPr lang="en-US" altLang="zh-CN" sz="2000"/>
                <a:t>T</a:t>
              </a:r>
            </a:p>
            <a:p>
              <a:pPr algn="ctr">
                <a:lnSpc>
                  <a:spcPct val="50000"/>
                </a:lnSpc>
                <a:spcBef>
                  <a:spcPct val="50000"/>
                </a:spcBef>
              </a:pPr>
              <a:r>
                <a:rPr lang="en-US" altLang="zh-CN" sz="2000">
                  <a:solidFill>
                    <a:srgbClr val="CC0000"/>
                  </a:solidFill>
                </a:rPr>
                <a:t>   E</a:t>
              </a:r>
            </a:p>
          </p:txBody>
        </p:sp>
        <p:sp>
          <p:nvSpPr>
            <p:cNvPr id="124944" name="Text Box 43"/>
            <p:cNvSpPr txBox="1">
              <a:spLocks noChangeArrowheads="1"/>
            </p:cNvSpPr>
            <p:nvPr/>
          </p:nvSpPr>
          <p:spPr bwMode="auto">
            <a:xfrm>
              <a:off x="3357" y="2688"/>
              <a:ext cx="233"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CC0000"/>
                  </a:solidFill>
                </a:rPr>
                <a:t>B</a:t>
              </a:r>
            </a:p>
          </p:txBody>
        </p:sp>
        <p:sp>
          <p:nvSpPr>
            <p:cNvPr id="124945" name="Text Box 44"/>
            <p:cNvSpPr txBox="1">
              <a:spLocks noChangeArrowheads="1"/>
            </p:cNvSpPr>
            <p:nvPr/>
          </p:nvSpPr>
          <p:spPr bwMode="auto">
            <a:xfrm>
              <a:off x="3552" y="3264"/>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Symbol" pitchFamily="18" charset="2"/>
                </a:rPr>
                <a:t></a:t>
              </a:r>
              <a:endParaRPr lang="en-US" altLang="zh-CN" sz="2000">
                <a:solidFill>
                  <a:srgbClr val="FF0000"/>
                </a:solidFill>
              </a:endParaRPr>
            </a:p>
          </p:txBody>
        </p:sp>
        <p:sp>
          <p:nvSpPr>
            <p:cNvPr id="124946" name="Text Box 45"/>
            <p:cNvSpPr txBox="1">
              <a:spLocks noChangeArrowheads="1"/>
            </p:cNvSpPr>
            <p:nvPr/>
          </p:nvSpPr>
          <p:spPr bwMode="auto">
            <a:xfrm>
              <a:off x="3189" y="2652"/>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Symbol" pitchFamily="18" charset="2"/>
                </a:rPr>
                <a:t></a:t>
              </a:r>
              <a:endParaRPr lang="en-US" altLang="zh-CN" sz="2000">
                <a:solidFill>
                  <a:srgbClr val="0000FF"/>
                </a:solidFill>
              </a:endParaRPr>
            </a:p>
          </p:txBody>
        </p:sp>
        <p:sp>
          <p:nvSpPr>
            <p:cNvPr id="124947" name="Text Box 46"/>
            <p:cNvSpPr txBox="1">
              <a:spLocks noChangeArrowheads="1"/>
            </p:cNvSpPr>
            <p:nvPr/>
          </p:nvSpPr>
          <p:spPr bwMode="auto">
            <a:xfrm>
              <a:off x="3180" y="2874"/>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Webdings" pitchFamily="18" charset="2"/>
                </a:rPr>
                <a:t></a:t>
              </a:r>
              <a:endParaRPr lang="en-US" altLang="zh-CN" sz="2000">
                <a:solidFill>
                  <a:srgbClr val="FF0000"/>
                </a:solidFill>
              </a:endParaRPr>
            </a:p>
          </p:txBody>
        </p:sp>
        <p:sp>
          <p:nvSpPr>
            <p:cNvPr id="124948" name="Text Box 47"/>
            <p:cNvSpPr txBox="1">
              <a:spLocks noChangeArrowheads="1"/>
            </p:cNvSpPr>
            <p:nvPr/>
          </p:nvSpPr>
          <p:spPr bwMode="auto">
            <a:xfrm>
              <a:off x="3522" y="2346"/>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chemeClr val="accent2"/>
                  </a:solidFill>
                  <a:sym typeface="Webdings" pitchFamily="18" charset="2"/>
                </a:rPr>
                <a:t></a:t>
              </a:r>
              <a:endParaRPr lang="en-US" altLang="zh-CN" sz="2000">
                <a:solidFill>
                  <a:schemeClr val="accent2"/>
                </a:solidFill>
              </a:endParaRPr>
            </a:p>
          </p:txBody>
        </p:sp>
        <p:sp>
          <p:nvSpPr>
            <p:cNvPr id="124949" name="Text Box 48"/>
            <p:cNvSpPr txBox="1">
              <a:spLocks noChangeArrowheads="1"/>
            </p:cNvSpPr>
            <p:nvPr/>
          </p:nvSpPr>
          <p:spPr bwMode="auto">
            <a:xfrm>
              <a:off x="4014" y="2502"/>
              <a:ext cx="383" cy="931"/>
            </a:xfrm>
            <a:prstGeom prst="rect">
              <a:avLst/>
            </a:prstGeom>
            <a:noFill/>
            <a:ln w="25400">
              <a:noFill/>
              <a:miter lim="800000"/>
              <a:headEnd/>
              <a:tailEnd type="none" w="sm" len="lg"/>
            </a:ln>
          </p:spPr>
          <p:txBody>
            <a:bodyPr wrap="none">
              <a:spAutoFit/>
            </a:bodyPr>
            <a:lstStyle/>
            <a:p>
              <a:pPr algn="ctr"/>
              <a:r>
                <a:rPr lang="en-US" altLang="zh-CN" sz="2000" i="1" dirty="0">
                  <a:solidFill>
                    <a:srgbClr val="CC0000"/>
                  </a:solidFill>
                </a:rPr>
                <a:t>+</a:t>
              </a:r>
            </a:p>
            <a:p>
              <a:pPr algn="ctr"/>
              <a:r>
                <a:rPr lang="en-US" altLang="zh-CN" sz="2000" i="1" dirty="0" smtClean="0">
                  <a:solidFill>
                    <a:srgbClr val="CC0000"/>
                  </a:solidFill>
                </a:rPr>
                <a:t>V</a:t>
              </a:r>
              <a:r>
                <a:rPr lang="en-US" altLang="zh-CN" sz="2000" baseline="-25000" dirty="0" smtClean="0">
                  <a:solidFill>
                    <a:srgbClr val="CC0000"/>
                  </a:solidFill>
                </a:rPr>
                <a:t>CE</a:t>
              </a:r>
              <a:endParaRPr lang="en-US" altLang="zh-CN" sz="2000" baseline="-25000" dirty="0">
                <a:solidFill>
                  <a:srgbClr val="CC0000"/>
                </a:solidFill>
              </a:endParaRPr>
            </a:p>
            <a:p>
              <a:pPr algn="ctr"/>
              <a:r>
                <a:rPr lang="en-US" altLang="zh-CN" sz="2000" baseline="-25000" dirty="0">
                  <a:solidFill>
                    <a:srgbClr val="CC0000"/>
                  </a:solidFill>
                  <a:sym typeface="Symbol" pitchFamily="18" charset="2"/>
                </a:rPr>
                <a:t></a:t>
              </a:r>
              <a:endParaRPr lang="en-US" altLang="zh-CN" sz="2000" dirty="0">
                <a:solidFill>
                  <a:srgbClr val="CC0000"/>
                </a:solidFill>
              </a:endParaRPr>
            </a:p>
            <a:p>
              <a:pPr algn="ctr">
                <a:spcBef>
                  <a:spcPct val="50000"/>
                </a:spcBef>
              </a:pPr>
              <a:endParaRPr lang="en-US" altLang="zh-CN" sz="2000" dirty="0">
                <a:solidFill>
                  <a:srgbClr val="CC0000"/>
                </a:solidFill>
              </a:endParaRPr>
            </a:p>
          </p:txBody>
        </p:sp>
        <p:sp>
          <p:nvSpPr>
            <p:cNvPr id="124950" name="Text Box 49"/>
            <p:cNvSpPr txBox="1">
              <a:spLocks noChangeArrowheads="1"/>
            </p:cNvSpPr>
            <p:nvPr/>
          </p:nvSpPr>
          <p:spPr bwMode="auto">
            <a:xfrm>
              <a:off x="3014" y="3774"/>
              <a:ext cx="1540" cy="291"/>
            </a:xfrm>
            <a:prstGeom prst="rect">
              <a:avLst/>
            </a:prstGeom>
            <a:noFill/>
            <a:ln w="25400">
              <a:noFill/>
              <a:miter lim="800000"/>
              <a:headEnd/>
              <a:tailEnd type="none" w="sm" len="lg"/>
            </a:ln>
          </p:spPr>
          <p:txBody>
            <a:bodyPr wrap="none">
              <a:spAutoFit/>
            </a:bodyPr>
            <a:lstStyle/>
            <a:p>
              <a:pPr algn="ctr">
                <a:spcBef>
                  <a:spcPct val="50000"/>
                </a:spcBef>
              </a:pPr>
              <a:r>
                <a:rPr lang="en-US" altLang="zh-CN" sz="2400"/>
                <a:t>PNP </a:t>
              </a:r>
              <a:r>
                <a:rPr lang="zh-CN" altLang="en-US" sz="2400"/>
                <a:t>型锗晶体管</a:t>
              </a:r>
            </a:p>
          </p:txBody>
        </p:sp>
      </p:grpSp>
      <p:sp>
        <p:nvSpPr>
          <p:cNvPr id="348210" name="Text Box 50"/>
          <p:cNvSpPr txBox="1">
            <a:spLocks noChangeArrowheads="1"/>
          </p:cNvSpPr>
          <p:nvPr/>
        </p:nvSpPr>
        <p:spPr bwMode="auto">
          <a:xfrm>
            <a:off x="234950" y="4645025"/>
            <a:ext cx="4267200" cy="1562100"/>
          </a:xfrm>
          <a:prstGeom prst="rect">
            <a:avLst/>
          </a:prstGeom>
          <a:noFill/>
          <a:ln w="9525">
            <a:solidFill>
              <a:srgbClr val="336600"/>
            </a:solidFill>
            <a:miter lim="800000"/>
            <a:headEnd/>
            <a:tailEnd/>
          </a:ln>
        </p:spPr>
        <p:txBody>
          <a:bodyPr anchor="ctr">
            <a:spAutoFit/>
          </a:bodyPr>
          <a:lstStyle/>
          <a:p>
            <a:pPr algn="ctr"/>
            <a:r>
              <a:rPr lang="zh-CN" altLang="en-US" sz="2400" dirty="0"/>
              <a:t>对于 </a:t>
            </a:r>
            <a:r>
              <a:rPr lang="en-US" altLang="zh-CN" sz="2400" dirty="0"/>
              <a:t>NPN </a:t>
            </a:r>
            <a:r>
              <a:rPr lang="zh-CN" altLang="en-US" sz="2400" dirty="0"/>
              <a:t>型三极管应满足</a:t>
            </a:r>
            <a:r>
              <a:rPr lang="en-US" altLang="zh-CN" sz="2400" dirty="0"/>
              <a:t>:           </a:t>
            </a:r>
          </a:p>
          <a:p>
            <a:pPr algn="ctr"/>
            <a:r>
              <a:rPr lang="en-US" altLang="zh-CN" sz="2400" i="1" dirty="0" smtClean="0"/>
              <a:t>V</a:t>
            </a:r>
            <a:r>
              <a:rPr lang="en-US" altLang="zh-CN" sz="2400" baseline="-25000" dirty="0" smtClean="0"/>
              <a:t>BE</a:t>
            </a:r>
            <a:r>
              <a:rPr lang="en-US" altLang="zh-CN" sz="2400" i="1" dirty="0" smtClean="0"/>
              <a:t> </a:t>
            </a:r>
            <a:r>
              <a:rPr lang="en-US" altLang="zh-CN" sz="2400" dirty="0" smtClean="0"/>
              <a:t> </a:t>
            </a:r>
            <a:r>
              <a:rPr lang="en-US" altLang="zh-CN" sz="2400" dirty="0"/>
              <a:t>&gt; 0</a:t>
            </a:r>
          </a:p>
          <a:p>
            <a:pPr algn="ctr"/>
            <a:r>
              <a:rPr lang="en-US" altLang="zh-CN" sz="2400" i="1" dirty="0" smtClean="0"/>
              <a:t>V</a:t>
            </a:r>
            <a:r>
              <a:rPr lang="en-US" altLang="zh-CN" sz="2400" baseline="-25000" dirty="0" smtClean="0"/>
              <a:t>BC</a:t>
            </a:r>
            <a:r>
              <a:rPr lang="en-US" altLang="zh-CN" sz="2400" i="1" dirty="0" smtClean="0"/>
              <a:t> </a:t>
            </a:r>
            <a:r>
              <a:rPr lang="en-US" altLang="zh-CN" sz="2400" dirty="0" smtClean="0"/>
              <a:t> </a:t>
            </a:r>
            <a:r>
              <a:rPr lang="en-US" altLang="zh-CN" sz="2400" dirty="0"/>
              <a:t>&lt; 0</a:t>
            </a:r>
          </a:p>
          <a:p>
            <a:pPr algn="ctr"/>
            <a:r>
              <a:rPr lang="zh-CN" altLang="en-US" sz="2400" dirty="0"/>
              <a:t>即 </a:t>
            </a:r>
            <a:r>
              <a:rPr lang="en-US" altLang="zh-CN" sz="2400" i="1" dirty="0"/>
              <a:t>V</a:t>
            </a:r>
            <a:r>
              <a:rPr lang="en-US" altLang="zh-CN" sz="2400" baseline="-25000" dirty="0"/>
              <a:t>C</a:t>
            </a:r>
            <a:r>
              <a:rPr lang="en-US" altLang="zh-CN" sz="2400" dirty="0"/>
              <a:t> &gt; </a:t>
            </a:r>
            <a:r>
              <a:rPr lang="en-US" altLang="zh-CN" sz="2400" i="1" dirty="0"/>
              <a:t>V</a:t>
            </a:r>
            <a:r>
              <a:rPr lang="en-US" altLang="zh-CN" sz="2400" baseline="-25000" dirty="0"/>
              <a:t>B </a:t>
            </a:r>
            <a:r>
              <a:rPr lang="en-US" altLang="zh-CN" sz="2400" dirty="0"/>
              <a:t>&gt; </a:t>
            </a:r>
            <a:r>
              <a:rPr lang="en-US" altLang="zh-CN" sz="2400" i="1" dirty="0"/>
              <a:t>V</a:t>
            </a:r>
            <a:r>
              <a:rPr lang="en-US" altLang="zh-CN" sz="2400" baseline="-25000" dirty="0"/>
              <a:t>E</a:t>
            </a:r>
            <a:endParaRPr lang="en-US" altLang="zh-CN" sz="2400" dirty="0"/>
          </a:p>
        </p:txBody>
      </p:sp>
      <p:sp>
        <p:nvSpPr>
          <p:cNvPr id="348211" name="Text Box 51"/>
          <p:cNvSpPr txBox="1">
            <a:spLocks noChangeArrowheads="1"/>
          </p:cNvSpPr>
          <p:nvPr/>
        </p:nvSpPr>
        <p:spPr bwMode="auto">
          <a:xfrm>
            <a:off x="4743450" y="4616450"/>
            <a:ext cx="4035425" cy="1562100"/>
          </a:xfrm>
          <a:prstGeom prst="rect">
            <a:avLst/>
          </a:prstGeom>
          <a:noFill/>
          <a:ln w="9525">
            <a:solidFill>
              <a:srgbClr val="CC0000"/>
            </a:solidFill>
            <a:miter lim="800000"/>
            <a:headEnd/>
            <a:tailEnd/>
          </a:ln>
        </p:spPr>
        <p:txBody>
          <a:bodyPr anchor="ctr">
            <a:spAutoFit/>
          </a:bodyPr>
          <a:lstStyle/>
          <a:p>
            <a:pPr algn="ctr"/>
            <a:r>
              <a:rPr lang="zh-CN" altLang="en-US" sz="2400" dirty="0"/>
              <a:t>对于 </a:t>
            </a:r>
            <a:r>
              <a:rPr lang="en-US" altLang="zh-CN" sz="2400" dirty="0"/>
              <a:t>PNP </a:t>
            </a:r>
            <a:r>
              <a:rPr lang="zh-CN" altLang="en-US" sz="2400" dirty="0"/>
              <a:t>型三极管应满足</a:t>
            </a:r>
            <a:r>
              <a:rPr lang="en-US" altLang="zh-CN" sz="2400" dirty="0"/>
              <a:t>:           </a:t>
            </a:r>
          </a:p>
          <a:p>
            <a:pPr algn="ctr"/>
            <a:r>
              <a:rPr lang="en-US" altLang="zh-CN" sz="2400" i="1" dirty="0" smtClean="0"/>
              <a:t>V</a:t>
            </a:r>
            <a:r>
              <a:rPr lang="en-US" altLang="zh-CN" sz="2400" baseline="-25000" dirty="0" smtClean="0"/>
              <a:t>EB </a:t>
            </a:r>
            <a:r>
              <a:rPr lang="en-US" altLang="zh-CN" sz="2400" dirty="0"/>
              <a:t>&gt; 0</a:t>
            </a:r>
          </a:p>
          <a:p>
            <a:pPr algn="ctr"/>
            <a:r>
              <a:rPr lang="en-US" altLang="zh-CN" sz="2400" i="1" dirty="0" smtClean="0"/>
              <a:t>V</a:t>
            </a:r>
            <a:r>
              <a:rPr lang="en-US" altLang="zh-CN" sz="2400" baseline="-25000" dirty="0" smtClean="0"/>
              <a:t>CB</a:t>
            </a:r>
            <a:r>
              <a:rPr lang="en-US" altLang="zh-CN" sz="2400" dirty="0" smtClean="0"/>
              <a:t> </a:t>
            </a:r>
            <a:r>
              <a:rPr lang="en-US" altLang="zh-CN" sz="2400" dirty="0"/>
              <a:t>&lt; 0</a:t>
            </a:r>
          </a:p>
          <a:p>
            <a:pPr algn="ctr"/>
            <a:r>
              <a:rPr lang="zh-CN" altLang="en-US" sz="2400" dirty="0"/>
              <a:t>即  </a:t>
            </a:r>
            <a:r>
              <a:rPr lang="en-US" altLang="zh-CN" sz="2400" i="1" dirty="0"/>
              <a:t>V</a:t>
            </a:r>
            <a:r>
              <a:rPr lang="en-US" altLang="zh-CN" sz="2400" baseline="-25000" dirty="0"/>
              <a:t>C</a:t>
            </a:r>
            <a:r>
              <a:rPr lang="en-US" altLang="zh-CN" sz="2400" dirty="0"/>
              <a:t> &lt; </a:t>
            </a:r>
            <a:r>
              <a:rPr lang="en-US" altLang="zh-CN" sz="2400" i="1" dirty="0"/>
              <a:t>V</a:t>
            </a:r>
            <a:r>
              <a:rPr lang="en-US" altLang="zh-CN" sz="2400" baseline="-25000" dirty="0"/>
              <a:t>B</a:t>
            </a:r>
            <a:r>
              <a:rPr lang="en-US" altLang="zh-CN" sz="2400" dirty="0"/>
              <a:t> &lt; </a:t>
            </a:r>
            <a:r>
              <a:rPr lang="en-US" altLang="zh-CN" sz="2400" i="1" dirty="0"/>
              <a:t>V</a:t>
            </a:r>
            <a:r>
              <a:rPr lang="en-US" altLang="zh-CN" sz="2400" baseline="-25000" dirty="0"/>
              <a:t>E</a:t>
            </a:r>
            <a:endParaRPr lang="en-US" altLang="zh-CN" sz="2400" dirty="0"/>
          </a:p>
        </p:txBody>
      </p:sp>
      <p:sp>
        <p:nvSpPr>
          <p:cNvPr id="124934" name="Text Box 53"/>
          <p:cNvSpPr txBox="1">
            <a:spLocks noChangeArrowheads="1"/>
          </p:cNvSpPr>
          <p:nvPr/>
        </p:nvSpPr>
        <p:spPr bwMode="auto">
          <a:xfrm>
            <a:off x="2787650" y="604838"/>
            <a:ext cx="3852863" cy="457200"/>
          </a:xfrm>
          <a:prstGeom prst="rect">
            <a:avLst/>
          </a:prstGeom>
          <a:noFill/>
          <a:ln w="9525">
            <a:noFill/>
            <a:miter lim="800000"/>
            <a:headEnd/>
            <a:tailEnd/>
          </a:ln>
        </p:spPr>
        <p:txBody>
          <a:bodyPr>
            <a:spAutoFit/>
          </a:bodyPr>
          <a:lstStyle/>
          <a:p>
            <a:pPr>
              <a:spcBef>
                <a:spcPct val="50000"/>
              </a:spcBef>
            </a:pPr>
            <a:r>
              <a:rPr lang="zh-CN" altLang="en-US" sz="2400"/>
              <a:t>晶体管放大的外部条件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iterate type="wd">
                                    <p:tmPct val="100000"/>
                                  </p:iterate>
                                  <p:childTnLst>
                                    <p:set>
                                      <p:cBhvr>
                                        <p:cTn id="11" dur="1" fill="hold">
                                          <p:stCondLst>
                                            <p:cond delay="0"/>
                                          </p:stCondLst>
                                        </p:cTn>
                                        <p:tgtEl>
                                          <p:spTgt spid="348210"/>
                                        </p:tgtEl>
                                        <p:attrNameLst>
                                          <p:attrName>style.visibility</p:attrName>
                                        </p:attrNameLst>
                                      </p:cBhvr>
                                      <p:to>
                                        <p:strVal val="visible"/>
                                      </p:to>
                                    </p:set>
                                    <p:anim calcmode="lin" valueType="num">
                                      <p:cBhvr additive="base">
                                        <p:cTn id="12" dur="300" fill="hold"/>
                                        <p:tgtEl>
                                          <p:spTgt spid="348210"/>
                                        </p:tgtEl>
                                        <p:attrNameLst>
                                          <p:attrName>ppt_x</p:attrName>
                                        </p:attrNameLst>
                                      </p:cBhvr>
                                      <p:tavLst>
                                        <p:tav tm="0">
                                          <p:val>
                                            <p:strVal val="0-#ppt_w/2"/>
                                          </p:val>
                                        </p:tav>
                                        <p:tav tm="100000">
                                          <p:val>
                                            <p:strVal val="#ppt_x"/>
                                          </p:val>
                                        </p:tav>
                                      </p:tavLst>
                                    </p:anim>
                                    <p:anim calcmode="lin" valueType="num">
                                      <p:cBhvr additive="base">
                                        <p:cTn id="13" dur="300" fill="hold"/>
                                        <p:tgtEl>
                                          <p:spTgt spid="34821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iterate type="wd">
                                    <p:tmPct val="100000"/>
                                  </p:iterate>
                                  <p:childTnLst>
                                    <p:set>
                                      <p:cBhvr>
                                        <p:cTn id="22" dur="1" fill="hold">
                                          <p:stCondLst>
                                            <p:cond delay="0"/>
                                          </p:stCondLst>
                                        </p:cTn>
                                        <p:tgtEl>
                                          <p:spTgt spid="348211"/>
                                        </p:tgtEl>
                                        <p:attrNameLst>
                                          <p:attrName>style.visibility</p:attrName>
                                        </p:attrNameLst>
                                      </p:cBhvr>
                                      <p:to>
                                        <p:strVal val="visible"/>
                                      </p:to>
                                    </p:set>
                                    <p:animEffect transition="in" filter="wipe(left)">
                                      <p:cBhvr>
                                        <p:cTn id="23" dur="300"/>
                                        <p:tgtEl>
                                          <p:spTgt spid="348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0" grpId="0" animBg="1" autoUpdateAnimBg="0"/>
      <p:bldP spid="3482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灯片编号占位符 5"/>
          <p:cNvSpPr>
            <a:spLocks noGrp="1"/>
          </p:cNvSpPr>
          <p:nvPr>
            <p:ph type="sldNum" sz="quarter" idx="12"/>
          </p:nvPr>
        </p:nvSpPr>
        <p:spPr>
          <a:noFill/>
        </p:spPr>
        <p:txBody>
          <a:bodyPr/>
          <a:lstStyle/>
          <a:p>
            <a:fld id="{F4A3DF64-5165-4D87-9829-95BB9F61DC87}" type="slidenum">
              <a:rPr lang="en-US" altLang="zh-CN" smtClean="0">
                <a:latin typeface="Arial" pitchFamily="34" charset="0"/>
              </a:rPr>
              <a:pPr/>
              <a:t>19</a:t>
            </a:fld>
            <a:endParaRPr lang="en-US" altLang="zh-CN" smtClean="0">
              <a:latin typeface="Arial" pitchFamily="34" charset="0"/>
            </a:endParaRPr>
          </a:p>
        </p:txBody>
      </p:sp>
      <p:sp>
        <p:nvSpPr>
          <p:cNvPr id="46091" name="Rectangle 11"/>
          <p:cNvSpPr>
            <a:spLocks noChangeArrowheads="1"/>
          </p:cNvSpPr>
          <p:nvPr/>
        </p:nvSpPr>
        <p:spPr bwMode="auto">
          <a:xfrm>
            <a:off x="533400" y="5707063"/>
            <a:ext cx="1295400" cy="1016000"/>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3200" dirty="0" err="1">
                <a:latin typeface="Times New Roman" pitchFamily="18" charset="0"/>
                <a:ea typeface="+mn-ea"/>
                <a:cs typeface="Times New Roman" pitchFamily="18" charset="0"/>
              </a:rPr>
              <a:t>Δ</a:t>
            </a:r>
            <a:r>
              <a:rPr lang="en-US" altLang="zh-CN" sz="2800" dirty="0" err="1">
                <a:latin typeface="Times New Roman" pitchFamily="18" charset="0"/>
                <a:ea typeface="+mn-ea"/>
                <a:cs typeface="Times New Roman" pitchFamily="18" charset="0"/>
              </a:rPr>
              <a:t>v</a:t>
            </a:r>
            <a:r>
              <a:rPr lang="en-US" altLang="zh-CN" sz="2800" baseline="-25000" dirty="0" err="1">
                <a:latin typeface="Times New Roman" pitchFamily="18" charset="0"/>
                <a:ea typeface="+mn-ea"/>
                <a:cs typeface="Times New Roman" pitchFamily="18" charset="0"/>
              </a:rPr>
              <a:t>I</a:t>
            </a:r>
            <a:r>
              <a:rPr lang="zh-CN" altLang="en-US" sz="2800" dirty="0">
                <a:latin typeface="Times New Roman" pitchFamily="18" charset="0"/>
                <a:ea typeface="+mn-ea"/>
                <a:cs typeface="Times New Roman" pitchFamily="18" charset="0"/>
              </a:rPr>
              <a:t>的变化</a:t>
            </a:r>
            <a:endParaRPr lang="zh-CN" altLang="en-US" sz="2800" baseline="-25000" dirty="0">
              <a:latin typeface="Times New Roman" pitchFamily="18" charset="0"/>
              <a:ea typeface="+mn-ea"/>
              <a:cs typeface="Times New Roman" pitchFamily="18" charset="0"/>
            </a:endParaRPr>
          </a:p>
        </p:txBody>
      </p:sp>
      <p:sp>
        <p:nvSpPr>
          <p:cNvPr id="46092" name="AutoShape 12"/>
          <p:cNvSpPr>
            <a:spLocks noChangeArrowheads="1"/>
          </p:cNvSpPr>
          <p:nvPr/>
        </p:nvSpPr>
        <p:spPr bwMode="auto">
          <a:xfrm>
            <a:off x="1905000" y="6118225"/>
            <a:ext cx="609600" cy="228600"/>
          </a:xfrm>
          <a:prstGeom prst="rightArrow">
            <a:avLst>
              <a:gd name="adj1" fmla="val 50000"/>
              <a:gd name="adj2" fmla="val 66667"/>
            </a:avLst>
          </a:prstGeom>
          <a:solidFill>
            <a:srgbClr val="FF3300"/>
          </a:solidFill>
          <a:ln w="9525">
            <a:solidFill>
              <a:srgbClr val="000000"/>
            </a:solidFill>
            <a:miter lim="800000"/>
            <a:headEnd/>
            <a:tailEnd/>
          </a:ln>
          <a:effectLst>
            <a:outerShdw dist="17961" dir="2700000" algn="ctr" rotWithShape="0">
              <a:srgbClr val="808080"/>
            </a:outerShdw>
          </a:effectLst>
        </p:spPr>
        <p:txBody>
          <a:bodyPr anchor="ctr">
            <a:spAutoFit/>
          </a:bodyPr>
          <a:lstStyle/>
          <a:p>
            <a:pPr>
              <a:defRPr/>
            </a:pPr>
            <a:endParaRPr lang="zh-CN" altLang="en-US">
              <a:latin typeface="Arial" charset="0"/>
            </a:endParaRPr>
          </a:p>
        </p:txBody>
      </p:sp>
      <p:sp>
        <p:nvSpPr>
          <p:cNvPr id="46093" name="Rectangle 13"/>
          <p:cNvSpPr>
            <a:spLocks noChangeArrowheads="1"/>
          </p:cNvSpPr>
          <p:nvPr/>
        </p:nvSpPr>
        <p:spPr bwMode="auto">
          <a:xfrm>
            <a:off x="2514600" y="5702300"/>
            <a:ext cx="12192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v</a:t>
            </a:r>
            <a:r>
              <a:rPr lang="en-US" altLang="zh-CN" sz="2800" baseline="-25000">
                <a:latin typeface="Times New Roman" pitchFamily="18" charset="0"/>
                <a:ea typeface="+mn-ea"/>
                <a:cs typeface="Times New Roman" pitchFamily="18" charset="0"/>
              </a:rPr>
              <a:t>BE</a:t>
            </a:r>
            <a:r>
              <a:rPr lang="zh-CN" altLang="en-US" sz="2800">
                <a:latin typeface="Times New Roman" pitchFamily="18" charset="0"/>
                <a:ea typeface="+mn-ea"/>
                <a:cs typeface="Times New Roman" pitchFamily="18" charset="0"/>
              </a:rPr>
              <a:t>的变化</a:t>
            </a:r>
          </a:p>
        </p:txBody>
      </p:sp>
      <p:sp>
        <p:nvSpPr>
          <p:cNvPr id="46094" name="AutoShape 14"/>
          <p:cNvSpPr>
            <a:spLocks noChangeArrowheads="1"/>
          </p:cNvSpPr>
          <p:nvPr/>
        </p:nvSpPr>
        <p:spPr bwMode="auto">
          <a:xfrm>
            <a:off x="3733800" y="6118225"/>
            <a:ext cx="685800" cy="228600"/>
          </a:xfrm>
          <a:prstGeom prst="rightArrow">
            <a:avLst>
              <a:gd name="adj1" fmla="val 50000"/>
              <a:gd name="adj2" fmla="val 75000"/>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5" name="Rectangle 15"/>
          <p:cNvSpPr>
            <a:spLocks noChangeArrowheads="1"/>
          </p:cNvSpPr>
          <p:nvPr/>
        </p:nvSpPr>
        <p:spPr bwMode="auto">
          <a:xfrm>
            <a:off x="4419600" y="5702300"/>
            <a:ext cx="10668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i</a:t>
            </a:r>
            <a:r>
              <a:rPr lang="en-US" altLang="zh-CN" sz="2800" baseline="-25000">
                <a:latin typeface="Times New Roman" pitchFamily="18" charset="0"/>
                <a:ea typeface="+mn-ea"/>
                <a:cs typeface="Times New Roman" pitchFamily="18" charset="0"/>
              </a:rPr>
              <a:t>E</a:t>
            </a:r>
            <a:r>
              <a:rPr lang="zh-CN" altLang="en-US" sz="2800">
                <a:latin typeface="Times New Roman" pitchFamily="18" charset="0"/>
                <a:ea typeface="+mn-ea"/>
                <a:cs typeface="Times New Roman" pitchFamily="18" charset="0"/>
              </a:rPr>
              <a:t>的变化</a:t>
            </a:r>
          </a:p>
        </p:txBody>
      </p:sp>
      <p:sp>
        <p:nvSpPr>
          <p:cNvPr id="46096" name="AutoShape 16"/>
          <p:cNvSpPr>
            <a:spLocks noChangeArrowheads="1"/>
          </p:cNvSpPr>
          <p:nvPr/>
        </p:nvSpPr>
        <p:spPr bwMode="auto">
          <a:xfrm>
            <a:off x="5486400" y="6094413"/>
            <a:ext cx="609600" cy="266700"/>
          </a:xfrm>
          <a:prstGeom prst="rightArrow">
            <a:avLst>
              <a:gd name="adj1" fmla="val 50000"/>
              <a:gd name="adj2" fmla="val 57143"/>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7" name="Rectangle 17"/>
          <p:cNvSpPr>
            <a:spLocks noChangeArrowheads="1"/>
          </p:cNvSpPr>
          <p:nvPr/>
        </p:nvSpPr>
        <p:spPr bwMode="auto">
          <a:xfrm>
            <a:off x="6191250" y="5702300"/>
            <a:ext cx="9144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i</a:t>
            </a:r>
            <a:r>
              <a:rPr lang="en-US" altLang="zh-CN" sz="2800" baseline="-25000">
                <a:latin typeface="Times New Roman" pitchFamily="18" charset="0"/>
                <a:ea typeface="+mn-ea"/>
                <a:cs typeface="Times New Roman" pitchFamily="18" charset="0"/>
              </a:rPr>
              <a:t>C</a:t>
            </a:r>
            <a:r>
              <a:rPr lang="zh-CN" altLang="en-US" sz="2800">
                <a:latin typeface="Times New Roman" pitchFamily="18" charset="0"/>
                <a:ea typeface="+mn-ea"/>
                <a:cs typeface="Times New Roman" pitchFamily="18" charset="0"/>
              </a:rPr>
              <a:t>的变化</a:t>
            </a:r>
          </a:p>
        </p:txBody>
      </p:sp>
      <p:sp>
        <p:nvSpPr>
          <p:cNvPr id="46098" name="AutoShape 18"/>
          <p:cNvSpPr>
            <a:spLocks noChangeArrowheads="1"/>
          </p:cNvSpPr>
          <p:nvPr/>
        </p:nvSpPr>
        <p:spPr bwMode="auto">
          <a:xfrm>
            <a:off x="7086600" y="6132513"/>
            <a:ext cx="533400" cy="228600"/>
          </a:xfrm>
          <a:prstGeom prst="rightArrow">
            <a:avLst>
              <a:gd name="adj1" fmla="val 50000"/>
              <a:gd name="adj2" fmla="val 58333"/>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9" name="Rectangle 19"/>
          <p:cNvSpPr>
            <a:spLocks noChangeArrowheads="1"/>
          </p:cNvSpPr>
          <p:nvPr/>
        </p:nvSpPr>
        <p:spPr bwMode="auto">
          <a:xfrm>
            <a:off x="7620000" y="5678488"/>
            <a:ext cx="9906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dirty="0" err="1">
                <a:latin typeface="Times New Roman" pitchFamily="18" charset="0"/>
                <a:ea typeface="+mn-ea"/>
                <a:cs typeface="Times New Roman" pitchFamily="18" charset="0"/>
              </a:rPr>
              <a:t>v</a:t>
            </a:r>
            <a:r>
              <a:rPr lang="en-US" altLang="zh-CN" sz="2800" baseline="-25000" dirty="0" err="1">
                <a:latin typeface="Times New Roman" pitchFamily="18" charset="0"/>
                <a:ea typeface="+mn-ea"/>
                <a:cs typeface="Times New Roman" pitchFamily="18" charset="0"/>
              </a:rPr>
              <a:t>O</a:t>
            </a:r>
            <a:r>
              <a:rPr lang="zh-CN" altLang="en-US" sz="2800" dirty="0">
                <a:latin typeface="Times New Roman" pitchFamily="18" charset="0"/>
                <a:ea typeface="+mn-ea"/>
                <a:cs typeface="Times New Roman" pitchFamily="18" charset="0"/>
              </a:rPr>
              <a:t>的变化</a:t>
            </a:r>
          </a:p>
        </p:txBody>
      </p:sp>
      <p:sp>
        <p:nvSpPr>
          <p:cNvPr id="46170" name="Text Box 90"/>
          <p:cNvSpPr txBox="1">
            <a:spLocks noChangeArrowheads="1"/>
          </p:cNvSpPr>
          <p:nvPr/>
        </p:nvSpPr>
        <p:spPr bwMode="auto">
          <a:xfrm>
            <a:off x="533400" y="5003800"/>
            <a:ext cx="3317875" cy="519113"/>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t>动态放大过程：</a:t>
            </a:r>
          </a:p>
        </p:txBody>
      </p:sp>
      <p:grpSp>
        <p:nvGrpSpPr>
          <p:cNvPr id="2" name="Group 100"/>
          <p:cNvGrpSpPr>
            <a:grpSpLocks/>
          </p:cNvGrpSpPr>
          <p:nvPr/>
        </p:nvGrpSpPr>
        <p:grpSpPr bwMode="auto">
          <a:xfrm>
            <a:off x="3810000" y="2308225"/>
            <a:ext cx="1828800" cy="1462088"/>
            <a:chOff x="2448" y="1056"/>
            <a:chExt cx="1152" cy="921"/>
          </a:xfrm>
        </p:grpSpPr>
        <p:grpSp>
          <p:nvGrpSpPr>
            <p:cNvPr id="3" name="Group 81"/>
            <p:cNvGrpSpPr>
              <a:grpSpLocks/>
            </p:cNvGrpSpPr>
            <p:nvPr/>
          </p:nvGrpSpPr>
          <p:grpSpPr bwMode="auto">
            <a:xfrm>
              <a:off x="2448" y="1056"/>
              <a:ext cx="1152" cy="921"/>
              <a:chOff x="2448" y="1056"/>
              <a:chExt cx="1152" cy="921"/>
            </a:xfrm>
          </p:grpSpPr>
          <p:sp>
            <p:nvSpPr>
              <p:cNvPr id="11367" name="AutoShape 78"/>
              <p:cNvSpPr>
                <a:spLocks noChangeArrowheads="1"/>
              </p:cNvSpPr>
              <p:nvPr/>
            </p:nvSpPr>
            <p:spPr bwMode="auto">
              <a:xfrm>
                <a:off x="2448" y="1056"/>
                <a:ext cx="1104" cy="144"/>
              </a:xfrm>
              <a:prstGeom prst="rightArrow">
                <a:avLst>
                  <a:gd name="adj1" fmla="val 50000"/>
                  <a:gd name="adj2" fmla="val 191667"/>
                </a:avLst>
              </a:prstGeom>
              <a:solidFill>
                <a:srgbClr val="FF0000"/>
              </a:solidFill>
              <a:ln w="9525">
                <a:solidFill>
                  <a:srgbClr val="FF0000"/>
                </a:solidFill>
                <a:miter lim="800000"/>
                <a:headEnd/>
                <a:tailEnd/>
              </a:ln>
            </p:spPr>
            <p:txBody>
              <a:bodyPr wrap="none" lIns="90000" tIns="46800" rIns="90000" bIns="46800" anchor="ctr"/>
              <a:lstStyle/>
              <a:p>
                <a:endParaRPr lang="zh-CN" altLang="en-US"/>
              </a:p>
            </p:txBody>
          </p:sp>
          <p:sp>
            <p:nvSpPr>
              <p:cNvPr id="11368" name="Text Box 80"/>
              <p:cNvSpPr txBox="1">
                <a:spLocks noChangeArrowheads="1"/>
              </p:cNvSpPr>
              <p:nvPr/>
            </p:nvSpPr>
            <p:spPr bwMode="auto">
              <a:xfrm>
                <a:off x="2448" y="1344"/>
                <a:ext cx="1152" cy="633"/>
              </a:xfrm>
              <a:prstGeom prst="rect">
                <a:avLst/>
              </a:prstGeom>
              <a:noFill/>
              <a:ln w="9525">
                <a:noFill/>
                <a:miter lim="800000"/>
                <a:headEnd/>
                <a:tailEnd/>
              </a:ln>
            </p:spPr>
            <p:txBody>
              <a:bodyPr lIns="90000" tIns="46800" rIns="90000" bIns="46800">
                <a:spAutoFit/>
              </a:bodyPr>
              <a:lstStyle/>
              <a:p>
                <a:pPr>
                  <a:spcBef>
                    <a:spcPct val="50000"/>
                  </a:spcBef>
                </a:pPr>
                <a:r>
                  <a:rPr lang="en-US" altLang="zh-CN"/>
                  <a:t>  △v</a:t>
                </a:r>
                <a:r>
                  <a:rPr lang="en-US" altLang="zh-CN" baseline="-25000"/>
                  <a:t>I</a:t>
                </a:r>
                <a:r>
                  <a:rPr lang="en-US" altLang="zh-CN"/>
                  <a:t>=0</a:t>
                </a:r>
              </a:p>
              <a:p>
                <a:pPr>
                  <a:spcBef>
                    <a:spcPct val="50000"/>
                  </a:spcBef>
                </a:pPr>
                <a:endParaRPr lang="en-US" altLang="zh-CN"/>
              </a:p>
            </p:txBody>
          </p:sp>
        </p:grpSp>
        <p:sp>
          <p:nvSpPr>
            <p:cNvPr id="11366" name="Text Box 99"/>
            <p:cNvSpPr txBox="1">
              <a:spLocks noChangeArrowheads="1"/>
            </p:cNvSpPr>
            <p:nvPr/>
          </p:nvSpPr>
          <p:spPr bwMode="auto">
            <a:xfrm>
              <a:off x="2640" y="1680"/>
              <a:ext cx="576" cy="288"/>
            </a:xfrm>
            <a:prstGeom prst="rect">
              <a:avLst/>
            </a:prstGeom>
            <a:noFill/>
            <a:ln w="9525">
              <a:noFill/>
              <a:miter lim="800000"/>
              <a:headEnd/>
              <a:tailEnd/>
            </a:ln>
          </p:spPr>
          <p:txBody>
            <a:bodyPr lIns="90000" tIns="46800" rIns="90000" bIns="46800">
              <a:spAutoFit/>
            </a:bodyPr>
            <a:lstStyle/>
            <a:p>
              <a:pPr>
                <a:spcBef>
                  <a:spcPct val="50000"/>
                </a:spcBef>
              </a:pPr>
              <a:r>
                <a:rPr lang="zh-CN" altLang="en-US"/>
                <a:t>静态</a:t>
              </a:r>
            </a:p>
          </p:txBody>
        </p:sp>
      </p:grpSp>
      <p:sp>
        <p:nvSpPr>
          <p:cNvPr id="46183" name="Text Box 103"/>
          <p:cNvSpPr txBox="1">
            <a:spLocks noChangeArrowheads="1"/>
          </p:cNvSpPr>
          <p:nvPr/>
        </p:nvSpPr>
        <p:spPr bwMode="auto">
          <a:xfrm>
            <a:off x="563563" y="4392613"/>
            <a:ext cx="6553200" cy="463550"/>
          </a:xfrm>
          <a:prstGeom prst="rect">
            <a:avLst/>
          </a:prstGeom>
          <a:noFill/>
          <a:ln w="9525">
            <a:noFill/>
            <a:miter lim="800000"/>
            <a:headEnd/>
            <a:tailEnd/>
          </a:ln>
        </p:spPr>
        <p:txBody>
          <a:bodyPr lIns="90000" tIns="46800" rIns="90000" bIns="46800">
            <a:spAutoFit/>
          </a:bodyPr>
          <a:lstStyle/>
          <a:p>
            <a:pPr>
              <a:spcBef>
                <a:spcPct val="50000"/>
              </a:spcBef>
            </a:pPr>
            <a:r>
              <a:rPr lang="zh-CN" altLang="en-US" sz="2400">
                <a:solidFill>
                  <a:srgbClr val="FF0000"/>
                </a:solidFill>
              </a:rPr>
              <a:t>静态时，电路中各电压、电流均为直流量</a:t>
            </a:r>
          </a:p>
        </p:txBody>
      </p:sp>
      <p:grpSp>
        <p:nvGrpSpPr>
          <p:cNvPr id="4" name="Group 136"/>
          <p:cNvGrpSpPr>
            <a:grpSpLocks/>
          </p:cNvGrpSpPr>
          <p:nvPr/>
        </p:nvGrpSpPr>
        <p:grpSpPr bwMode="auto">
          <a:xfrm>
            <a:off x="192088" y="1484313"/>
            <a:ext cx="3668713" cy="2235200"/>
            <a:chOff x="121" y="528"/>
            <a:chExt cx="2311" cy="1408"/>
          </a:xfrm>
        </p:grpSpPr>
        <p:grpSp>
          <p:nvGrpSpPr>
            <p:cNvPr id="5" name="Group 117"/>
            <p:cNvGrpSpPr>
              <a:grpSpLocks/>
            </p:cNvGrpSpPr>
            <p:nvPr/>
          </p:nvGrpSpPr>
          <p:grpSpPr bwMode="auto">
            <a:xfrm>
              <a:off x="121" y="528"/>
              <a:ext cx="2311" cy="1408"/>
              <a:chOff x="121" y="464"/>
              <a:chExt cx="2311" cy="1408"/>
            </a:xfrm>
          </p:grpSpPr>
          <p:grpSp>
            <p:nvGrpSpPr>
              <p:cNvPr id="6" name="Group 116"/>
              <p:cNvGrpSpPr>
                <a:grpSpLocks/>
              </p:cNvGrpSpPr>
              <p:nvPr/>
            </p:nvGrpSpPr>
            <p:grpSpPr bwMode="auto">
              <a:xfrm>
                <a:off x="121" y="464"/>
                <a:ext cx="2311" cy="1408"/>
                <a:chOff x="121" y="512"/>
                <a:chExt cx="2311" cy="1408"/>
              </a:xfrm>
            </p:grpSpPr>
            <p:grpSp>
              <p:nvGrpSpPr>
                <p:cNvPr id="7" name="Group 115"/>
                <p:cNvGrpSpPr>
                  <a:grpSpLocks/>
                </p:cNvGrpSpPr>
                <p:nvPr/>
              </p:nvGrpSpPr>
              <p:grpSpPr bwMode="auto">
                <a:xfrm>
                  <a:off x="121" y="512"/>
                  <a:ext cx="2311" cy="1408"/>
                  <a:chOff x="121" y="512"/>
                  <a:chExt cx="2311" cy="1408"/>
                </a:xfrm>
              </p:grpSpPr>
              <p:sp>
                <p:nvSpPr>
                  <p:cNvPr id="11332" name="Text Box 49"/>
                  <p:cNvSpPr txBox="1">
                    <a:spLocks noChangeArrowheads="1"/>
                  </p:cNvSpPr>
                  <p:nvPr/>
                </p:nvSpPr>
                <p:spPr bwMode="auto">
                  <a:xfrm>
                    <a:off x="1624" y="84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L</a:t>
                    </a:r>
                  </a:p>
                </p:txBody>
              </p:sp>
              <p:grpSp>
                <p:nvGrpSpPr>
                  <p:cNvPr id="8" name="Group 111"/>
                  <p:cNvGrpSpPr>
                    <a:grpSpLocks/>
                  </p:cNvGrpSpPr>
                  <p:nvPr/>
                </p:nvGrpSpPr>
                <p:grpSpPr bwMode="auto">
                  <a:xfrm>
                    <a:off x="1008" y="576"/>
                    <a:ext cx="442" cy="225"/>
                    <a:chOff x="1008" y="576"/>
                    <a:chExt cx="442" cy="225"/>
                  </a:xfrm>
                </p:grpSpPr>
                <p:sp>
                  <p:nvSpPr>
                    <p:cNvPr id="11362" name="Line 22"/>
                    <p:cNvSpPr>
                      <a:spLocks noChangeShapeType="1"/>
                    </p:cNvSpPr>
                    <p:nvPr/>
                  </p:nvSpPr>
                  <p:spPr bwMode="auto">
                    <a:xfrm>
                      <a:off x="1054" y="801"/>
                      <a:ext cx="340"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63" name="Line 23"/>
                    <p:cNvSpPr>
                      <a:spLocks noChangeShapeType="1"/>
                    </p:cNvSpPr>
                    <p:nvPr/>
                  </p:nvSpPr>
                  <p:spPr bwMode="auto">
                    <a:xfrm flipV="1">
                      <a:off x="1281" y="596"/>
                      <a:ext cx="169" cy="205"/>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64" name="Line 24"/>
                    <p:cNvSpPr>
                      <a:spLocks noChangeShapeType="1"/>
                    </p:cNvSpPr>
                    <p:nvPr/>
                  </p:nvSpPr>
                  <p:spPr bwMode="auto">
                    <a:xfrm flipH="1" flipV="1">
                      <a:off x="1008" y="576"/>
                      <a:ext cx="159" cy="225"/>
                    </a:xfrm>
                    <a:prstGeom prst="line">
                      <a:avLst/>
                    </a:prstGeom>
                    <a:noFill/>
                    <a:ln w="28575">
                      <a:solidFill>
                        <a:schemeClr val="tx1"/>
                      </a:solidFill>
                      <a:round/>
                      <a:headEnd/>
                      <a:tailEnd type="triangle" w="med" len="med"/>
                    </a:ln>
                  </p:spPr>
                  <p:txBody>
                    <a:bodyPr lIns="90000" tIns="46800" rIns="90000" bIns="46800" anchor="ctr"/>
                    <a:lstStyle/>
                    <a:p>
                      <a:endParaRPr lang="zh-CN" altLang="en-US"/>
                    </a:p>
                  </p:txBody>
                </p:sp>
              </p:grpSp>
              <p:sp>
                <p:nvSpPr>
                  <p:cNvPr id="11334" name="Line 25"/>
                  <p:cNvSpPr>
                    <a:spLocks noChangeShapeType="1"/>
                  </p:cNvSpPr>
                  <p:nvPr/>
                </p:nvSpPr>
                <p:spPr bwMode="auto">
                  <a:xfrm>
                    <a:off x="1224" y="801"/>
                    <a:ext cx="0" cy="81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5" name="Line 26"/>
                  <p:cNvSpPr>
                    <a:spLocks noChangeShapeType="1"/>
                  </p:cNvSpPr>
                  <p:nvPr/>
                </p:nvSpPr>
                <p:spPr bwMode="auto">
                  <a:xfrm>
                    <a:off x="1450" y="596"/>
                    <a:ext cx="50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6" name="Line 27"/>
                  <p:cNvSpPr>
                    <a:spLocks noChangeShapeType="1"/>
                  </p:cNvSpPr>
                  <p:nvPr/>
                </p:nvSpPr>
                <p:spPr bwMode="auto">
                  <a:xfrm>
                    <a:off x="1959" y="596"/>
                    <a:ext cx="0" cy="27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7" name="Rectangle 28"/>
                  <p:cNvSpPr>
                    <a:spLocks noChangeArrowheads="1"/>
                  </p:cNvSpPr>
                  <p:nvPr/>
                </p:nvSpPr>
                <p:spPr bwMode="auto">
                  <a:xfrm>
                    <a:off x="1903" y="869"/>
                    <a:ext cx="113" cy="409"/>
                  </a:xfrm>
                  <a:prstGeom prst="rect">
                    <a:avLst/>
                  </a:prstGeom>
                  <a:noFill/>
                  <a:ln w="28575">
                    <a:solidFill>
                      <a:schemeClr val="tx1"/>
                    </a:solidFill>
                    <a:miter lim="800000"/>
                    <a:headEnd/>
                    <a:tailEnd/>
                  </a:ln>
                </p:spPr>
                <p:txBody>
                  <a:bodyPr wrap="none" lIns="90000" tIns="46800" rIns="90000" bIns="46800" anchor="ctr"/>
                  <a:lstStyle/>
                  <a:p>
                    <a:endParaRPr lang="zh-CN" altLang="en-US"/>
                  </a:p>
                </p:txBody>
              </p:sp>
              <p:sp>
                <p:nvSpPr>
                  <p:cNvPr id="11338" name="Line 29"/>
                  <p:cNvSpPr>
                    <a:spLocks noChangeShapeType="1"/>
                  </p:cNvSpPr>
                  <p:nvPr/>
                </p:nvSpPr>
                <p:spPr bwMode="auto">
                  <a:xfrm>
                    <a:off x="1959" y="1278"/>
                    <a:ext cx="0" cy="341"/>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9" name="Line 30"/>
                  <p:cNvSpPr>
                    <a:spLocks noChangeShapeType="1"/>
                  </p:cNvSpPr>
                  <p:nvPr/>
                </p:nvSpPr>
                <p:spPr bwMode="auto">
                  <a:xfrm flipH="1">
                    <a:off x="545" y="596"/>
                    <a:ext cx="453"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0" name="Line 31"/>
                  <p:cNvSpPr>
                    <a:spLocks noChangeShapeType="1"/>
                  </p:cNvSpPr>
                  <p:nvPr/>
                </p:nvSpPr>
                <p:spPr bwMode="auto">
                  <a:xfrm>
                    <a:off x="545" y="596"/>
                    <a:ext cx="0" cy="102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1" name="Line 34"/>
                  <p:cNvSpPr>
                    <a:spLocks noChangeShapeType="1"/>
                  </p:cNvSpPr>
                  <p:nvPr/>
                </p:nvSpPr>
                <p:spPr bwMode="auto">
                  <a:xfrm>
                    <a:off x="545" y="1619"/>
                    <a:ext cx="22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2" name="Line 37"/>
                  <p:cNvSpPr>
                    <a:spLocks noChangeShapeType="1"/>
                  </p:cNvSpPr>
                  <p:nvPr/>
                </p:nvSpPr>
                <p:spPr bwMode="auto">
                  <a:xfrm>
                    <a:off x="885" y="1619"/>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3" name="Line 38"/>
                  <p:cNvSpPr>
                    <a:spLocks noChangeShapeType="1"/>
                  </p:cNvSpPr>
                  <p:nvPr/>
                </p:nvSpPr>
                <p:spPr bwMode="auto">
                  <a:xfrm>
                    <a:off x="1224" y="1619"/>
                    <a:ext cx="283"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9" name="Group 105"/>
                  <p:cNvGrpSpPr>
                    <a:grpSpLocks/>
                  </p:cNvGrpSpPr>
                  <p:nvPr/>
                </p:nvGrpSpPr>
                <p:grpSpPr bwMode="auto">
                  <a:xfrm>
                    <a:off x="1507" y="1415"/>
                    <a:ext cx="113" cy="409"/>
                    <a:chOff x="1507" y="1415"/>
                    <a:chExt cx="113" cy="409"/>
                  </a:xfrm>
                </p:grpSpPr>
                <p:sp>
                  <p:nvSpPr>
                    <p:cNvPr id="11360" name="Line 39"/>
                    <p:cNvSpPr>
                      <a:spLocks noChangeShapeType="1"/>
                    </p:cNvSpPr>
                    <p:nvPr/>
                  </p:nvSpPr>
                  <p:spPr bwMode="auto">
                    <a:xfrm>
                      <a:off x="1507" y="1483"/>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61" name="Line 40"/>
                    <p:cNvSpPr>
                      <a:spLocks noChangeShapeType="1"/>
                    </p:cNvSpPr>
                    <p:nvPr/>
                  </p:nvSpPr>
                  <p:spPr bwMode="auto">
                    <a:xfrm>
                      <a:off x="1620" y="1415"/>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45" name="Text Box 43"/>
                  <p:cNvSpPr txBox="1">
                    <a:spLocks noChangeArrowheads="1"/>
                  </p:cNvSpPr>
                  <p:nvPr/>
                </p:nvSpPr>
                <p:spPr bwMode="auto">
                  <a:xfrm>
                    <a:off x="864" y="1632"/>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EE</a:t>
                    </a:r>
                  </a:p>
                </p:txBody>
              </p:sp>
              <p:sp>
                <p:nvSpPr>
                  <p:cNvPr id="11346" name="Text Box 44"/>
                  <p:cNvSpPr txBox="1">
                    <a:spLocks noChangeArrowheads="1"/>
                  </p:cNvSpPr>
                  <p:nvPr/>
                </p:nvSpPr>
                <p:spPr bwMode="auto">
                  <a:xfrm>
                    <a:off x="1605" y="1599"/>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p>
                </p:txBody>
              </p:sp>
              <p:grpSp>
                <p:nvGrpSpPr>
                  <p:cNvPr id="10" name="Group 109"/>
                  <p:cNvGrpSpPr>
                    <a:grpSpLocks/>
                  </p:cNvGrpSpPr>
                  <p:nvPr/>
                </p:nvGrpSpPr>
                <p:grpSpPr bwMode="auto">
                  <a:xfrm>
                    <a:off x="568" y="936"/>
                    <a:ext cx="96" cy="96"/>
                    <a:chOff x="720" y="912"/>
                    <a:chExt cx="96" cy="96"/>
                  </a:xfrm>
                </p:grpSpPr>
                <p:sp>
                  <p:nvSpPr>
                    <p:cNvPr id="11358" name="Line 45"/>
                    <p:cNvSpPr>
                      <a:spLocks noChangeShapeType="1"/>
                    </p:cNvSpPr>
                    <p:nvPr/>
                  </p:nvSpPr>
                  <p:spPr bwMode="auto">
                    <a:xfrm>
                      <a:off x="720" y="96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59" name="Line 46"/>
                    <p:cNvSpPr>
                      <a:spLocks noChangeShapeType="1"/>
                    </p:cNvSpPr>
                    <p:nvPr/>
                  </p:nvSpPr>
                  <p:spPr bwMode="auto">
                    <a:xfrm>
                      <a:off x="768" y="912"/>
                      <a:ext cx="0" cy="96"/>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48" name="Line 47"/>
                  <p:cNvSpPr>
                    <a:spLocks noChangeShapeType="1"/>
                  </p:cNvSpPr>
                  <p:nvPr/>
                </p:nvSpPr>
                <p:spPr bwMode="auto">
                  <a:xfrm>
                    <a:off x="560" y="132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49" name="Text Box 48"/>
                  <p:cNvSpPr txBox="1">
                    <a:spLocks noChangeArrowheads="1"/>
                  </p:cNvSpPr>
                  <p:nvPr/>
                </p:nvSpPr>
                <p:spPr bwMode="auto">
                  <a:xfrm>
                    <a:off x="121" y="960"/>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dirty="0"/>
                      <a:t>△</a:t>
                    </a:r>
                    <a:r>
                      <a:rPr lang="en-US" altLang="zh-CN" dirty="0" err="1"/>
                      <a:t>v</a:t>
                    </a:r>
                    <a:r>
                      <a:rPr lang="en-US" altLang="zh-CN" baseline="-25000" dirty="0" err="1"/>
                      <a:t>I</a:t>
                    </a:r>
                    <a:endParaRPr lang="en-US" altLang="zh-CN" baseline="-25000" dirty="0"/>
                  </a:p>
                </p:txBody>
              </p:sp>
              <p:grpSp>
                <p:nvGrpSpPr>
                  <p:cNvPr id="11" name="Group 106"/>
                  <p:cNvGrpSpPr>
                    <a:grpSpLocks/>
                  </p:cNvGrpSpPr>
                  <p:nvPr/>
                </p:nvGrpSpPr>
                <p:grpSpPr bwMode="auto">
                  <a:xfrm>
                    <a:off x="771" y="1415"/>
                    <a:ext cx="114" cy="409"/>
                    <a:chOff x="771" y="1415"/>
                    <a:chExt cx="114" cy="409"/>
                  </a:xfrm>
                </p:grpSpPr>
                <p:sp>
                  <p:nvSpPr>
                    <p:cNvPr id="11356" name="Line 35"/>
                    <p:cNvSpPr>
                      <a:spLocks noChangeShapeType="1"/>
                    </p:cNvSpPr>
                    <p:nvPr/>
                  </p:nvSpPr>
                  <p:spPr bwMode="auto">
                    <a:xfrm>
                      <a:off x="771" y="1483"/>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57" name="Line 36"/>
                    <p:cNvSpPr>
                      <a:spLocks noChangeShapeType="1"/>
                    </p:cNvSpPr>
                    <p:nvPr/>
                  </p:nvSpPr>
                  <p:spPr bwMode="auto">
                    <a:xfrm>
                      <a:off x="885" y="1415"/>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51" name="Text Box 85"/>
                  <p:cNvSpPr txBox="1">
                    <a:spLocks noChangeArrowheads="1"/>
                  </p:cNvSpPr>
                  <p:nvPr/>
                </p:nvSpPr>
                <p:spPr bwMode="auto">
                  <a:xfrm>
                    <a:off x="2000" y="912"/>
                    <a:ext cx="432" cy="212"/>
                  </a:xfrm>
                  <a:prstGeom prst="rect">
                    <a:avLst/>
                  </a:prstGeom>
                  <a:noFill/>
                  <a:ln w="9525">
                    <a:noFill/>
                    <a:miter lim="800000"/>
                    <a:headEnd/>
                    <a:tailEnd/>
                  </a:ln>
                </p:spPr>
                <p:txBody>
                  <a:bodyPr lIns="90000" tIns="46800" rIns="90000" bIns="46800">
                    <a:spAutoFit/>
                  </a:bodyPr>
                  <a:lstStyle/>
                  <a:p>
                    <a:pPr>
                      <a:spcBef>
                        <a:spcPct val="50000"/>
                      </a:spcBef>
                    </a:pPr>
                    <a:endParaRPr lang="zh-CN" altLang="zh-CN" baseline="-25000"/>
                  </a:p>
                </p:txBody>
              </p:sp>
              <p:sp>
                <p:nvSpPr>
                  <p:cNvPr id="11352" name="Line 94"/>
                  <p:cNvSpPr>
                    <a:spLocks noChangeShapeType="1"/>
                  </p:cNvSpPr>
                  <p:nvPr/>
                </p:nvSpPr>
                <p:spPr bwMode="auto">
                  <a:xfrm flipV="1">
                    <a:off x="1296" y="864"/>
                    <a:ext cx="0" cy="336"/>
                  </a:xfrm>
                  <a:prstGeom prst="line">
                    <a:avLst/>
                  </a:prstGeom>
                  <a:noFill/>
                  <a:ln w="28575">
                    <a:solidFill>
                      <a:srgbClr val="FF0000"/>
                    </a:solidFill>
                    <a:round/>
                    <a:headEnd/>
                    <a:tailEnd type="triangle" w="med" len="med"/>
                  </a:ln>
                </p:spPr>
                <p:txBody>
                  <a:bodyPr lIns="90000" tIns="46800" rIns="90000" bIns="46800" anchor="ctr"/>
                  <a:lstStyle/>
                  <a:p>
                    <a:endParaRPr lang="zh-CN" altLang="en-US"/>
                  </a:p>
                </p:txBody>
              </p:sp>
              <p:sp>
                <p:nvSpPr>
                  <p:cNvPr id="11353" name="Oval 110"/>
                  <p:cNvSpPr>
                    <a:spLocks noChangeArrowheads="1"/>
                  </p:cNvSpPr>
                  <p:nvPr/>
                </p:nvSpPr>
                <p:spPr bwMode="auto">
                  <a:xfrm>
                    <a:off x="448" y="1056"/>
                    <a:ext cx="192" cy="192"/>
                  </a:xfrm>
                  <a:prstGeom prst="ellipse">
                    <a:avLst/>
                  </a:prstGeom>
                  <a:noFill/>
                  <a:ln w="28575">
                    <a:solidFill>
                      <a:schemeClr val="tx1"/>
                    </a:solidFill>
                    <a:round/>
                    <a:headEnd/>
                    <a:tailEnd/>
                  </a:ln>
                </p:spPr>
                <p:txBody>
                  <a:bodyPr wrap="none" lIns="90000" tIns="46800" rIns="90000" bIns="46800" anchor="ctr"/>
                  <a:lstStyle/>
                  <a:p>
                    <a:endParaRPr lang="zh-CN" altLang="en-US"/>
                  </a:p>
                </p:txBody>
              </p:sp>
              <p:sp>
                <p:nvSpPr>
                  <p:cNvPr id="11354" name="Line 112"/>
                  <p:cNvSpPr>
                    <a:spLocks noChangeShapeType="1"/>
                  </p:cNvSpPr>
                  <p:nvPr/>
                </p:nvSpPr>
                <p:spPr bwMode="auto">
                  <a:xfrm flipH="1">
                    <a:off x="1488" y="512"/>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55" name="Line 114"/>
                  <p:cNvSpPr>
                    <a:spLocks noChangeShapeType="1"/>
                  </p:cNvSpPr>
                  <p:nvPr/>
                </p:nvSpPr>
                <p:spPr bwMode="auto">
                  <a:xfrm flipH="1">
                    <a:off x="480" y="5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grpSp>
            <p:sp>
              <p:nvSpPr>
                <p:cNvPr id="11331" name="Line 41"/>
                <p:cNvSpPr>
                  <a:spLocks noChangeShapeType="1"/>
                </p:cNvSpPr>
                <p:nvPr/>
              </p:nvSpPr>
              <p:spPr bwMode="auto">
                <a:xfrm>
                  <a:off x="1620" y="1619"/>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12" name="Group 108"/>
              <p:cNvGrpSpPr>
                <a:grpSpLocks/>
              </p:cNvGrpSpPr>
              <p:nvPr/>
            </p:nvGrpSpPr>
            <p:grpSpPr bwMode="auto">
              <a:xfrm>
                <a:off x="2040" y="792"/>
                <a:ext cx="96" cy="96"/>
                <a:chOff x="2160" y="672"/>
                <a:chExt cx="96" cy="96"/>
              </a:xfrm>
            </p:grpSpPr>
            <p:sp>
              <p:nvSpPr>
                <p:cNvPr id="11328" name="Line 82"/>
                <p:cNvSpPr>
                  <a:spLocks noChangeShapeType="1"/>
                </p:cNvSpPr>
                <p:nvPr/>
              </p:nvSpPr>
              <p:spPr bwMode="auto">
                <a:xfrm>
                  <a:off x="2160" y="72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29" name="Line 83"/>
                <p:cNvSpPr>
                  <a:spLocks noChangeShapeType="1"/>
                </p:cNvSpPr>
                <p:nvPr/>
              </p:nvSpPr>
              <p:spPr bwMode="auto">
                <a:xfrm flipH="1">
                  <a:off x="2208" y="672"/>
                  <a:ext cx="0" cy="96"/>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27" name="Line 84"/>
              <p:cNvSpPr>
                <a:spLocks noChangeShapeType="1"/>
              </p:cNvSpPr>
              <p:nvPr/>
            </p:nvSpPr>
            <p:spPr bwMode="auto">
              <a:xfrm>
                <a:off x="2048" y="1272"/>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23" name="Line 134"/>
            <p:cNvSpPr>
              <a:spLocks noChangeShapeType="1"/>
            </p:cNvSpPr>
            <p:nvPr/>
          </p:nvSpPr>
          <p:spPr bwMode="auto">
            <a:xfrm>
              <a:off x="1216" y="1624"/>
              <a:ext cx="0" cy="96"/>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11324" name="Line 135"/>
            <p:cNvSpPr>
              <a:spLocks noChangeShapeType="1"/>
            </p:cNvSpPr>
            <p:nvPr/>
          </p:nvSpPr>
          <p:spPr bwMode="auto">
            <a:xfrm>
              <a:off x="1120" y="1720"/>
              <a:ext cx="192"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13" name="Group 143"/>
          <p:cNvGrpSpPr>
            <a:grpSpLocks/>
          </p:cNvGrpSpPr>
          <p:nvPr/>
        </p:nvGrpSpPr>
        <p:grpSpPr bwMode="auto">
          <a:xfrm>
            <a:off x="6159500" y="1331913"/>
            <a:ext cx="2984500" cy="2692400"/>
            <a:chOff x="3880" y="432"/>
            <a:chExt cx="1880" cy="1696"/>
          </a:xfrm>
        </p:grpSpPr>
        <p:sp>
          <p:nvSpPr>
            <p:cNvPr id="11287" name="Line 64"/>
            <p:cNvSpPr>
              <a:spLocks noChangeShapeType="1"/>
            </p:cNvSpPr>
            <p:nvPr/>
          </p:nvSpPr>
          <p:spPr bwMode="auto">
            <a:xfrm>
              <a:off x="4228" y="1607"/>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nvGrpSpPr>
            <p:cNvPr id="14" name="Group 142"/>
            <p:cNvGrpSpPr>
              <a:grpSpLocks/>
            </p:cNvGrpSpPr>
            <p:nvPr/>
          </p:nvGrpSpPr>
          <p:grpSpPr bwMode="auto">
            <a:xfrm>
              <a:off x="3880" y="432"/>
              <a:ext cx="1880" cy="1696"/>
              <a:chOff x="3880" y="432"/>
              <a:chExt cx="1880" cy="1696"/>
            </a:xfrm>
          </p:grpSpPr>
          <p:sp>
            <p:nvSpPr>
              <p:cNvPr id="11289" name="Line 69"/>
              <p:cNvSpPr>
                <a:spLocks noChangeShapeType="1"/>
              </p:cNvSpPr>
              <p:nvPr/>
            </p:nvSpPr>
            <p:spPr bwMode="auto">
              <a:xfrm>
                <a:off x="4963" y="1811"/>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0" name="Line 54"/>
              <p:cNvSpPr>
                <a:spLocks noChangeShapeType="1"/>
              </p:cNvSpPr>
              <p:nvPr/>
            </p:nvSpPr>
            <p:spPr bwMode="auto">
              <a:xfrm>
                <a:off x="4567" y="1009"/>
                <a:ext cx="0" cy="81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1" name="Line 55"/>
              <p:cNvSpPr>
                <a:spLocks noChangeShapeType="1"/>
              </p:cNvSpPr>
              <p:nvPr/>
            </p:nvSpPr>
            <p:spPr bwMode="auto">
              <a:xfrm>
                <a:off x="4793" y="804"/>
                <a:ext cx="50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2" name="Line 56"/>
              <p:cNvSpPr>
                <a:spLocks noChangeShapeType="1"/>
              </p:cNvSpPr>
              <p:nvPr/>
            </p:nvSpPr>
            <p:spPr bwMode="auto">
              <a:xfrm>
                <a:off x="5302" y="804"/>
                <a:ext cx="0" cy="27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3" name="Rectangle 57"/>
              <p:cNvSpPr>
                <a:spLocks noChangeArrowheads="1"/>
              </p:cNvSpPr>
              <p:nvPr/>
            </p:nvSpPr>
            <p:spPr bwMode="auto">
              <a:xfrm>
                <a:off x="5246" y="1077"/>
                <a:ext cx="113" cy="409"/>
              </a:xfrm>
              <a:prstGeom prst="rect">
                <a:avLst/>
              </a:prstGeom>
              <a:noFill/>
              <a:ln w="28575">
                <a:solidFill>
                  <a:schemeClr val="tx1"/>
                </a:solidFill>
                <a:miter lim="800000"/>
                <a:headEnd/>
                <a:tailEnd/>
              </a:ln>
            </p:spPr>
            <p:txBody>
              <a:bodyPr wrap="none" lIns="90000" tIns="46800" rIns="90000" bIns="46800" anchor="ctr"/>
              <a:lstStyle/>
              <a:p>
                <a:endParaRPr lang="zh-CN" altLang="en-US"/>
              </a:p>
            </p:txBody>
          </p:sp>
          <p:sp>
            <p:nvSpPr>
              <p:cNvPr id="11294" name="Line 58"/>
              <p:cNvSpPr>
                <a:spLocks noChangeShapeType="1"/>
              </p:cNvSpPr>
              <p:nvPr/>
            </p:nvSpPr>
            <p:spPr bwMode="auto">
              <a:xfrm>
                <a:off x="5302" y="1486"/>
                <a:ext cx="0" cy="341"/>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5" name="Line 60"/>
              <p:cNvSpPr>
                <a:spLocks noChangeShapeType="1"/>
              </p:cNvSpPr>
              <p:nvPr/>
            </p:nvSpPr>
            <p:spPr bwMode="auto">
              <a:xfrm>
                <a:off x="3888" y="804"/>
                <a:ext cx="0" cy="102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6" name="Line 62"/>
              <p:cNvSpPr>
                <a:spLocks noChangeShapeType="1"/>
              </p:cNvSpPr>
              <p:nvPr/>
            </p:nvSpPr>
            <p:spPr bwMode="auto">
              <a:xfrm>
                <a:off x="3888" y="1827"/>
                <a:ext cx="22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7" name="Line 65"/>
              <p:cNvSpPr>
                <a:spLocks noChangeShapeType="1"/>
              </p:cNvSpPr>
              <p:nvPr/>
            </p:nvSpPr>
            <p:spPr bwMode="auto">
              <a:xfrm>
                <a:off x="4228" y="1827"/>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8" name="Line 66"/>
              <p:cNvSpPr>
                <a:spLocks noChangeShapeType="1"/>
              </p:cNvSpPr>
              <p:nvPr/>
            </p:nvSpPr>
            <p:spPr bwMode="auto">
              <a:xfrm>
                <a:off x="4567" y="1827"/>
                <a:ext cx="283"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15" name="Group 122"/>
              <p:cNvGrpSpPr>
                <a:grpSpLocks/>
              </p:cNvGrpSpPr>
              <p:nvPr/>
            </p:nvGrpSpPr>
            <p:grpSpPr bwMode="auto">
              <a:xfrm>
                <a:off x="4114" y="1691"/>
                <a:ext cx="669" cy="437"/>
                <a:chOff x="4114" y="1531"/>
                <a:chExt cx="669" cy="437"/>
              </a:xfrm>
            </p:grpSpPr>
            <p:sp>
              <p:nvSpPr>
                <p:cNvPr id="11320" name="Line 63"/>
                <p:cNvSpPr>
                  <a:spLocks noChangeShapeType="1"/>
                </p:cNvSpPr>
                <p:nvPr/>
              </p:nvSpPr>
              <p:spPr bwMode="auto">
                <a:xfrm>
                  <a:off x="4114" y="1531"/>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21" name="Text Box 70"/>
                <p:cNvSpPr txBox="1">
                  <a:spLocks noChangeArrowheads="1"/>
                </p:cNvSpPr>
                <p:nvPr/>
              </p:nvSpPr>
              <p:spPr bwMode="auto">
                <a:xfrm>
                  <a:off x="4207" y="1680"/>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EE</a:t>
                  </a:r>
                </a:p>
              </p:txBody>
            </p:sp>
          </p:grpSp>
          <p:grpSp>
            <p:nvGrpSpPr>
              <p:cNvPr id="16" name="Group 138"/>
              <p:cNvGrpSpPr>
                <a:grpSpLocks/>
              </p:cNvGrpSpPr>
              <p:nvPr/>
            </p:nvGrpSpPr>
            <p:grpSpPr bwMode="auto">
              <a:xfrm>
                <a:off x="4368" y="768"/>
                <a:ext cx="425" cy="241"/>
                <a:chOff x="4368" y="768"/>
                <a:chExt cx="425" cy="241"/>
              </a:xfrm>
            </p:grpSpPr>
            <p:sp>
              <p:nvSpPr>
                <p:cNvPr id="11317" name="Line 51"/>
                <p:cNvSpPr>
                  <a:spLocks noChangeShapeType="1"/>
                </p:cNvSpPr>
                <p:nvPr/>
              </p:nvSpPr>
              <p:spPr bwMode="auto">
                <a:xfrm>
                  <a:off x="4397" y="1009"/>
                  <a:ext cx="340"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18" name="Line 52"/>
                <p:cNvSpPr>
                  <a:spLocks noChangeShapeType="1"/>
                </p:cNvSpPr>
                <p:nvPr/>
              </p:nvSpPr>
              <p:spPr bwMode="auto">
                <a:xfrm flipV="1">
                  <a:off x="4624" y="804"/>
                  <a:ext cx="169" cy="205"/>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19" name="Line 53"/>
                <p:cNvSpPr>
                  <a:spLocks noChangeShapeType="1"/>
                </p:cNvSpPr>
                <p:nvPr/>
              </p:nvSpPr>
              <p:spPr bwMode="auto">
                <a:xfrm flipH="1" flipV="1">
                  <a:off x="4368" y="768"/>
                  <a:ext cx="142" cy="241"/>
                </a:xfrm>
                <a:prstGeom prst="line">
                  <a:avLst/>
                </a:prstGeom>
                <a:noFill/>
                <a:ln w="28575">
                  <a:solidFill>
                    <a:schemeClr val="tx1"/>
                  </a:solidFill>
                  <a:round/>
                  <a:headEnd/>
                  <a:tailEnd type="triangle" w="med" len="med"/>
                </a:ln>
              </p:spPr>
              <p:txBody>
                <a:bodyPr lIns="90000" tIns="46800" rIns="90000" bIns="46800" anchor="ctr"/>
                <a:lstStyle/>
                <a:p>
                  <a:endParaRPr lang="zh-CN" altLang="en-US"/>
                </a:p>
              </p:txBody>
            </p:sp>
          </p:grpSp>
          <p:grpSp>
            <p:nvGrpSpPr>
              <p:cNvPr id="17" name="Group 121"/>
              <p:cNvGrpSpPr>
                <a:grpSpLocks/>
              </p:cNvGrpSpPr>
              <p:nvPr/>
            </p:nvGrpSpPr>
            <p:grpSpPr bwMode="auto">
              <a:xfrm>
                <a:off x="4850" y="1623"/>
                <a:ext cx="674" cy="472"/>
                <a:chOff x="4850" y="1463"/>
                <a:chExt cx="674" cy="472"/>
              </a:xfrm>
            </p:grpSpPr>
            <p:sp>
              <p:nvSpPr>
                <p:cNvPr id="11314" name="Line 67"/>
                <p:cNvSpPr>
                  <a:spLocks noChangeShapeType="1"/>
                </p:cNvSpPr>
                <p:nvPr/>
              </p:nvSpPr>
              <p:spPr bwMode="auto">
                <a:xfrm>
                  <a:off x="4850" y="1531"/>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15" name="Line 68"/>
                <p:cNvSpPr>
                  <a:spLocks noChangeShapeType="1"/>
                </p:cNvSpPr>
                <p:nvPr/>
              </p:nvSpPr>
              <p:spPr bwMode="auto">
                <a:xfrm>
                  <a:off x="4963" y="1463"/>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16" name="Text Box 71"/>
                <p:cNvSpPr txBox="1">
                  <a:spLocks noChangeArrowheads="1"/>
                </p:cNvSpPr>
                <p:nvPr/>
              </p:nvSpPr>
              <p:spPr bwMode="auto">
                <a:xfrm>
                  <a:off x="4948" y="1647"/>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p>
              </p:txBody>
            </p:sp>
          </p:grpSp>
          <p:sp>
            <p:nvSpPr>
              <p:cNvPr id="11302" name="Text Box 88"/>
              <p:cNvSpPr txBox="1">
                <a:spLocks noChangeArrowheads="1"/>
              </p:cNvSpPr>
              <p:nvPr/>
            </p:nvSpPr>
            <p:spPr bwMode="auto">
              <a:xfrm>
                <a:off x="5328" y="1072"/>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dirty="0"/>
                  <a:t>V</a:t>
                </a:r>
                <a:r>
                  <a:rPr lang="en-US" altLang="zh-CN" baseline="-25000" dirty="0"/>
                  <a:t>O</a:t>
                </a:r>
              </a:p>
            </p:txBody>
          </p:sp>
          <p:sp>
            <p:nvSpPr>
              <p:cNvPr id="11303" name="Line 123"/>
              <p:cNvSpPr>
                <a:spLocks noChangeShapeType="1"/>
              </p:cNvSpPr>
              <p:nvPr/>
            </p:nvSpPr>
            <p:spPr bwMode="auto">
              <a:xfrm flipH="1">
                <a:off x="4800" y="7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4" name="Line 124"/>
              <p:cNvSpPr>
                <a:spLocks noChangeShapeType="1"/>
              </p:cNvSpPr>
              <p:nvPr/>
            </p:nvSpPr>
            <p:spPr bwMode="auto">
              <a:xfrm flipH="1">
                <a:off x="3936" y="7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5" name="Line 125"/>
              <p:cNvSpPr>
                <a:spLocks noChangeShapeType="1"/>
              </p:cNvSpPr>
              <p:nvPr/>
            </p:nvSpPr>
            <p:spPr bwMode="auto">
              <a:xfrm flipV="1">
                <a:off x="4616" y="1112"/>
                <a:ext cx="0" cy="288"/>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6" name="Text Box 126"/>
              <p:cNvSpPr txBox="1">
                <a:spLocks noChangeArrowheads="1"/>
              </p:cNvSpPr>
              <p:nvPr/>
            </p:nvSpPr>
            <p:spPr bwMode="auto">
              <a:xfrm>
                <a:off x="4936" y="1112"/>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L</a:t>
                </a:r>
                <a:endParaRPr lang="en-US" altLang="zh-CN"/>
              </a:p>
            </p:txBody>
          </p:sp>
          <p:sp>
            <p:nvSpPr>
              <p:cNvPr id="11307" name="Text Box 127"/>
              <p:cNvSpPr txBox="1">
                <a:spLocks noChangeArrowheads="1"/>
              </p:cNvSpPr>
              <p:nvPr/>
            </p:nvSpPr>
            <p:spPr bwMode="auto">
              <a:xfrm>
                <a:off x="4080" y="448"/>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E</a:t>
                </a:r>
                <a:endParaRPr lang="en-US" altLang="zh-CN"/>
              </a:p>
            </p:txBody>
          </p:sp>
          <p:sp>
            <p:nvSpPr>
              <p:cNvPr id="11308" name="Text Box 128"/>
              <p:cNvSpPr txBox="1">
                <a:spLocks noChangeArrowheads="1"/>
              </p:cNvSpPr>
              <p:nvPr/>
            </p:nvSpPr>
            <p:spPr bwMode="auto">
              <a:xfrm>
                <a:off x="4800" y="432"/>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C</a:t>
                </a:r>
                <a:endParaRPr lang="en-US" altLang="zh-CN"/>
              </a:p>
            </p:txBody>
          </p:sp>
          <p:sp>
            <p:nvSpPr>
              <p:cNvPr id="11309" name="Text Box 129"/>
              <p:cNvSpPr txBox="1">
                <a:spLocks noChangeArrowheads="1"/>
              </p:cNvSpPr>
              <p:nvPr/>
            </p:nvSpPr>
            <p:spPr bwMode="auto">
              <a:xfrm>
                <a:off x="4320" y="1104"/>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B</a:t>
                </a:r>
                <a:endParaRPr lang="en-US" altLang="zh-CN"/>
              </a:p>
            </p:txBody>
          </p:sp>
          <p:sp>
            <p:nvSpPr>
              <p:cNvPr id="11310" name="Line 137"/>
              <p:cNvSpPr>
                <a:spLocks noChangeShapeType="1"/>
              </p:cNvSpPr>
              <p:nvPr/>
            </p:nvSpPr>
            <p:spPr bwMode="auto">
              <a:xfrm>
                <a:off x="3880" y="792"/>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18" name="Group 141"/>
              <p:cNvGrpSpPr>
                <a:grpSpLocks/>
              </p:cNvGrpSpPr>
              <p:nvPr/>
            </p:nvGrpSpPr>
            <p:grpSpPr bwMode="auto">
              <a:xfrm>
                <a:off x="4464" y="1824"/>
                <a:ext cx="192" cy="96"/>
                <a:chOff x="4464" y="1824"/>
                <a:chExt cx="192" cy="96"/>
              </a:xfrm>
            </p:grpSpPr>
            <p:sp>
              <p:nvSpPr>
                <p:cNvPr id="11312" name="Line 139"/>
                <p:cNvSpPr>
                  <a:spLocks noChangeShapeType="1"/>
                </p:cNvSpPr>
                <p:nvPr/>
              </p:nvSpPr>
              <p:spPr bwMode="auto">
                <a:xfrm>
                  <a:off x="4560" y="1824"/>
                  <a:ext cx="0" cy="96"/>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11313" name="Line 140"/>
                <p:cNvSpPr>
                  <a:spLocks noChangeShapeType="1"/>
                </p:cNvSpPr>
                <p:nvPr/>
              </p:nvSpPr>
              <p:spPr bwMode="auto">
                <a:xfrm>
                  <a:off x="4464" y="1904"/>
                  <a:ext cx="192"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grpSp>
      <p:graphicFrame>
        <p:nvGraphicFramePr>
          <p:cNvPr id="104" name="Object 66"/>
          <p:cNvGraphicFramePr>
            <a:graphicFrameLocks noChangeAspect="1"/>
          </p:cNvGraphicFramePr>
          <p:nvPr/>
        </p:nvGraphicFramePr>
        <p:xfrm>
          <a:off x="603250" y="1098550"/>
          <a:ext cx="1435100" cy="360363"/>
        </p:xfrm>
        <a:graphic>
          <a:graphicData uri="http://schemas.openxmlformats.org/presentationml/2006/ole">
            <p:oleObj spid="_x0000_s284678" name="Equation" r:id="rId4" imgW="825142" imgH="215806" progId="Equation.DSMT4">
              <p:embed/>
            </p:oleObj>
          </a:graphicData>
        </a:graphic>
      </p:graphicFrame>
      <p:graphicFrame>
        <p:nvGraphicFramePr>
          <p:cNvPr id="106" name="Object 71"/>
          <p:cNvGraphicFramePr>
            <a:graphicFrameLocks noChangeAspect="1"/>
          </p:cNvGraphicFramePr>
          <p:nvPr/>
        </p:nvGraphicFramePr>
        <p:xfrm>
          <a:off x="1238250" y="2289175"/>
          <a:ext cx="1389063" cy="701675"/>
        </p:xfrm>
        <a:graphic>
          <a:graphicData uri="http://schemas.openxmlformats.org/presentationml/2006/ole">
            <p:oleObj spid="_x0000_s284679" name="Equation" r:id="rId5" imgW="863225" imgH="457002" progId="Equation.DSMT4">
              <p:embed/>
            </p:oleObj>
          </a:graphicData>
        </a:graphic>
      </p:graphicFrame>
      <p:graphicFrame>
        <p:nvGraphicFramePr>
          <p:cNvPr id="107" name="Object 90"/>
          <p:cNvGraphicFramePr>
            <a:graphicFrameLocks noChangeAspect="1"/>
          </p:cNvGraphicFramePr>
          <p:nvPr/>
        </p:nvGraphicFramePr>
        <p:xfrm>
          <a:off x="2032000" y="1019175"/>
          <a:ext cx="2098675" cy="382588"/>
        </p:xfrm>
        <a:graphic>
          <a:graphicData uri="http://schemas.openxmlformats.org/presentationml/2006/ole">
            <p:oleObj spid="_x0000_s284680" name="Equation" r:id="rId6" imgW="1206500" imgH="228600" progId="Equation.DSMT4">
              <p:embed/>
            </p:oleObj>
          </a:graphicData>
        </a:graphic>
      </p:graphicFrame>
      <p:sp>
        <p:nvSpPr>
          <p:cNvPr id="108" name="矩形 107"/>
          <p:cNvSpPr/>
          <p:nvPr/>
        </p:nvSpPr>
        <p:spPr>
          <a:xfrm>
            <a:off x="1039813" y="3836988"/>
            <a:ext cx="1990725" cy="400050"/>
          </a:xfrm>
          <a:prstGeom prst="rect">
            <a:avLst/>
          </a:prstGeom>
        </p:spPr>
        <p:txBody>
          <a:bodyPr wrap="none">
            <a:spAutoFit/>
          </a:bodyPr>
          <a:lstStyle/>
          <a:p>
            <a:pPr>
              <a:spcBef>
                <a:spcPct val="50000"/>
              </a:spcBef>
              <a:defRPr/>
            </a:pPr>
            <a:r>
              <a:rPr lang="zh-CN" altLang="en-US" sz="2000" dirty="0">
                <a:latin typeface="+mn-ea"/>
                <a:ea typeface="+mn-ea"/>
              </a:rPr>
              <a:t>共基极放大电路</a:t>
            </a:r>
          </a:p>
        </p:txBody>
      </p:sp>
      <p:graphicFrame>
        <p:nvGraphicFramePr>
          <p:cNvPr id="156677" name="Object 71"/>
          <p:cNvGraphicFramePr>
            <a:graphicFrameLocks noChangeAspect="1"/>
          </p:cNvGraphicFramePr>
          <p:nvPr/>
        </p:nvGraphicFramePr>
        <p:xfrm>
          <a:off x="3421063" y="1852613"/>
          <a:ext cx="1347787" cy="350837"/>
        </p:xfrm>
        <a:graphic>
          <a:graphicData uri="http://schemas.openxmlformats.org/presentationml/2006/ole">
            <p:oleObj spid="_x0000_s284681" name="Equation" r:id="rId7" imgW="838200" imgH="228600" progId="Equation.DSMT4">
              <p:embed/>
            </p:oleObj>
          </a:graphicData>
        </a:graphic>
      </p:graphicFrame>
      <p:sp>
        <p:nvSpPr>
          <p:cNvPr id="11286" name="Text Box 4"/>
          <p:cNvSpPr txBox="1">
            <a:spLocks noChangeArrowheads="1"/>
          </p:cNvSpPr>
          <p:nvPr/>
        </p:nvSpPr>
        <p:spPr bwMode="auto">
          <a:xfrm>
            <a:off x="404813" y="214313"/>
            <a:ext cx="5888037" cy="525401"/>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dirty="0">
                <a:solidFill>
                  <a:srgbClr val="FF0000"/>
                </a:solidFill>
              </a:rPr>
              <a:t>3.BJT</a:t>
            </a:r>
            <a:r>
              <a:rPr lang="zh-CN" altLang="en-US" sz="2800" dirty="0">
                <a:solidFill>
                  <a:srgbClr val="FF0000"/>
                </a:solidFill>
              </a:rPr>
              <a:t>在电压放大电路中的应用举例</a:t>
            </a:r>
            <a:endParaRPr lang="zh-CN" altLang="en-US" sz="2800" baseline="-25000" dirty="0">
              <a:solidFill>
                <a:srgbClr val="FF0000"/>
              </a:solidFill>
            </a:endParaRPr>
          </a:p>
        </p:txBody>
      </p:sp>
      <p:sp>
        <p:nvSpPr>
          <p:cNvPr id="105" name="Text Box 36"/>
          <p:cNvSpPr txBox="1">
            <a:spLocks noChangeArrowheads="1"/>
          </p:cNvSpPr>
          <p:nvPr/>
        </p:nvSpPr>
        <p:spPr bwMode="auto">
          <a:xfrm rot="21462528">
            <a:off x="1676388" y="1855591"/>
            <a:ext cx="363538" cy="396875"/>
          </a:xfrm>
          <a:prstGeom prst="rect">
            <a:avLst/>
          </a:prstGeom>
          <a:noFill/>
          <a:ln w="9525">
            <a:noFill/>
            <a:miter lim="800000"/>
            <a:headEnd/>
            <a:tailEnd/>
          </a:ln>
        </p:spPr>
        <p:txBody>
          <a:bodyPr>
            <a:spAutoFit/>
          </a:bodyPr>
          <a:lstStyle/>
          <a:p>
            <a:pPr>
              <a:spcBef>
                <a:spcPct val="50000"/>
              </a:spcBef>
            </a:pPr>
            <a:r>
              <a:rPr lang="en-US" altLang="zh-CN" sz="2000" dirty="0" smtClean="0">
                <a:solidFill>
                  <a:srgbClr val="FF0000"/>
                </a:solidFill>
                <a:latin typeface="Times New Roman" pitchFamily="18" charset="0"/>
              </a:rPr>
              <a:t>b</a:t>
            </a:r>
            <a:endParaRPr lang="en-US" altLang="zh-CN" sz="2000" dirty="0">
              <a:solidFill>
                <a:srgbClr val="FF0000"/>
              </a:solidFill>
              <a:latin typeface="Times New Roman" pitchFamily="18" charset="0"/>
            </a:endParaRPr>
          </a:p>
        </p:txBody>
      </p:sp>
      <p:sp>
        <p:nvSpPr>
          <p:cNvPr id="109" name="Text Box 34"/>
          <p:cNvSpPr txBox="1">
            <a:spLocks noChangeArrowheads="1"/>
          </p:cNvSpPr>
          <p:nvPr/>
        </p:nvSpPr>
        <p:spPr bwMode="auto">
          <a:xfrm rot="21352782">
            <a:off x="1237751" y="1553857"/>
            <a:ext cx="363538" cy="396875"/>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e</a:t>
            </a:r>
          </a:p>
        </p:txBody>
      </p:sp>
      <p:sp>
        <p:nvSpPr>
          <p:cNvPr id="110" name="Text Box 36"/>
          <p:cNvSpPr txBox="1">
            <a:spLocks noChangeArrowheads="1"/>
          </p:cNvSpPr>
          <p:nvPr/>
        </p:nvSpPr>
        <p:spPr bwMode="auto">
          <a:xfrm rot="21462528">
            <a:off x="2347268" y="1581944"/>
            <a:ext cx="363538" cy="396875"/>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183"/>
                                        </p:tgtEl>
                                        <p:attrNameLst>
                                          <p:attrName>style.visibility</p:attrName>
                                        </p:attrNameLst>
                                      </p:cBhvr>
                                      <p:to>
                                        <p:strVal val="visible"/>
                                      </p:to>
                                    </p:set>
                                    <p:animEffect transition="in" filter="wipe(left)">
                                      <p:cBhvr>
                                        <p:cTn id="21" dur="500"/>
                                        <p:tgtEl>
                                          <p:spTgt spid="4618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6170"/>
                                        </p:tgtEl>
                                        <p:attrNameLst>
                                          <p:attrName>style.visibility</p:attrName>
                                        </p:attrNameLst>
                                      </p:cBhvr>
                                      <p:to>
                                        <p:strVal val="visible"/>
                                      </p:to>
                                    </p:set>
                                    <p:animEffect transition="in" filter="wipe(left)">
                                      <p:cBhvr>
                                        <p:cTn id="26" dur="500"/>
                                        <p:tgtEl>
                                          <p:spTgt spid="461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6091"/>
                                        </p:tgtEl>
                                        <p:attrNameLst>
                                          <p:attrName>style.visibility</p:attrName>
                                        </p:attrNameLst>
                                      </p:cBhvr>
                                      <p:to>
                                        <p:strVal val="visible"/>
                                      </p:to>
                                    </p:set>
                                    <p:animEffect transition="in" filter="wipe(left)">
                                      <p:cBhvr>
                                        <p:cTn id="31" dur="500"/>
                                        <p:tgtEl>
                                          <p:spTgt spid="4609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092"/>
                                        </p:tgtEl>
                                        <p:attrNameLst>
                                          <p:attrName>style.visibility</p:attrName>
                                        </p:attrNameLst>
                                      </p:cBhvr>
                                      <p:to>
                                        <p:strVal val="visible"/>
                                      </p:to>
                                    </p:set>
                                    <p:animEffect transition="in" filter="wipe(left)">
                                      <p:cBhvr>
                                        <p:cTn id="36" dur="500"/>
                                        <p:tgtEl>
                                          <p:spTgt spid="460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6093"/>
                                        </p:tgtEl>
                                        <p:attrNameLst>
                                          <p:attrName>style.visibility</p:attrName>
                                        </p:attrNameLst>
                                      </p:cBhvr>
                                      <p:to>
                                        <p:strVal val="visible"/>
                                      </p:to>
                                    </p:set>
                                    <p:animEffect transition="in" filter="wipe(left)">
                                      <p:cBhvr>
                                        <p:cTn id="41" dur="500"/>
                                        <p:tgtEl>
                                          <p:spTgt spid="4609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6094"/>
                                        </p:tgtEl>
                                        <p:attrNameLst>
                                          <p:attrName>style.visibility</p:attrName>
                                        </p:attrNameLst>
                                      </p:cBhvr>
                                      <p:to>
                                        <p:strVal val="visible"/>
                                      </p:to>
                                    </p:set>
                                    <p:animEffect transition="in" filter="wipe(left)">
                                      <p:cBhvr>
                                        <p:cTn id="46" dur="500"/>
                                        <p:tgtEl>
                                          <p:spTgt spid="4609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6095"/>
                                        </p:tgtEl>
                                        <p:attrNameLst>
                                          <p:attrName>style.visibility</p:attrName>
                                        </p:attrNameLst>
                                      </p:cBhvr>
                                      <p:to>
                                        <p:strVal val="visible"/>
                                      </p:to>
                                    </p:set>
                                    <p:animEffect transition="in" filter="wipe(left)">
                                      <p:cBhvr>
                                        <p:cTn id="51" dur="500"/>
                                        <p:tgtEl>
                                          <p:spTgt spid="4609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6096"/>
                                        </p:tgtEl>
                                        <p:attrNameLst>
                                          <p:attrName>style.visibility</p:attrName>
                                        </p:attrNameLst>
                                      </p:cBhvr>
                                      <p:to>
                                        <p:strVal val="visible"/>
                                      </p:to>
                                    </p:set>
                                    <p:animEffect transition="in" filter="wipe(left)">
                                      <p:cBhvr>
                                        <p:cTn id="60" dur="500"/>
                                        <p:tgtEl>
                                          <p:spTgt spid="4609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6097"/>
                                        </p:tgtEl>
                                        <p:attrNameLst>
                                          <p:attrName>style.visibility</p:attrName>
                                        </p:attrNameLst>
                                      </p:cBhvr>
                                      <p:to>
                                        <p:strVal val="visible"/>
                                      </p:to>
                                    </p:set>
                                    <p:animEffect transition="in" filter="wipe(left)">
                                      <p:cBhvr>
                                        <p:cTn id="65" dur="500"/>
                                        <p:tgtEl>
                                          <p:spTgt spid="4609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6098"/>
                                        </p:tgtEl>
                                        <p:attrNameLst>
                                          <p:attrName>style.visibility</p:attrName>
                                        </p:attrNameLst>
                                      </p:cBhvr>
                                      <p:to>
                                        <p:strVal val="visible"/>
                                      </p:to>
                                    </p:set>
                                    <p:animEffect transition="in" filter="wipe(left)">
                                      <p:cBhvr>
                                        <p:cTn id="78" dur="500"/>
                                        <p:tgtEl>
                                          <p:spTgt spid="4609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6099"/>
                                        </p:tgtEl>
                                        <p:attrNameLst>
                                          <p:attrName>style.visibility</p:attrName>
                                        </p:attrNameLst>
                                      </p:cBhvr>
                                      <p:to>
                                        <p:strVal val="visible"/>
                                      </p:to>
                                    </p:set>
                                    <p:animEffect transition="in" filter="wipe(left)">
                                      <p:cBhvr>
                                        <p:cTn id="83" dur="500"/>
                                        <p:tgtEl>
                                          <p:spTgt spid="4609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animBg="1" autoUpdateAnimBg="0"/>
      <p:bldP spid="46092" grpId="0" animBg="1"/>
      <p:bldP spid="46093" grpId="0" animBg="1" autoUpdateAnimBg="0"/>
      <p:bldP spid="46094" grpId="0" animBg="1"/>
      <p:bldP spid="46095" grpId="0" animBg="1" autoUpdateAnimBg="0"/>
      <p:bldP spid="46096" grpId="0" animBg="1"/>
      <p:bldP spid="46097" grpId="0" animBg="1" autoUpdateAnimBg="0"/>
      <p:bldP spid="46098" grpId="0" animBg="1"/>
      <p:bldP spid="46099" grpId="0" animBg="1" autoUpdateAnimBg="0"/>
      <p:bldP spid="46170" grpId="0" autoUpdateAnimBg="0"/>
      <p:bldP spid="46183" grpId="0" autoUpdateAnimBg="0"/>
      <p:bldP spid="1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03250" y="373063"/>
            <a:ext cx="7772400" cy="1143000"/>
          </a:xfrm>
        </p:spPr>
        <p:txBody>
          <a:bodyPr/>
          <a:lstStyle/>
          <a:p>
            <a:pPr eaLnBrk="1" hangingPunct="1"/>
            <a:r>
              <a:rPr lang="zh-CN" altLang="en-US" b="1" smtClean="0">
                <a:solidFill>
                  <a:srgbClr val="FF0000"/>
                </a:solidFill>
                <a:ea typeface="隶书" pitchFamily="49" charset="-122"/>
              </a:rPr>
              <a:t>重点内容</a:t>
            </a:r>
          </a:p>
        </p:txBody>
      </p:sp>
      <p:sp>
        <p:nvSpPr>
          <p:cNvPr id="118787" name="Rectangle 9"/>
          <p:cNvSpPr>
            <a:spLocks noGrp="1" noChangeArrowheads="1"/>
          </p:cNvSpPr>
          <p:nvPr>
            <p:ph type="body" sz="half" idx="2"/>
          </p:nvPr>
        </p:nvSpPr>
        <p:spPr>
          <a:xfrm>
            <a:off x="603250" y="1484313"/>
            <a:ext cx="8172450" cy="4037012"/>
          </a:xfrm>
        </p:spPr>
        <p:txBody>
          <a:bodyPr/>
          <a:lstStyle/>
          <a:p>
            <a:pPr eaLnBrk="1" hangingPunct="1">
              <a:lnSpc>
                <a:spcPct val="130000"/>
              </a:lnSpc>
              <a:spcBef>
                <a:spcPct val="0"/>
              </a:spcBef>
            </a:pPr>
            <a:r>
              <a:rPr lang="en-US" altLang="zh-CN" sz="3600" b="1" smtClean="0">
                <a:solidFill>
                  <a:srgbClr val="0000FF"/>
                </a:solidFill>
                <a:ea typeface="隶书" pitchFamily="49" charset="-122"/>
              </a:rPr>
              <a:t>BJT</a:t>
            </a:r>
            <a:r>
              <a:rPr lang="zh-CN" altLang="en-US" sz="3600" b="1" smtClean="0">
                <a:solidFill>
                  <a:srgbClr val="0000FF"/>
                </a:solidFill>
                <a:ea typeface="隶书" pitchFamily="49" charset="-122"/>
              </a:rPr>
              <a:t>的工作原理、电流分配关系、</a:t>
            </a:r>
            <a:r>
              <a:rPr lang="en-US" altLang="zh-CN" sz="3600" b="1" i="1" smtClean="0">
                <a:solidFill>
                  <a:srgbClr val="0000FF"/>
                </a:solidFill>
                <a:ea typeface="隶书" pitchFamily="49" charset="-122"/>
              </a:rPr>
              <a:t>I-V</a:t>
            </a:r>
            <a:r>
              <a:rPr lang="zh-CN" altLang="en-US" sz="3600" b="1" smtClean="0">
                <a:solidFill>
                  <a:srgbClr val="0000FF"/>
                </a:solidFill>
                <a:ea typeface="隶书" pitchFamily="49" charset="-122"/>
              </a:rPr>
              <a:t>特性曲线、主要参数</a:t>
            </a:r>
            <a:endParaRPr lang="en-US" altLang="zh-CN" sz="3600" b="1" smtClean="0">
              <a:solidFill>
                <a:srgbClr val="0000FF"/>
              </a:solidFill>
              <a:ea typeface="隶书" pitchFamily="49" charset="-122"/>
            </a:endParaRPr>
          </a:p>
          <a:p>
            <a:pPr eaLnBrk="1" hangingPunct="1">
              <a:lnSpc>
                <a:spcPct val="130000"/>
              </a:lnSpc>
              <a:spcBef>
                <a:spcPct val="0"/>
              </a:spcBef>
            </a:pPr>
            <a:r>
              <a:rPr lang="en-US" altLang="zh-CN" sz="3600" b="1" smtClean="0">
                <a:solidFill>
                  <a:srgbClr val="0000FF"/>
                </a:solidFill>
                <a:ea typeface="隶书" pitchFamily="49" charset="-122"/>
              </a:rPr>
              <a:t>BJT</a:t>
            </a:r>
            <a:r>
              <a:rPr lang="zh-CN" altLang="en-US" sz="3600" b="1" smtClean="0">
                <a:solidFill>
                  <a:srgbClr val="0000FF"/>
                </a:solidFill>
                <a:ea typeface="隶书" pitchFamily="49" charset="-122"/>
              </a:rPr>
              <a:t>放大电路的组成、工作原理、静态和动态的分析与计算</a:t>
            </a:r>
          </a:p>
          <a:p>
            <a:pPr eaLnBrk="1" hangingPunct="1">
              <a:lnSpc>
                <a:spcPct val="130000"/>
              </a:lnSpc>
              <a:spcBef>
                <a:spcPct val="0"/>
              </a:spcBef>
            </a:pPr>
            <a:r>
              <a:rPr lang="zh-CN" altLang="en-US" sz="3600" b="1" smtClean="0">
                <a:solidFill>
                  <a:srgbClr val="0000FF"/>
                </a:solidFill>
                <a:ea typeface="隶书" pitchFamily="49" charset="-122"/>
              </a:rPr>
              <a:t>多级放大电路的分析计算</a:t>
            </a:r>
          </a:p>
        </p:txBody>
      </p:sp>
      <p:sp>
        <p:nvSpPr>
          <p:cNvPr id="118788" name="日期占位符 3"/>
          <p:cNvSpPr>
            <a:spLocks noGrp="1"/>
          </p:cNvSpPr>
          <p:nvPr>
            <p:ph type="dt" sz="quarter" idx="10"/>
          </p:nvPr>
        </p:nvSpPr>
        <p:spPr>
          <a:noFill/>
        </p:spPr>
        <p:txBody>
          <a:bodyPr/>
          <a:lstStyle/>
          <a:p>
            <a:fld id="{3554D070-3BB2-4409-B0CE-F2E81F1C7E35}" type="datetime1">
              <a:rPr lang="zh-CN" altLang="en-US" smtClean="0">
                <a:latin typeface="Arial" pitchFamily="34" charset="0"/>
              </a:rPr>
              <a:pPr/>
              <a:t>2019-10-16</a:t>
            </a:fld>
            <a:endParaRPr lang="en-US" altLang="zh-CN" smtClean="0">
              <a:latin typeface="Arial" pitchFamily="34" charset="0"/>
            </a:endParaRPr>
          </a:p>
        </p:txBody>
      </p:sp>
      <p:sp>
        <p:nvSpPr>
          <p:cNvPr id="118789" name="灯片编号占位符 4"/>
          <p:cNvSpPr>
            <a:spLocks noGrp="1"/>
          </p:cNvSpPr>
          <p:nvPr>
            <p:ph type="sldNum" sz="quarter" idx="12"/>
          </p:nvPr>
        </p:nvSpPr>
        <p:spPr>
          <a:noFill/>
        </p:spPr>
        <p:txBody>
          <a:bodyPr/>
          <a:lstStyle/>
          <a:p>
            <a:fld id="{7911A5A9-DF73-4ED0-A68E-3FBDFFCA075B}" type="slidenum">
              <a:rPr lang="en-US" altLang="zh-CN" smtClean="0">
                <a:latin typeface="Arial" pitchFamily="34" charset="0"/>
              </a:rPr>
              <a:pPr/>
              <a:t>2</a:t>
            </a:fld>
            <a:endParaRPr lang="en-US" altLang="zh-CN" smtClean="0">
              <a:latin typeface="Arial" pitchFamily="34" charset="0"/>
            </a:endParaRPr>
          </a:p>
        </p:txBody>
      </p:sp>
      <p:sp>
        <p:nvSpPr>
          <p:cNvPr id="118790"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
          <p:cNvGrpSpPr>
            <a:grpSpLocks/>
          </p:cNvGrpSpPr>
          <p:nvPr/>
        </p:nvGrpSpPr>
        <p:grpSpPr bwMode="auto">
          <a:xfrm>
            <a:off x="1476375" y="2287588"/>
            <a:ext cx="1039813" cy="825500"/>
            <a:chOff x="2765" y="2105"/>
            <a:chExt cx="655" cy="520"/>
          </a:xfrm>
        </p:grpSpPr>
        <p:grpSp>
          <p:nvGrpSpPr>
            <p:cNvPr id="3" name="Group 127"/>
            <p:cNvGrpSpPr>
              <a:grpSpLocks/>
            </p:cNvGrpSpPr>
            <p:nvPr/>
          </p:nvGrpSpPr>
          <p:grpSpPr bwMode="auto">
            <a:xfrm>
              <a:off x="3071" y="2105"/>
              <a:ext cx="349" cy="520"/>
              <a:chOff x="3071" y="2105"/>
              <a:chExt cx="349" cy="520"/>
            </a:xfrm>
          </p:grpSpPr>
          <p:sp>
            <p:nvSpPr>
              <p:cNvPr id="12368" name="Oval 124"/>
              <p:cNvSpPr>
                <a:spLocks noChangeArrowheads="1"/>
              </p:cNvSpPr>
              <p:nvPr/>
            </p:nvSpPr>
            <p:spPr bwMode="auto">
              <a:xfrm>
                <a:off x="3205" y="2259"/>
                <a:ext cx="214" cy="237"/>
              </a:xfrm>
              <a:prstGeom prst="ellipse">
                <a:avLst/>
              </a:prstGeom>
              <a:noFill/>
              <a:ln w="25400">
                <a:solidFill>
                  <a:schemeClr val="tx1"/>
                </a:solidFill>
                <a:round/>
                <a:headEnd/>
                <a:tailEnd/>
              </a:ln>
            </p:spPr>
            <p:txBody>
              <a:bodyPr wrap="none" anchor="ctr"/>
              <a:lstStyle/>
              <a:p>
                <a:endParaRPr lang="zh-CN" altLang="en-US" sz="3600">
                  <a:latin typeface="Times New Roman" pitchFamily="18" charset="0"/>
                </a:endParaRPr>
              </a:p>
            </p:txBody>
          </p:sp>
          <p:sp>
            <p:nvSpPr>
              <p:cNvPr id="12369" name="Text Box 125"/>
              <p:cNvSpPr txBox="1">
                <a:spLocks noChangeArrowheads="1"/>
              </p:cNvSpPr>
              <p:nvPr/>
            </p:nvSpPr>
            <p:spPr bwMode="auto">
              <a:xfrm>
                <a:off x="3071" y="2105"/>
                <a:ext cx="310" cy="288"/>
              </a:xfrm>
              <a:prstGeom prst="rect">
                <a:avLst/>
              </a:prstGeom>
              <a:noFill/>
              <a:ln w="25400">
                <a:noFill/>
                <a:miter lim="800000"/>
                <a:headEnd/>
                <a:tailEnd/>
              </a:ln>
            </p:spPr>
            <p:txBody>
              <a:bodyPr>
                <a:spAutoFit/>
              </a:bodyPr>
              <a:lstStyle/>
              <a:p>
                <a:pPr>
                  <a:spcBef>
                    <a:spcPct val="50000"/>
                  </a:spcBef>
                </a:pPr>
                <a:r>
                  <a:rPr lang="en-US" altLang="zh-CN">
                    <a:latin typeface="Times New Roman" pitchFamily="18" charset="0"/>
                  </a:rPr>
                  <a:t>+</a:t>
                </a:r>
              </a:p>
            </p:txBody>
          </p:sp>
          <p:sp>
            <p:nvSpPr>
              <p:cNvPr id="12370" name="Text Box 126"/>
              <p:cNvSpPr txBox="1">
                <a:spLocks noChangeArrowheads="1"/>
              </p:cNvSpPr>
              <p:nvPr/>
            </p:nvSpPr>
            <p:spPr bwMode="auto">
              <a:xfrm>
                <a:off x="3110" y="2337"/>
                <a:ext cx="310" cy="288"/>
              </a:xfrm>
              <a:prstGeom prst="rect">
                <a:avLst/>
              </a:prstGeom>
              <a:noFill/>
              <a:ln w="25400">
                <a:noFill/>
                <a:miter lim="800000"/>
                <a:headEnd/>
                <a:tailEnd/>
              </a:ln>
            </p:spPr>
            <p:txBody>
              <a:bodyPr>
                <a:spAutoFit/>
              </a:bodyPr>
              <a:lstStyle/>
              <a:p>
                <a:pPr>
                  <a:spcBef>
                    <a:spcPct val="50000"/>
                  </a:spcBef>
                </a:pPr>
                <a:r>
                  <a:rPr lang="en-US" altLang="zh-CN">
                    <a:latin typeface="Times New Roman" pitchFamily="18" charset="0"/>
                  </a:rPr>
                  <a:t>-</a:t>
                </a:r>
              </a:p>
            </p:txBody>
          </p:sp>
        </p:grpSp>
        <p:sp>
          <p:nvSpPr>
            <p:cNvPr id="12367" name="Text Box 128"/>
            <p:cNvSpPr txBox="1">
              <a:spLocks noChangeArrowheads="1"/>
            </p:cNvSpPr>
            <p:nvPr/>
          </p:nvSpPr>
          <p:spPr bwMode="auto">
            <a:xfrm>
              <a:off x="2765" y="2224"/>
              <a:ext cx="487" cy="288"/>
            </a:xfrm>
            <a:prstGeom prst="rect">
              <a:avLst/>
            </a:prstGeom>
            <a:noFill/>
            <a:ln w="25400">
              <a:noFill/>
              <a:miter lim="800000"/>
              <a:headEnd/>
              <a:tailEnd/>
            </a:ln>
          </p:spPr>
          <p:txBody>
            <a:bodyPr>
              <a:spAutoFit/>
            </a:bodyPr>
            <a:lstStyle/>
            <a:p>
              <a:pPr>
                <a:spcBef>
                  <a:spcPct val="50000"/>
                </a:spcBef>
              </a:pPr>
              <a:r>
                <a:rPr lang="en-US" altLang="zh-CN" i="1">
                  <a:latin typeface="Times New Roman" pitchFamily="18" charset="0"/>
                </a:rPr>
                <a:t> </a:t>
              </a:r>
              <a:r>
                <a:rPr lang="en-US" altLang="zh-CN">
                  <a:solidFill>
                    <a:srgbClr val="003300"/>
                  </a:solidFill>
                  <a:latin typeface="Times New Roman" pitchFamily="18" charset="0"/>
                </a:rPr>
                <a:t>Δ</a:t>
              </a:r>
              <a:r>
                <a:rPr lang="en-US" altLang="zh-CN" i="1">
                  <a:solidFill>
                    <a:srgbClr val="003300"/>
                  </a:solidFill>
                  <a:latin typeface="Times New Roman" pitchFamily="18" charset="0"/>
                </a:rPr>
                <a:t>v</a:t>
              </a:r>
              <a:r>
                <a:rPr lang="en-US" altLang="zh-CN" baseline="-25000">
                  <a:solidFill>
                    <a:srgbClr val="003300"/>
                  </a:solidFill>
                  <a:latin typeface="Times New Roman" pitchFamily="18" charset="0"/>
                </a:rPr>
                <a:t>I</a:t>
              </a:r>
            </a:p>
          </p:txBody>
        </p:sp>
      </p:grpSp>
      <p:grpSp>
        <p:nvGrpSpPr>
          <p:cNvPr id="4" name="Group 134"/>
          <p:cNvGrpSpPr>
            <a:grpSpLocks/>
          </p:cNvGrpSpPr>
          <p:nvPr/>
        </p:nvGrpSpPr>
        <p:grpSpPr bwMode="auto">
          <a:xfrm>
            <a:off x="2151063" y="1166813"/>
            <a:ext cx="1630362" cy="444500"/>
            <a:chOff x="3656" y="546"/>
            <a:chExt cx="1027" cy="280"/>
          </a:xfrm>
        </p:grpSpPr>
        <p:sp>
          <p:nvSpPr>
            <p:cNvPr id="12363" name="Rectangle 130"/>
            <p:cNvSpPr>
              <a:spLocks noChangeArrowheads="1"/>
            </p:cNvSpPr>
            <p:nvPr/>
          </p:nvSpPr>
          <p:spPr bwMode="auto">
            <a:xfrm>
              <a:off x="3656" y="546"/>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64" name="Line 132"/>
            <p:cNvSpPr>
              <a:spLocks noChangeShapeType="1"/>
            </p:cNvSpPr>
            <p:nvPr/>
          </p:nvSpPr>
          <p:spPr bwMode="auto">
            <a:xfrm>
              <a:off x="3989" y="815"/>
              <a:ext cx="310" cy="0"/>
            </a:xfrm>
            <a:prstGeom prst="line">
              <a:avLst/>
            </a:prstGeom>
            <a:noFill/>
            <a:ln w="9525">
              <a:solidFill>
                <a:srgbClr val="FF0000"/>
              </a:solidFill>
              <a:round/>
              <a:headEnd type="triangle" w="med" len="med"/>
              <a:tailEnd/>
            </a:ln>
          </p:spPr>
          <p:txBody>
            <a:bodyPr/>
            <a:lstStyle/>
            <a:p>
              <a:endParaRPr lang="zh-CN" altLang="en-US"/>
            </a:p>
          </p:txBody>
        </p:sp>
        <p:sp>
          <p:nvSpPr>
            <p:cNvPr id="12365" name="Text Box 133"/>
            <p:cNvSpPr txBox="1">
              <a:spLocks noChangeArrowheads="1"/>
            </p:cNvSpPr>
            <p:nvPr/>
          </p:nvSpPr>
          <p:spPr bwMode="auto">
            <a:xfrm>
              <a:off x="3679" y="564"/>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E</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E</a:t>
              </a: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Δi</a:t>
              </a:r>
              <a:r>
                <a:rPr lang="en-US" altLang="zh-CN" sz="2000" baseline="-25000">
                  <a:solidFill>
                    <a:srgbClr val="003300"/>
                  </a:solidFill>
                  <a:latin typeface="Times New Roman" pitchFamily="18" charset="0"/>
                </a:rPr>
                <a:t>E</a:t>
              </a:r>
            </a:p>
          </p:txBody>
        </p:sp>
      </p:grpSp>
      <p:grpSp>
        <p:nvGrpSpPr>
          <p:cNvPr id="5" name="Group 139"/>
          <p:cNvGrpSpPr>
            <a:grpSpLocks/>
          </p:cNvGrpSpPr>
          <p:nvPr/>
        </p:nvGrpSpPr>
        <p:grpSpPr bwMode="auto">
          <a:xfrm>
            <a:off x="4254500" y="1047750"/>
            <a:ext cx="1630363" cy="444500"/>
            <a:chOff x="4459" y="601"/>
            <a:chExt cx="1027" cy="280"/>
          </a:xfrm>
        </p:grpSpPr>
        <p:sp>
          <p:nvSpPr>
            <p:cNvPr id="12360" name="Rectangle 136"/>
            <p:cNvSpPr>
              <a:spLocks noChangeArrowheads="1"/>
            </p:cNvSpPr>
            <p:nvPr/>
          </p:nvSpPr>
          <p:spPr bwMode="auto">
            <a:xfrm>
              <a:off x="4459" y="601"/>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61" name="Line 137"/>
            <p:cNvSpPr>
              <a:spLocks noChangeShapeType="1"/>
            </p:cNvSpPr>
            <p:nvPr/>
          </p:nvSpPr>
          <p:spPr bwMode="auto">
            <a:xfrm>
              <a:off x="4673" y="870"/>
              <a:ext cx="310" cy="0"/>
            </a:xfrm>
            <a:prstGeom prst="line">
              <a:avLst/>
            </a:prstGeom>
            <a:noFill/>
            <a:ln w="9525">
              <a:solidFill>
                <a:srgbClr val="FF0000"/>
              </a:solidFill>
              <a:round/>
              <a:headEnd type="triangle" w="med" len="med"/>
              <a:tailEnd/>
            </a:ln>
          </p:spPr>
          <p:txBody>
            <a:bodyPr/>
            <a:lstStyle/>
            <a:p>
              <a:endParaRPr lang="zh-CN" altLang="en-US"/>
            </a:p>
          </p:txBody>
        </p:sp>
        <p:sp>
          <p:nvSpPr>
            <p:cNvPr id="12362" name="Text Box 138"/>
            <p:cNvSpPr txBox="1">
              <a:spLocks noChangeArrowheads="1"/>
            </p:cNvSpPr>
            <p:nvPr/>
          </p:nvSpPr>
          <p:spPr bwMode="auto">
            <a:xfrm>
              <a:off x="4482" y="619"/>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C</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C</a:t>
              </a: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Δi</a:t>
              </a:r>
              <a:r>
                <a:rPr lang="en-US" altLang="zh-CN" sz="2000" baseline="-25000">
                  <a:solidFill>
                    <a:srgbClr val="003300"/>
                  </a:solidFill>
                  <a:latin typeface="Times New Roman" pitchFamily="18" charset="0"/>
                </a:rPr>
                <a:t>C</a:t>
              </a:r>
            </a:p>
          </p:txBody>
        </p:sp>
      </p:grpSp>
      <p:grpSp>
        <p:nvGrpSpPr>
          <p:cNvPr id="6" name="Group 144"/>
          <p:cNvGrpSpPr>
            <a:grpSpLocks/>
          </p:cNvGrpSpPr>
          <p:nvPr/>
        </p:nvGrpSpPr>
        <p:grpSpPr bwMode="auto">
          <a:xfrm>
            <a:off x="3976688" y="2278063"/>
            <a:ext cx="1595437" cy="449262"/>
            <a:chOff x="4355" y="2045"/>
            <a:chExt cx="1005" cy="283"/>
          </a:xfrm>
        </p:grpSpPr>
        <p:sp>
          <p:nvSpPr>
            <p:cNvPr id="12358" name="Rectangle 141"/>
            <p:cNvSpPr>
              <a:spLocks noChangeArrowheads="1"/>
            </p:cNvSpPr>
            <p:nvPr/>
          </p:nvSpPr>
          <p:spPr bwMode="auto">
            <a:xfrm>
              <a:off x="4355" y="2048"/>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59" name="Text Box 143"/>
            <p:cNvSpPr txBox="1">
              <a:spLocks noChangeArrowheads="1"/>
            </p:cNvSpPr>
            <p:nvPr/>
          </p:nvSpPr>
          <p:spPr bwMode="auto">
            <a:xfrm>
              <a:off x="4356" y="2045"/>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B</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B</a:t>
              </a:r>
              <a:r>
                <a:rPr lang="en-US" altLang="zh-CN" sz="2000">
                  <a:solidFill>
                    <a:srgbClr val="FF33CC"/>
                  </a:solidFill>
                  <a:latin typeface="Times New Roman" pitchFamily="18" charset="0"/>
                </a:rPr>
                <a:t>+</a:t>
              </a:r>
              <a:r>
                <a:rPr lang="en-US" altLang="zh-CN" sz="2000">
                  <a:solidFill>
                    <a:schemeClr val="accent2"/>
                  </a:solidFill>
                  <a:latin typeface="Times New Roman" pitchFamily="18" charset="0"/>
                </a:rPr>
                <a:t>Δi</a:t>
              </a:r>
              <a:r>
                <a:rPr lang="en-US" altLang="zh-CN" sz="2000" baseline="-25000">
                  <a:solidFill>
                    <a:schemeClr val="accent2"/>
                  </a:solidFill>
                  <a:latin typeface="Times New Roman" pitchFamily="18" charset="0"/>
                </a:rPr>
                <a:t>B</a:t>
              </a:r>
            </a:p>
          </p:txBody>
        </p:sp>
      </p:grpSp>
      <p:sp>
        <p:nvSpPr>
          <p:cNvPr id="431255" name="Text Box 151"/>
          <p:cNvSpPr txBox="1">
            <a:spLocks noChangeArrowheads="1"/>
          </p:cNvSpPr>
          <p:nvPr/>
        </p:nvSpPr>
        <p:spPr bwMode="auto">
          <a:xfrm>
            <a:off x="6054725" y="1855788"/>
            <a:ext cx="1254125" cy="396875"/>
          </a:xfrm>
          <a:prstGeom prst="rect">
            <a:avLst/>
          </a:prstGeom>
          <a:noFill/>
          <a:ln w="25400">
            <a:noFill/>
            <a:miter lim="800000"/>
            <a:headEnd/>
            <a:tailEnd/>
          </a:ln>
        </p:spPr>
        <p:txBody>
          <a:bodyPr>
            <a:spAutoFit/>
          </a:bodyPr>
          <a:lstStyle/>
          <a:p>
            <a:pPr>
              <a:spcBef>
                <a:spcPct val="50000"/>
              </a:spcBef>
            </a:pP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a:t>
            </a:r>
            <a:r>
              <a:rPr lang="en-US" altLang="zh-CN" sz="2000" i="1">
                <a:solidFill>
                  <a:srgbClr val="003300"/>
                </a:solidFill>
                <a:latin typeface="Times New Roman" pitchFamily="18" charset="0"/>
              </a:rPr>
              <a:t>v</a:t>
            </a:r>
            <a:r>
              <a:rPr lang="en-US" altLang="zh-CN" sz="2000" baseline="-25000">
                <a:solidFill>
                  <a:srgbClr val="003300"/>
                </a:solidFill>
                <a:latin typeface="Times New Roman" pitchFamily="18" charset="0"/>
              </a:rPr>
              <a:t>0</a:t>
            </a:r>
          </a:p>
        </p:txBody>
      </p:sp>
      <p:sp>
        <p:nvSpPr>
          <p:cNvPr id="431256" name="Text Box 152"/>
          <p:cNvSpPr txBox="1">
            <a:spLocks noChangeArrowheads="1"/>
          </p:cNvSpPr>
          <p:nvPr/>
        </p:nvSpPr>
        <p:spPr bwMode="auto">
          <a:xfrm>
            <a:off x="439738" y="3670300"/>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若</a:t>
            </a:r>
            <a:endParaRPr lang="zh-CN" altLang="en-US" sz="2800" baseline="-25000">
              <a:latin typeface="Times New Roman" pitchFamily="18" charset="0"/>
            </a:endParaRPr>
          </a:p>
        </p:txBody>
      </p:sp>
      <p:sp>
        <p:nvSpPr>
          <p:cNvPr id="431257" name="Text Box 153"/>
          <p:cNvSpPr txBox="1">
            <a:spLocks noChangeArrowheads="1"/>
          </p:cNvSpPr>
          <p:nvPr/>
        </p:nvSpPr>
        <p:spPr bwMode="auto">
          <a:xfrm>
            <a:off x="979488" y="3667125"/>
            <a:ext cx="2325687"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latin typeface="Times New Roman" pitchFamily="18" charset="0"/>
                <a:sym typeface="Symbol" pitchFamily="18" charset="2"/>
              </a:rPr>
              <a:t>v</a:t>
            </a:r>
            <a:r>
              <a:rPr lang="en-US" altLang="zh-CN" sz="2800" baseline="-25000">
                <a:solidFill>
                  <a:srgbClr val="000000"/>
                </a:solidFill>
                <a:latin typeface="Times New Roman" pitchFamily="18" charset="0"/>
              </a:rPr>
              <a:t>I </a:t>
            </a:r>
            <a:r>
              <a:rPr lang="en-US" altLang="zh-CN" sz="2800">
                <a:solidFill>
                  <a:srgbClr val="000000"/>
                </a:solidFill>
                <a:latin typeface="Times New Roman" pitchFamily="18" charset="0"/>
                <a:sym typeface="Symbol" pitchFamily="18" charset="2"/>
              </a:rPr>
              <a:t>= 20mV</a:t>
            </a:r>
          </a:p>
        </p:txBody>
      </p:sp>
      <p:sp>
        <p:nvSpPr>
          <p:cNvPr id="431258" name="Text Box 154"/>
          <p:cNvSpPr txBox="1">
            <a:spLocks noChangeArrowheads="1"/>
          </p:cNvSpPr>
          <p:nvPr/>
        </p:nvSpPr>
        <p:spPr bwMode="auto">
          <a:xfrm>
            <a:off x="466725" y="4222750"/>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则</a:t>
            </a:r>
            <a:endParaRPr lang="zh-CN" altLang="en-US" sz="2800" baseline="-25000">
              <a:latin typeface="Times New Roman" pitchFamily="18" charset="0"/>
            </a:endParaRPr>
          </a:p>
        </p:txBody>
      </p:sp>
      <p:sp>
        <p:nvSpPr>
          <p:cNvPr id="431259" name="Text Box 155"/>
          <p:cNvSpPr txBox="1">
            <a:spLocks noChangeArrowheads="1"/>
          </p:cNvSpPr>
          <p:nvPr/>
        </p:nvSpPr>
        <p:spPr bwMode="auto">
          <a:xfrm>
            <a:off x="495300" y="4894263"/>
            <a:ext cx="273685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电压放大倍数</a:t>
            </a:r>
            <a:endParaRPr lang="zh-CN" altLang="en-US" sz="2800" baseline="-25000">
              <a:latin typeface="Times New Roman" pitchFamily="18" charset="0"/>
            </a:endParaRPr>
          </a:p>
        </p:txBody>
      </p:sp>
      <p:graphicFrame>
        <p:nvGraphicFramePr>
          <p:cNvPr id="431260" name="Object 156"/>
          <p:cNvGraphicFramePr>
            <a:graphicFrameLocks noChangeAspect="1"/>
          </p:cNvGraphicFramePr>
          <p:nvPr/>
        </p:nvGraphicFramePr>
        <p:xfrm>
          <a:off x="3098800" y="4729163"/>
          <a:ext cx="3467100" cy="992187"/>
        </p:xfrm>
        <a:graphic>
          <a:graphicData uri="http://schemas.openxmlformats.org/presentationml/2006/ole">
            <p:oleObj spid="_x0000_s285699" name="公式" r:id="rId3" imgW="1422400" imgH="406400" progId="Equation.3">
              <p:embed/>
            </p:oleObj>
          </a:graphicData>
        </a:graphic>
      </p:graphicFrame>
      <p:sp>
        <p:nvSpPr>
          <p:cNvPr id="431261" name="Text Box 157"/>
          <p:cNvSpPr txBox="1">
            <a:spLocks noChangeArrowheads="1"/>
          </p:cNvSpPr>
          <p:nvPr/>
        </p:nvSpPr>
        <p:spPr bwMode="auto">
          <a:xfrm>
            <a:off x="3357563" y="3692525"/>
            <a:ext cx="2625725"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E</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a:t>
            </a:r>
            <a:r>
              <a:rPr lang="en-US" altLang="zh-CN" sz="2800" dirty="0" smtClean="0">
                <a:solidFill>
                  <a:srgbClr val="000000"/>
                </a:solidFill>
                <a:latin typeface="Times New Roman" pitchFamily="18" charset="0"/>
                <a:sym typeface="Symbol" pitchFamily="18" charset="2"/>
              </a:rPr>
              <a:t>-1 </a:t>
            </a:r>
            <a:r>
              <a:rPr lang="en-US" altLang="zh-CN" sz="2800" dirty="0">
                <a:solidFill>
                  <a:srgbClr val="000000"/>
                </a:solidFill>
                <a:latin typeface="Times New Roman" pitchFamily="18" charset="0"/>
                <a:sym typeface="Symbol" pitchFamily="18" charset="2"/>
              </a:rPr>
              <a:t>mA</a:t>
            </a:r>
            <a:r>
              <a:rPr lang="zh-CN" altLang="en-US" sz="2800" dirty="0">
                <a:solidFill>
                  <a:srgbClr val="000000"/>
                </a:solidFill>
                <a:latin typeface="Times New Roman" pitchFamily="18" charset="0"/>
                <a:sym typeface="Symbol" pitchFamily="18" charset="2"/>
              </a:rPr>
              <a:t>，</a:t>
            </a:r>
            <a:endParaRPr lang="zh-CN" altLang="en-US" sz="2800" dirty="0">
              <a:latin typeface="Times New Roman" pitchFamily="18" charset="0"/>
              <a:sym typeface="Symbol" pitchFamily="18" charset="2"/>
            </a:endParaRPr>
          </a:p>
        </p:txBody>
      </p:sp>
      <p:sp>
        <p:nvSpPr>
          <p:cNvPr id="431262" name="Text Box 158"/>
          <p:cNvSpPr txBox="1">
            <a:spLocks noChangeArrowheads="1"/>
          </p:cNvSpPr>
          <p:nvPr/>
        </p:nvSpPr>
        <p:spPr bwMode="auto">
          <a:xfrm>
            <a:off x="911225" y="4181475"/>
            <a:ext cx="4294188"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C</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 </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E</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a:t>
            </a:r>
            <a:r>
              <a:rPr lang="en-US" altLang="zh-CN" sz="2800" dirty="0" smtClean="0">
                <a:solidFill>
                  <a:srgbClr val="000000"/>
                </a:solidFill>
                <a:latin typeface="Times New Roman" pitchFamily="18" charset="0"/>
                <a:sym typeface="Symbol" pitchFamily="18" charset="2"/>
              </a:rPr>
              <a:t>-0.98 </a:t>
            </a:r>
            <a:r>
              <a:rPr lang="en-US" altLang="zh-CN" sz="2800" dirty="0">
                <a:solidFill>
                  <a:srgbClr val="000000"/>
                </a:solidFill>
                <a:latin typeface="Times New Roman" pitchFamily="18" charset="0"/>
                <a:sym typeface="Symbol" pitchFamily="18" charset="2"/>
              </a:rPr>
              <a:t>mA</a:t>
            </a:r>
            <a:r>
              <a:rPr lang="zh-CN" altLang="en-US" sz="2800" dirty="0">
                <a:solidFill>
                  <a:srgbClr val="000000"/>
                </a:solidFill>
                <a:latin typeface="Times New Roman" pitchFamily="18" charset="0"/>
                <a:sym typeface="Symbol" pitchFamily="18" charset="2"/>
              </a:rPr>
              <a:t>，</a:t>
            </a:r>
            <a:endParaRPr lang="zh-CN" altLang="en-US" sz="2800" dirty="0">
              <a:latin typeface="Times New Roman" pitchFamily="18" charset="0"/>
              <a:sym typeface="Symbol" pitchFamily="18" charset="2"/>
            </a:endParaRPr>
          </a:p>
        </p:txBody>
      </p:sp>
      <p:sp>
        <p:nvSpPr>
          <p:cNvPr id="431263" name="Text Box 159"/>
          <p:cNvSpPr txBox="1">
            <a:spLocks noChangeArrowheads="1"/>
          </p:cNvSpPr>
          <p:nvPr/>
        </p:nvSpPr>
        <p:spPr bwMode="auto">
          <a:xfrm>
            <a:off x="4781550" y="4149725"/>
            <a:ext cx="4133850"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latin typeface="Times New Roman" pitchFamily="18" charset="0"/>
                <a:sym typeface="Symbol" pitchFamily="18" charset="2"/>
              </a:rPr>
              <a:t>v</a:t>
            </a:r>
            <a:r>
              <a:rPr lang="en-US" altLang="zh-CN" sz="2800" baseline="-25000" dirty="0" err="1">
                <a:solidFill>
                  <a:srgbClr val="000000"/>
                </a:solidFill>
                <a:latin typeface="Times New Roman" pitchFamily="18" charset="0"/>
              </a:rPr>
              <a:t>O</a:t>
            </a:r>
            <a:r>
              <a:rPr lang="en-US" altLang="zh-CN" sz="2800" dirty="0">
                <a:solidFill>
                  <a:srgbClr val="000000"/>
                </a:solidFill>
                <a:latin typeface="Times New Roman" pitchFamily="18" charset="0"/>
                <a:sym typeface="Symbol" pitchFamily="18" charset="2"/>
              </a:rPr>
              <a:t> = </a:t>
            </a:r>
            <a:r>
              <a:rPr lang="en-US" altLang="zh-CN" sz="2800" dirty="0" smtClean="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C</a:t>
            </a:r>
            <a:r>
              <a:rPr lang="en-US" altLang="zh-CN" sz="2800" dirty="0">
                <a:solidFill>
                  <a:srgbClr val="000000"/>
                </a:solidFill>
                <a:latin typeface="Times New Roman" pitchFamily="18" charset="0"/>
                <a:sym typeface="Symbol" pitchFamily="18" charset="2"/>
              </a:rPr>
              <a:t>•</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rPr>
              <a:t>R</a:t>
            </a:r>
            <a:r>
              <a:rPr lang="en-US" altLang="zh-CN" sz="2800" baseline="-25000" dirty="0">
                <a:solidFill>
                  <a:srgbClr val="000000"/>
                </a:solidFill>
                <a:latin typeface="Times New Roman" pitchFamily="18" charset="0"/>
              </a:rPr>
              <a:t>L </a:t>
            </a:r>
            <a:r>
              <a:rPr lang="en-US" altLang="zh-CN" sz="2800" dirty="0">
                <a:solidFill>
                  <a:srgbClr val="000000"/>
                </a:solidFill>
                <a:latin typeface="Times New Roman" pitchFamily="18" charset="0"/>
                <a:sym typeface="Symbol" pitchFamily="18" charset="2"/>
              </a:rPr>
              <a:t>= 0.98 V</a:t>
            </a:r>
            <a:r>
              <a:rPr lang="zh-CN" altLang="en-US" sz="2800" dirty="0">
                <a:solidFill>
                  <a:srgbClr val="000000"/>
                </a:solidFill>
                <a:latin typeface="Times New Roman" pitchFamily="18" charset="0"/>
                <a:sym typeface="Symbol" pitchFamily="18" charset="2"/>
              </a:rPr>
              <a:t>，</a:t>
            </a:r>
          </a:p>
        </p:txBody>
      </p:sp>
      <p:sp>
        <p:nvSpPr>
          <p:cNvPr id="431264" name="Text Box 160"/>
          <p:cNvSpPr txBox="1">
            <a:spLocks noChangeArrowheads="1"/>
          </p:cNvSpPr>
          <p:nvPr/>
        </p:nvSpPr>
        <p:spPr bwMode="auto">
          <a:xfrm>
            <a:off x="6081713" y="3706813"/>
            <a:ext cx="2481262" cy="519112"/>
          </a:xfrm>
          <a:prstGeom prst="rect">
            <a:avLst/>
          </a:prstGeom>
          <a:noFill/>
          <a:ln w="9525">
            <a:noFill/>
            <a:miter lim="800000"/>
            <a:headEnd/>
            <a:tailEnd/>
          </a:ln>
        </p:spPr>
        <p:txBody>
          <a:bodyPr>
            <a:spAutoFit/>
          </a:bodyPr>
          <a:lstStyle/>
          <a:p>
            <a:pPr>
              <a:spcBef>
                <a:spcPct val="50000"/>
              </a:spcBef>
            </a:pPr>
            <a:r>
              <a:rPr lang="zh-CN" altLang="zh-CN" sz="2800">
                <a:solidFill>
                  <a:srgbClr val="000000"/>
                </a:solidFill>
                <a:latin typeface="Times New Roman" pitchFamily="18" charset="0"/>
                <a:sym typeface="Symbol" pitchFamily="18" charset="2"/>
              </a:rPr>
              <a:t></a:t>
            </a:r>
            <a:r>
              <a:rPr lang="en-US" altLang="zh-CN" sz="2800">
                <a:solidFill>
                  <a:srgbClr val="000000"/>
                </a:solidFill>
                <a:latin typeface="Times New Roman" pitchFamily="18" charset="0"/>
              </a:rPr>
              <a:t> = 0.98 </a:t>
            </a:r>
            <a:r>
              <a:rPr lang="zh-CN" altLang="en-US" sz="2800">
                <a:solidFill>
                  <a:srgbClr val="000000"/>
                </a:solidFill>
                <a:latin typeface="Times New Roman" pitchFamily="18" charset="0"/>
              </a:rPr>
              <a:t>时，</a:t>
            </a:r>
            <a:endParaRPr lang="zh-CN" altLang="en-US" sz="2800">
              <a:latin typeface="Times New Roman" pitchFamily="18" charset="0"/>
            </a:endParaRPr>
          </a:p>
        </p:txBody>
      </p:sp>
      <p:grpSp>
        <p:nvGrpSpPr>
          <p:cNvPr id="7" name="Group 168"/>
          <p:cNvGrpSpPr>
            <a:grpSpLocks/>
          </p:cNvGrpSpPr>
          <p:nvPr/>
        </p:nvGrpSpPr>
        <p:grpSpPr bwMode="auto">
          <a:xfrm>
            <a:off x="1971675" y="1336675"/>
            <a:ext cx="4524375" cy="2238375"/>
            <a:chOff x="1242" y="1492"/>
            <a:chExt cx="2850" cy="1410"/>
          </a:xfrm>
        </p:grpSpPr>
        <p:grpSp>
          <p:nvGrpSpPr>
            <p:cNvPr id="8" name="Group 149"/>
            <p:cNvGrpSpPr>
              <a:grpSpLocks/>
            </p:cNvGrpSpPr>
            <p:nvPr/>
          </p:nvGrpSpPr>
          <p:grpSpPr bwMode="auto">
            <a:xfrm>
              <a:off x="1242" y="1492"/>
              <a:ext cx="2850" cy="1410"/>
              <a:chOff x="2328" y="1506"/>
              <a:chExt cx="2850" cy="1410"/>
            </a:xfrm>
          </p:grpSpPr>
          <p:grpSp>
            <p:nvGrpSpPr>
              <p:cNvPr id="9" name="Group 147"/>
              <p:cNvGrpSpPr>
                <a:grpSpLocks/>
              </p:cNvGrpSpPr>
              <p:nvPr/>
            </p:nvGrpSpPr>
            <p:grpSpPr bwMode="auto">
              <a:xfrm>
                <a:off x="2328" y="1506"/>
                <a:ext cx="2720" cy="1410"/>
                <a:chOff x="2881" y="1506"/>
                <a:chExt cx="2720" cy="1410"/>
              </a:xfrm>
            </p:grpSpPr>
            <p:grpSp>
              <p:nvGrpSpPr>
                <p:cNvPr id="10" name="Group 121"/>
                <p:cNvGrpSpPr>
                  <a:grpSpLocks/>
                </p:cNvGrpSpPr>
                <p:nvPr/>
              </p:nvGrpSpPr>
              <p:grpSpPr bwMode="auto">
                <a:xfrm>
                  <a:off x="2881" y="1506"/>
                  <a:ext cx="2574" cy="1410"/>
                  <a:chOff x="2783" y="1978"/>
                  <a:chExt cx="2574" cy="1410"/>
                </a:xfrm>
              </p:grpSpPr>
              <p:grpSp>
                <p:nvGrpSpPr>
                  <p:cNvPr id="11" name="Group 27"/>
                  <p:cNvGrpSpPr>
                    <a:grpSpLocks/>
                  </p:cNvGrpSpPr>
                  <p:nvPr/>
                </p:nvGrpSpPr>
                <p:grpSpPr bwMode="auto">
                  <a:xfrm rot="-5400000">
                    <a:off x="3902" y="2114"/>
                    <a:ext cx="177" cy="326"/>
                    <a:chOff x="4446" y="1831"/>
                    <a:chExt cx="177" cy="326"/>
                  </a:xfrm>
                </p:grpSpPr>
                <p:sp>
                  <p:nvSpPr>
                    <p:cNvPr id="12355" name="Line 28"/>
                    <p:cNvSpPr>
                      <a:spLocks noChangeShapeType="1"/>
                    </p:cNvSpPr>
                    <p:nvPr/>
                  </p:nvSpPr>
                  <p:spPr bwMode="auto">
                    <a:xfrm>
                      <a:off x="4446" y="1869"/>
                      <a:ext cx="0" cy="244"/>
                    </a:xfrm>
                    <a:prstGeom prst="line">
                      <a:avLst/>
                    </a:prstGeom>
                    <a:noFill/>
                    <a:ln w="38100">
                      <a:solidFill>
                        <a:schemeClr val="tx1"/>
                      </a:solidFill>
                      <a:round/>
                      <a:headEnd/>
                      <a:tailEnd/>
                    </a:ln>
                  </p:spPr>
                  <p:txBody>
                    <a:bodyPr/>
                    <a:lstStyle/>
                    <a:p>
                      <a:endParaRPr lang="zh-CN" altLang="en-US"/>
                    </a:p>
                  </p:txBody>
                </p:sp>
                <p:sp>
                  <p:nvSpPr>
                    <p:cNvPr id="12356" name="Line 29"/>
                    <p:cNvSpPr>
                      <a:spLocks noChangeShapeType="1"/>
                    </p:cNvSpPr>
                    <p:nvPr/>
                  </p:nvSpPr>
                  <p:spPr bwMode="auto">
                    <a:xfrm flipH="1">
                      <a:off x="4460" y="1831"/>
                      <a:ext cx="148" cy="163"/>
                    </a:xfrm>
                    <a:prstGeom prst="line">
                      <a:avLst/>
                    </a:prstGeom>
                    <a:noFill/>
                    <a:ln w="38100">
                      <a:solidFill>
                        <a:schemeClr val="tx1"/>
                      </a:solidFill>
                      <a:round/>
                      <a:headEnd type="triangle" w="med" len="med"/>
                      <a:tailEnd/>
                    </a:ln>
                  </p:spPr>
                  <p:txBody>
                    <a:bodyPr/>
                    <a:lstStyle/>
                    <a:p>
                      <a:endParaRPr lang="zh-CN" altLang="en-US"/>
                    </a:p>
                  </p:txBody>
                </p:sp>
                <p:sp>
                  <p:nvSpPr>
                    <p:cNvPr id="12357" name="Line 30"/>
                    <p:cNvSpPr>
                      <a:spLocks noChangeShapeType="1"/>
                    </p:cNvSpPr>
                    <p:nvPr/>
                  </p:nvSpPr>
                  <p:spPr bwMode="auto">
                    <a:xfrm>
                      <a:off x="4460" y="1994"/>
                      <a:ext cx="163" cy="163"/>
                    </a:xfrm>
                    <a:prstGeom prst="line">
                      <a:avLst/>
                    </a:prstGeom>
                    <a:noFill/>
                    <a:ln w="38100">
                      <a:solidFill>
                        <a:schemeClr val="tx1"/>
                      </a:solidFill>
                      <a:round/>
                      <a:headEnd/>
                      <a:tailEnd/>
                    </a:ln>
                  </p:spPr>
                  <p:txBody>
                    <a:bodyPr/>
                    <a:lstStyle/>
                    <a:p>
                      <a:endParaRPr lang="zh-CN" altLang="en-US"/>
                    </a:p>
                  </p:txBody>
                </p:sp>
              </p:grpSp>
              <p:sp>
                <p:nvSpPr>
                  <p:cNvPr id="12326" name="Line 31"/>
                  <p:cNvSpPr>
                    <a:spLocks noChangeShapeType="1"/>
                  </p:cNvSpPr>
                  <p:nvPr/>
                </p:nvSpPr>
                <p:spPr bwMode="auto">
                  <a:xfrm rot="16200000" flipV="1">
                    <a:off x="3426" y="1794"/>
                    <a:ext cx="0" cy="819"/>
                  </a:xfrm>
                  <a:prstGeom prst="line">
                    <a:avLst/>
                  </a:prstGeom>
                  <a:noFill/>
                  <a:ln w="38100">
                    <a:solidFill>
                      <a:schemeClr val="tx1"/>
                    </a:solidFill>
                    <a:round/>
                    <a:headEnd/>
                    <a:tailEnd/>
                  </a:ln>
                </p:spPr>
                <p:txBody>
                  <a:bodyPr/>
                  <a:lstStyle/>
                  <a:p>
                    <a:endParaRPr lang="zh-CN" altLang="en-US"/>
                  </a:p>
                </p:txBody>
              </p:sp>
              <p:sp>
                <p:nvSpPr>
                  <p:cNvPr id="12327" name="Line 32"/>
                  <p:cNvSpPr>
                    <a:spLocks noChangeShapeType="1"/>
                  </p:cNvSpPr>
                  <p:nvPr/>
                </p:nvSpPr>
                <p:spPr bwMode="auto">
                  <a:xfrm rot="16200000" flipH="1">
                    <a:off x="3543" y="2828"/>
                    <a:ext cx="895" cy="0"/>
                  </a:xfrm>
                  <a:prstGeom prst="line">
                    <a:avLst/>
                  </a:prstGeom>
                  <a:noFill/>
                  <a:ln w="38100">
                    <a:solidFill>
                      <a:schemeClr val="tx1"/>
                    </a:solidFill>
                    <a:round/>
                    <a:headEnd/>
                    <a:tailEnd/>
                  </a:ln>
                </p:spPr>
                <p:txBody>
                  <a:bodyPr/>
                  <a:lstStyle/>
                  <a:p>
                    <a:endParaRPr lang="zh-CN" altLang="en-US"/>
                  </a:p>
                </p:txBody>
              </p:sp>
              <p:sp>
                <p:nvSpPr>
                  <p:cNvPr id="12328" name="Line 33"/>
                  <p:cNvSpPr>
                    <a:spLocks noChangeShapeType="1"/>
                  </p:cNvSpPr>
                  <p:nvPr/>
                </p:nvSpPr>
                <p:spPr bwMode="auto">
                  <a:xfrm rot="16200000" flipH="1">
                    <a:off x="4598" y="1758"/>
                    <a:ext cx="1" cy="894"/>
                  </a:xfrm>
                  <a:prstGeom prst="line">
                    <a:avLst/>
                  </a:prstGeom>
                  <a:noFill/>
                  <a:ln w="38100">
                    <a:solidFill>
                      <a:schemeClr val="tx1"/>
                    </a:solidFill>
                    <a:round/>
                    <a:headEnd/>
                    <a:tailEnd/>
                  </a:ln>
                </p:spPr>
                <p:txBody>
                  <a:bodyPr/>
                  <a:lstStyle/>
                  <a:p>
                    <a:endParaRPr lang="zh-CN" altLang="en-US"/>
                  </a:p>
                </p:txBody>
              </p:sp>
              <p:sp>
                <p:nvSpPr>
                  <p:cNvPr id="12329" name="Text Box 34"/>
                  <p:cNvSpPr txBox="1">
                    <a:spLocks noChangeArrowheads="1"/>
                  </p:cNvSpPr>
                  <p:nvPr/>
                </p:nvSpPr>
                <p:spPr bwMode="auto">
                  <a:xfrm rot="-247218">
                    <a:off x="3653" y="1978"/>
                    <a:ext cx="229" cy="250"/>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e</a:t>
                    </a:r>
                  </a:p>
                </p:txBody>
              </p:sp>
              <p:sp>
                <p:nvSpPr>
                  <p:cNvPr id="12330" name="Text Box 36"/>
                  <p:cNvSpPr txBox="1">
                    <a:spLocks noChangeArrowheads="1"/>
                  </p:cNvSpPr>
                  <p:nvPr/>
                </p:nvSpPr>
                <p:spPr bwMode="auto">
                  <a:xfrm rot="-137472">
                    <a:off x="4080" y="1995"/>
                    <a:ext cx="229" cy="250"/>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c</a:t>
                    </a:r>
                  </a:p>
                </p:txBody>
              </p:sp>
              <p:sp>
                <p:nvSpPr>
                  <p:cNvPr id="12331" name="Oval 37"/>
                  <p:cNvSpPr>
                    <a:spLocks noChangeArrowheads="1"/>
                  </p:cNvSpPr>
                  <p:nvPr/>
                </p:nvSpPr>
                <p:spPr bwMode="auto">
                  <a:xfrm rot="-5400000">
                    <a:off x="3959" y="3277"/>
                    <a:ext cx="57" cy="57"/>
                  </a:xfrm>
                  <a:prstGeom prst="ellipse">
                    <a:avLst/>
                  </a:prstGeom>
                  <a:solidFill>
                    <a:srgbClr val="FFFFFF"/>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2332" name="Line 64"/>
                  <p:cNvSpPr>
                    <a:spLocks noChangeShapeType="1"/>
                  </p:cNvSpPr>
                  <p:nvPr/>
                </p:nvSpPr>
                <p:spPr bwMode="auto">
                  <a:xfrm>
                    <a:off x="3921" y="3252"/>
                    <a:ext cx="133" cy="0"/>
                  </a:xfrm>
                  <a:prstGeom prst="line">
                    <a:avLst/>
                  </a:prstGeom>
                  <a:noFill/>
                  <a:ln w="38100">
                    <a:solidFill>
                      <a:schemeClr val="tx1"/>
                    </a:solidFill>
                    <a:round/>
                    <a:headEnd/>
                    <a:tailEnd/>
                  </a:ln>
                </p:spPr>
                <p:txBody>
                  <a:bodyPr/>
                  <a:lstStyle/>
                  <a:p>
                    <a:endParaRPr lang="zh-CN" altLang="en-US"/>
                  </a:p>
                </p:txBody>
              </p:sp>
              <p:sp>
                <p:nvSpPr>
                  <p:cNvPr id="12333" name="Line 65"/>
                  <p:cNvSpPr>
                    <a:spLocks noChangeShapeType="1"/>
                  </p:cNvSpPr>
                  <p:nvPr/>
                </p:nvSpPr>
                <p:spPr bwMode="auto">
                  <a:xfrm flipV="1">
                    <a:off x="3020" y="3112"/>
                    <a:ext cx="2030" cy="7"/>
                  </a:xfrm>
                  <a:prstGeom prst="line">
                    <a:avLst/>
                  </a:prstGeom>
                  <a:noFill/>
                  <a:ln w="38100">
                    <a:solidFill>
                      <a:schemeClr val="tx1"/>
                    </a:solidFill>
                    <a:round/>
                    <a:headEnd/>
                    <a:tailEnd/>
                  </a:ln>
                </p:spPr>
                <p:txBody>
                  <a:bodyPr/>
                  <a:lstStyle/>
                  <a:p>
                    <a:endParaRPr lang="zh-CN" altLang="en-US"/>
                  </a:p>
                </p:txBody>
              </p:sp>
              <p:sp>
                <p:nvSpPr>
                  <p:cNvPr id="12334" name="Oval 66"/>
                  <p:cNvSpPr>
                    <a:spLocks noChangeArrowheads="1"/>
                  </p:cNvSpPr>
                  <p:nvPr/>
                </p:nvSpPr>
                <p:spPr bwMode="auto">
                  <a:xfrm>
                    <a:off x="3973" y="3090"/>
                    <a:ext cx="45" cy="45"/>
                  </a:xfrm>
                  <a:prstGeom prst="ellipse">
                    <a:avLst/>
                  </a:prstGeom>
                  <a:solidFill>
                    <a:schemeClr val="tx2"/>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2335" name="Rectangle 74"/>
                  <p:cNvSpPr>
                    <a:spLocks noChangeArrowheads="1"/>
                  </p:cNvSpPr>
                  <p:nvPr/>
                </p:nvSpPr>
                <p:spPr bwMode="auto">
                  <a:xfrm>
                    <a:off x="3292" y="3196"/>
                    <a:ext cx="308" cy="192"/>
                  </a:xfrm>
                  <a:prstGeom prst="rect">
                    <a:avLst/>
                  </a:prstGeom>
                  <a:noFill/>
                  <a:ln w="9525">
                    <a:noFill/>
                    <a:miter lim="800000"/>
                    <a:headEnd/>
                    <a:tailEnd/>
                  </a:ln>
                </p:spPr>
                <p:txBody>
                  <a:bodyPr lIns="0" tIns="0" rIns="0" bIns="0">
                    <a:spAutoFit/>
                  </a:bodyPr>
                  <a:lstStyle/>
                  <a:p>
                    <a:pPr eaLnBrk="0" hangingPunct="0"/>
                    <a:r>
                      <a:rPr lang="en-US" altLang="zh-CN" sz="2000">
                        <a:solidFill>
                          <a:srgbClr val="000080"/>
                        </a:solidFill>
                        <a:latin typeface="Times New Roman" pitchFamily="18" charset="0"/>
                      </a:rPr>
                      <a:t>V</a:t>
                    </a:r>
                    <a:r>
                      <a:rPr lang="en-US" altLang="zh-CN" sz="2000" baseline="-25000">
                        <a:solidFill>
                          <a:srgbClr val="000080"/>
                        </a:solidFill>
                        <a:latin typeface="Times New Roman" pitchFamily="18" charset="0"/>
                      </a:rPr>
                      <a:t>EE</a:t>
                    </a:r>
                    <a:endParaRPr lang="en-US" altLang="zh-CN" sz="2000" baseline="-25000">
                      <a:solidFill>
                        <a:schemeClr val="bg2"/>
                      </a:solidFill>
                      <a:latin typeface="Times New Roman" pitchFamily="18" charset="0"/>
                    </a:endParaRPr>
                  </a:p>
                </p:txBody>
              </p:sp>
              <p:sp>
                <p:nvSpPr>
                  <p:cNvPr id="12336" name="Rectangle 82"/>
                  <p:cNvSpPr>
                    <a:spLocks noChangeArrowheads="1"/>
                  </p:cNvSpPr>
                  <p:nvPr/>
                </p:nvSpPr>
                <p:spPr bwMode="auto">
                  <a:xfrm>
                    <a:off x="5149" y="2476"/>
                    <a:ext cx="208" cy="211"/>
                  </a:xfrm>
                  <a:prstGeom prst="rect">
                    <a:avLst/>
                  </a:prstGeom>
                  <a:noFill/>
                  <a:ln w="9525">
                    <a:noFill/>
                    <a:miter lim="800000"/>
                    <a:headEnd/>
                    <a:tailEnd/>
                  </a:ln>
                </p:spPr>
                <p:txBody>
                  <a:bodyPr lIns="0" tIns="0" rIns="0" bIns="0">
                    <a:spAutoFit/>
                  </a:bodyPr>
                  <a:lstStyle/>
                  <a:p>
                    <a:pPr eaLnBrk="0" hangingPunct="0">
                      <a:lnSpc>
                        <a:spcPct val="110000"/>
                      </a:lnSpc>
                    </a:pPr>
                    <a:r>
                      <a:rPr lang="en-US" altLang="zh-CN" sz="2000">
                        <a:solidFill>
                          <a:srgbClr val="000080"/>
                        </a:solidFill>
                        <a:latin typeface="Times New Roman" pitchFamily="18" charset="0"/>
                      </a:rPr>
                      <a:t>R</a:t>
                    </a:r>
                    <a:r>
                      <a:rPr lang="en-US" altLang="zh-CN" sz="2000" baseline="-25000">
                        <a:solidFill>
                          <a:srgbClr val="000080"/>
                        </a:solidFill>
                        <a:latin typeface="Times New Roman" pitchFamily="18" charset="0"/>
                      </a:rPr>
                      <a:t>L</a:t>
                    </a:r>
                    <a:endParaRPr lang="en-US" altLang="zh-CN" sz="2000" baseline="-25000">
                      <a:solidFill>
                        <a:schemeClr val="bg2"/>
                      </a:solidFill>
                      <a:latin typeface="Times New Roman" pitchFamily="18" charset="0"/>
                    </a:endParaRPr>
                  </a:p>
                </p:txBody>
              </p:sp>
              <p:sp>
                <p:nvSpPr>
                  <p:cNvPr id="12337" name="Line 102"/>
                  <p:cNvSpPr>
                    <a:spLocks noChangeShapeType="1"/>
                  </p:cNvSpPr>
                  <p:nvPr/>
                </p:nvSpPr>
                <p:spPr bwMode="auto">
                  <a:xfrm>
                    <a:off x="5037" y="2193"/>
                    <a:ext cx="0" cy="931"/>
                  </a:xfrm>
                  <a:prstGeom prst="line">
                    <a:avLst/>
                  </a:prstGeom>
                  <a:noFill/>
                  <a:ln w="38100">
                    <a:solidFill>
                      <a:schemeClr val="tx1"/>
                    </a:solidFill>
                    <a:round/>
                    <a:headEnd/>
                    <a:tailEnd/>
                  </a:ln>
                </p:spPr>
                <p:txBody>
                  <a:bodyPr/>
                  <a:lstStyle/>
                  <a:p>
                    <a:endParaRPr lang="zh-CN" altLang="en-US"/>
                  </a:p>
                </p:txBody>
              </p:sp>
              <p:sp>
                <p:nvSpPr>
                  <p:cNvPr id="12338" name="Line 103"/>
                  <p:cNvSpPr>
                    <a:spLocks noChangeShapeType="1"/>
                  </p:cNvSpPr>
                  <p:nvPr/>
                </p:nvSpPr>
                <p:spPr bwMode="auto">
                  <a:xfrm>
                    <a:off x="3017" y="2196"/>
                    <a:ext cx="0" cy="931"/>
                  </a:xfrm>
                  <a:prstGeom prst="line">
                    <a:avLst/>
                  </a:prstGeom>
                  <a:noFill/>
                  <a:ln w="38100">
                    <a:solidFill>
                      <a:schemeClr val="tx1"/>
                    </a:solidFill>
                    <a:round/>
                    <a:headEnd/>
                    <a:tailEnd/>
                  </a:ln>
                </p:spPr>
                <p:txBody>
                  <a:bodyPr/>
                  <a:lstStyle/>
                  <a:p>
                    <a:endParaRPr lang="zh-CN" altLang="en-US"/>
                  </a:p>
                </p:txBody>
              </p:sp>
              <p:sp>
                <p:nvSpPr>
                  <p:cNvPr id="12339" name="Rectangle 114"/>
                  <p:cNvSpPr>
                    <a:spLocks noChangeArrowheads="1"/>
                  </p:cNvSpPr>
                  <p:nvPr/>
                </p:nvSpPr>
                <p:spPr bwMode="auto">
                  <a:xfrm>
                    <a:off x="3345" y="3079"/>
                    <a:ext cx="56" cy="74"/>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40" name="Rectangle 115"/>
                  <p:cNvSpPr>
                    <a:spLocks noChangeArrowheads="1"/>
                  </p:cNvSpPr>
                  <p:nvPr/>
                </p:nvSpPr>
                <p:spPr bwMode="auto">
                  <a:xfrm>
                    <a:off x="4470" y="3067"/>
                    <a:ext cx="131" cy="82"/>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grpSp>
                <p:nvGrpSpPr>
                  <p:cNvPr id="12" name="Group 106"/>
                  <p:cNvGrpSpPr>
                    <a:grpSpLocks/>
                  </p:cNvGrpSpPr>
                  <p:nvPr/>
                </p:nvGrpSpPr>
                <p:grpSpPr bwMode="auto">
                  <a:xfrm>
                    <a:off x="3353" y="3028"/>
                    <a:ext cx="44" cy="192"/>
                    <a:chOff x="3353" y="3323"/>
                    <a:chExt cx="44" cy="192"/>
                  </a:xfrm>
                </p:grpSpPr>
                <p:sp>
                  <p:nvSpPr>
                    <p:cNvPr id="12353" name="Line 104"/>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4" name="Line 105"/>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nvGrpSpPr>
                  <p:cNvPr id="13" name="Group 113"/>
                  <p:cNvGrpSpPr>
                    <a:grpSpLocks/>
                  </p:cNvGrpSpPr>
                  <p:nvPr/>
                </p:nvGrpSpPr>
                <p:grpSpPr bwMode="auto">
                  <a:xfrm>
                    <a:off x="4478" y="3016"/>
                    <a:ext cx="111" cy="192"/>
                    <a:chOff x="4530" y="3348"/>
                    <a:chExt cx="133" cy="192"/>
                  </a:xfrm>
                </p:grpSpPr>
                <p:grpSp>
                  <p:nvGrpSpPr>
                    <p:cNvPr id="14" name="Group 107"/>
                    <p:cNvGrpSpPr>
                      <a:grpSpLocks/>
                    </p:cNvGrpSpPr>
                    <p:nvPr/>
                  </p:nvGrpSpPr>
                  <p:grpSpPr bwMode="auto">
                    <a:xfrm>
                      <a:off x="4530" y="3348"/>
                      <a:ext cx="44" cy="192"/>
                      <a:chOff x="3353" y="3323"/>
                      <a:chExt cx="44" cy="192"/>
                    </a:xfrm>
                  </p:grpSpPr>
                  <p:sp>
                    <p:nvSpPr>
                      <p:cNvPr id="12351" name="Line 108"/>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2" name="Line 109"/>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nvGrpSpPr>
                    <p:cNvPr id="15" name="Group 110"/>
                    <p:cNvGrpSpPr>
                      <a:grpSpLocks/>
                    </p:cNvGrpSpPr>
                    <p:nvPr/>
                  </p:nvGrpSpPr>
                  <p:grpSpPr bwMode="auto">
                    <a:xfrm>
                      <a:off x="4619" y="3348"/>
                      <a:ext cx="44" cy="192"/>
                      <a:chOff x="3353" y="3323"/>
                      <a:chExt cx="44" cy="192"/>
                    </a:xfrm>
                  </p:grpSpPr>
                  <p:sp>
                    <p:nvSpPr>
                      <p:cNvPr id="12349" name="Line 111"/>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0" name="Line 112"/>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sp>
                <p:nvSpPr>
                  <p:cNvPr id="12343" name="Rectangle 116"/>
                  <p:cNvSpPr>
                    <a:spLocks noChangeArrowheads="1"/>
                  </p:cNvSpPr>
                  <p:nvPr/>
                </p:nvSpPr>
                <p:spPr bwMode="auto">
                  <a:xfrm>
                    <a:off x="5000" y="2452"/>
                    <a:ext cx="96" cy="273"/>
                  </a:xfrm>
                  <a:prstGeom prst="rect">
                    <a:avLst/>
                  </a:prstGeom>
                  <a:solidFill>
                    <a:schemeClr val="accent1"/>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2344" name="Rectangle 117"/>
                  <p:cNvSpPr>
                    <a:spLocks noChangeArrowheads="1"/>
                  </p:cNvSpPr>
                  <p:nvPr/>
                </p:nvSpPr>
                <p:spPr bwMode="auto">
                  <a:xfrm>
                    <a:off x="2972" y="2315"/>
                    <a:ext cx="96" cy="273"/>
                  </a:xfrm>
                  <a:prstGeom prst="rect">
                    <a:avLst/>
                  </a:prstGeom>
                  <a:solidFill>
                    <a:schemeClr val="accent1"/>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2345" name="Rectangle 118"/>
                  <p:cNvSpPr>
                    <a:spLocks noChangeArrowheads="1"/>
                  </p:cNvSpPr>
                  <p:nvPr/>
                </p:nvSpPr>
                <p:spPr bwMode="auto">
                  <a:xfrm>
                    <a:off x="4469" y="3176"/>
                    <a:ext cx="308" cy="192"/>
                  </a:xfrm>
                  <a:prstGeom prst="rect">
                    <a:avLst/>
                  </a:prstGeom>
                  <a:noFill/>
                  <a:ln w="9525">
                    <a:noFill/>
                    <a:miter lim="800000"/>
                    <a:headEnd/>
                    <a:tailEnd/>
                  </a:ln>
                </p:spPr>
                <p:txBody>
                  <a:bodyPr lIns="0" tIns="0" rIns="0" bIns="0">
                    <a:spAutoFit/>
                  </a:bodyPr>
                  <a:lstStyle/>
                  <a:p>
                    <a:pPr eaLnBrk="0" hangingPunct="0"/>
                    <a:r>
                      <a:rPr lang="en-US" altLang="zh-CN" sz="2000">
                        <a:solidFill>
                          <a:srgbClr val="000080"/>
                        </a:solidFill>
                        <a:latin typeface="Times New Roman" pitchFamily="18" charset="0"/>
                      </a:rPr>
                      <a:t>V</a:t>
                    </a:r>
                    <a:r>
                      <a:rPr lang="en-US" altLang="zh-CN" sz="2000" baseline="-25000">
                        <a:solidFill>
                          <a:srgbClr val="000080"/>
                        </a:solidFill>
                        <a:latin typeface="Times New Roman" pitchFamily="18" charset="0"/>
                      </a:rPr>
                      <a:t>CC</a:t>
                    </a:r>
                    <a:endParaRPr lang="en-US" altLang="zh-CN" sz="2000" baseline="-25000">
                      <a:solidFill>
                        <a:schemeClr val="bg2"/>
                      </a:solidFill>
                      <a:latin typeface="Times New Roman" pitchFamily="18" charset="0"/>
                    </a:endParaRPr>
                  </a:p>
                </p:txBody>
              </p:sp>
              <p:sp>
                <p:nvSpPr>
                  <p:cNvPr id="12346" name="Rectangle 120"/>
                  <p:cNvSpPr>
                    <a:spLocks noChangeArrowheads="1"/>
                  </p:cNvSpPr>
                  <p:nvPr/>
                </p:nvSpPr>
                <p:spPr bwMode="auto">
                  <a:xfrm>
                    <a:off x="2783" y="2331"/>
                    <a:ext cx="208" cy="211"/>
                  </a:xfrm>
                  <a:prstGeom prst="rect">
                    <a:avLst/>
                  </a:prstGeom>
                  <a:noFill/>
                  <a:ln w="9525">
                    <a:noFill/>
                    <a:miter lim="800000"/>
                    <a:headEnd/>
                    <a:tailEnd/>
                  </a:ln>
                </p:spPr>
                <p:txBody>
                  <a:bodyPr lIns="0" tIns="0" rIns="0" bIns="0">
                    <a:spAutoFit/>
                  </a:bodyPr>
                  <a:lstStyle/>
                  <a:p>
                    <a:pPr eaLnBrk="0" hangingPunct="0">
                      <a:lnSpc>
                        <a:spcPct val="110000"/>
                      </a:lnSpc>
                    </a:pPr>
                    <a:r>
                      <a:rPr lang="en-US" altLang="zh-CN" sz="2000">
                        <a:solidFill>
                          <a:srgbClr val="000080"/>
                        </a:solidFill>
                        <a:latin typeface="Times New Roman" pitchFamily="18" charset="0"/>
                      </a:rPr>
                      <a:t>R</a:t>
                    </a:r>
                    <a:r>
                      <a:rPr lang="en-US" altLang="zh-CN" sz="2000" baseline="-25000">
                        <a:solidFill>
                          <a:srgbClr val="000080"/>
                        </a:solidFill>
                        <a:latin typeface="Times New Roman" pitchFamily="18" charset="0"/>
                      </a:rPr>
                      <a:t>e</a:t>
                    </a:r>
                    <a:endParaRPr lang="en-US" altLang="zh-CN" sz="2000" baseline="-25000">
                      <a:solidFill>
                        <a:schemeClr val="bg2"/>
                      </a:solidFill>
                      <a:latin typeface="Times New Roman" pitchFamily="18" charset="0"/>
                    </a:endParaRPr>
                  </a:p>
                </p:txBody>
              </p:sp>
            </p:grpSp>
            <p:sp>
              <p:nvSpPr>
                <p:cNvPr id="12323" name="Text Box 145"/>
                <p:cNvSpPr txBox="1">
                  <a:spLocks noChangeArrowheads="1"/>
                </p:cNvSpPr>
                <p:nvPr/>
              </p:nvSpPr>
              <p:spPr bwMode="auto">
                <a:xfrm>
                  <a:off x="5317" y="1647"/>
                  <a:ext cx="200" cy="250"/>
                </a:xfrm>
                <a:prstGeom prst="rect">
                  <a:avLst/>
                </a:prstGeom>
                <a:noFill/>
                <a:ln w="25400">
                  <a:noFill/>
                  <a:miter lim="800000"/>
                  <a:headEnd/>
                  <a:tailEnd/>
                </a:ln>
              </p:spPr>
              <p:txBody>
                <a:bodyPr>
                  <a:spAutoFit/>
                </a:bodyPr>
                <a:lstStyle/>
                <a:p>
                  <a:pPr>
                    <a:spcBef>
                      <a:spcPct val="50000"/>
                    </a:spcBef>
                  </a:pPr>
                  <a:r>
                    <a:rPr lang="en-US" altLang="zh-CN" sz="2000">
                      <a:latin typeface="Times New Roman" pitchFamily="18" charset="0"/>
                    </a:rPr>
                    <a:t>+</a:t>
                  </a:r>
                </a:p>
              </p:txBody>
            </p:sp>
            <p:sp>
              <p:nvSpPr>
                <p:cNvPr id="12324" name="Text Box 146"/>
                <p:cNvSpPr txBox="1">
                  <a:spLocks noChangeArrowheads="1"/>
                </p:cNvSpPr>
                <p:nvPr/>
              </p:nvSpPr>
              <p:spPr bwMode="auto">
                <a:xfrm>
                  <a:off x="5401" y="2440"/>
                  <a:ext cx="200" cy="250"/>
                </a:xfrm>
                <a:prstGeom prst="rect">
                  <a:avLst/>
                </a:prstGeom>
                <a:noFill/>
                <a:ln w="25400">
                  <a:noFill/>
                  <a:miter lim="800000"/>
                  <a:headEnd/>
                  <a:tailEnd/>
                </a:ln>
              </p:spPr>
              <p:txBody>
                <a:bodyPr>
                  <a:spAutoFit/>
                </a:bodyPr>
                <a:lstStyle/>
                <a:p>
                  <a:pPr>
                    <a:spcBef>
                      <a:spcPct val="50000"/>
                    </a:spcBef>
                  </a:pPr>
                  <a:r>
                    <a:rPr lang="en-US" altLang="zh-CN" sz="2000">
                      <a:latin typeface="Times New Roman" pitchFamily="18" charset="0"/>
                    </a:rPr>
                    <a:t>-</a:t>
                  </a:r>
                </a:p>
              </p:txBody>
            </p:sp>
          </p:grpSp>
          <p:sp>
            <p:nvSpPr>
              <p:cNvPr id="12321" name="Text Box 148"/>
              <p:cNvSpPr txBox="1">
                <a:spLocks noChangeArrowheads="1"/>
              </p:cNvSpPr>
              <p:nvPr/>
            </p:nvSpPr>
            <p:spPr bwMode="auto">
              <a:xfrm>
                <a:off x="4728" y="1847"/>
                <a:ext cx="450" cy="250"/>
              </a:xfrm>
              <a:prstGeom prst="rect">
                <a:avLst/>
              </a:prstGeom>
              <a:noFill/>
              <a:ln w="25400">
                <a:noFill/>
                <a:miter lim="800000"/>
                <a:headEnd/>
                <a:tailEnd/>
              </a:ln>
            </p:spPr>
            <p:txBody>
              <a:bodyPr>
                <a:spAutoFit/>
              </a:bodyPr>
              <a:lstStyle/>
              <a:p>
                <a:pPr>
                  <a:spcBef>
                    <a:spcPct val="50000"/>
                  </a:spcBef>
                </a:pPr>
                <a:r>
                  <a:rPr lang="en-US" altLang="zh-CN" sz="2000">
                    <a:solidFill>
                      <a:srgbClr val="FF33CC"/>
                    </a:solidFill>
                    <a:latin typeface="Times New Roman" pitchFamily="18" charset="0"/>
                  </a:rPr>
                  <a:t>V</a:t>
                </a:r>
                <a:r>
                  <a:rPr lang="en-US" altLang="zh-CN" sz="2000" baseline="-25000">
                    <a:solidFill>
                      <a:srgbClr val="FF33CC"/>
                    </a:solidFill>
                    <a:latin typeface="Times New Roman" pitchFamily="18" charset="0"/>
                  </a:rPr>
                  <a:t>0</a:t>
                </a:r>
              </a:p>
            </p:txBody>
          </p:sp>
        </p:grpSp>
        <p:sp>
          <p:nvSpPr>
            <p:cNvPr id="12319" name="Rectangle 167"/>
            <p:cNvSpPr>
              <a:spLocks noChangeArrowheads="1"/>
            </p:cNvSpPr>
            <p:nvPr/>
          </p:nvSpPr>
          <p:spPr bwMode="auto">
            <a:xfrm>
              <a:off x="3486" y="2180"/>
              <a:ext cx="408" cy="250"/>
            </a:xfrm>
            <a:prstGeom prst="rect">
              <a:avLst/>
            </a:prstGeom>
            <a:noFill/>
            <a:ln w="25400">
              <a:noFill/>
              <a:miter lim="800000"/>
              <a:headEnd/>
              <a:tailEnd/>
            </a:ln>
          </p:spPr>
          <p:txBody>
            <a:bodyPr wrap="none">
              <a:spAutoFit/>
            </a:bodyPr>
            <a:lstStyle/>
            <a:p>
              <a:r>
                <a:rPr lang="en-US" altLang="zh-CN" sz="2000">
                  <a:latin typeface="Times New Roman" pitchFamily="18" charset="0"/>
                </a:rPr>
                <a:t>1k</a:t>
              </a:r>
              <a:r>
                <a:rPr lang="en-US" altLang="zh-CN" sz="2000">
                  <a:latin typeface="Times New Roman" pitchFamily="18" charset="0"/>
                  <a:sym typeface="Symbol" pitchFamily="18" charset="2"/>
                </a:rPr>
                <a:t></a:t>
              </a:r>
            </a:p>
          </p:txBody>
        </p:sp>
      </p:grpSp>
      <p:sp>
        <p:nvSpPr>
          <p:cNvPr id="12307" name="Text Box 14"/>
          <p:cNvSpPr txBox="1">
            <a:spLocks noChangeArrowheads="1"/>
          </p:cNvSpPr>
          <p:nvPr/>
        </p:nvSpPr>
        <p:spPr bwMode="auto">
          <a:xfrm>
            <a:off x="325438" y="412750"/>
            <a:ext cx="7369175" cy="519113"/>
          </a:xfrm>
          <a:prstGeom prst="rect">
            <a:avLst/>
          </a:prstGeom>
          <a:noFill/>
          <a:ln w="38100">
            <a:noFill/>
            <a:miter lim="800000"/>
            <a:headEnd/>
            <a:tailEnd/>
          </a:ln>
        </p:spPr>
        <p:txBody>
          <a:bodyPr>
            <a:spAutoFit/>
          </a:bodyPr>
          <a:lstStyle/>
          <a:p>
            <a:pPr>
              <a:spcBef>
                <a:spcPct val="50000"/>
              </a:spcBef>
            </a:pPr>
            <a:r>
              <a:rPr lang="en-US" altLang="zh-CN" sz="2800">
                <a:solidFill>
                  <a:srgbClr val="FF0000"/>
                </a:solidFill>
                <a:latin typeface="黑体" pitchFamily="49" charset="-122"/>
                <a:ea typeface="黑体" pitchFamily="49" charset="-122"/>
              </a:rPr>
              <a:t>3.</a:t>
            </a:r>
            <a:r>
              <a:rPr lang="en-US" altLang="zh-CN" sz="2800">
                <a:solidFill>
                  <a:srgbClr val="FF0000"/>
                </a:solidFill>
                <a:latin typeface="Times New Roman" pitchFamily="18" charset="0"/>
                <a:ea typeface="黑体" pitchFamily="49" charset="-122"/>
              </a:rPr>
              <a:t>BJT</a:t>
            </a:r>
            <a:r>
              <a:rPr lang="zh-CN" altLang="en-US" sz="2800">
                <a:solidFill>
                  <a:srgbClr val="FF0000"/>
                </a:solidFill>
                <a:latin typeface="Times New Roman" pitchFamily="18" charset="0"/>
                <a:ea typeface="黑体" pitchFamily="49" charset="-122"/>
              </a:rPr>
              <a:t>在电压放大电路中的应用举例</a:t>
            </a:r>
          </a:p>
        </p:txBody>
      </p:sp>
      <p:sp>
        <p:nvSpPr>
          <p:cNvPr id="12308" name="Text Box 100"/>
          <p:cNvSpPr txBox="1">
            <a:spLocks noChangeArrowheads="1"/>
          </p:cNvSpPr>
          <p:nvPr/>
        </p:nvSpPr>
        <p:spPr bwMode="auto">
          <a:xfrm>
            <a:off x="8545513" y="6488113"/>
            <a:ext cx="609600" cy="336550"/>
          </a:xfrm>
          <a:prstGeom prst="rect">
            <a:avLst/>
          </a:prstGeom>
          <a:noFill/>
          <a:ln w="25400">
            <a:noFill/>
            <a:miter lim="800000"/>
            <a:headEnd/>
            <a:tailEnd/>
          </a:ln>
        </p:spPr>
        <p:txBody>
          <a:bodyPr>
            <a:spAutoFit/>
          </a:bodyPr>
          <a:lstStyle/>
          <a:p>
            <a:pPr algn="r">
              <a:spcBef>
                <a:spcPct val="50000"/>
              </a:spcBef>
            </a:pPr>
            <a:fld id="{84DB6AA0-3C27-4337-A2BA-0E2E1B7568C2}" type="slidenum">
              <a:rPr lang="zh-CN" altLang="en-US" sz="1600">
                <a:solidFill>
                  <a:srgbClr val="FF0000"/>
                </a:solidFill>
                <a:latin typeface="Times New Roman" pitchFamily="18" charset="0"/>
              </a:rPr>
              <a:pPr algn="r">
                <a:spcBef>
                  <a:spcPct val="50000"/>
                </a:spcBef>
              </a:pPr>
              <a:t>20</a:t>
            </a:fld>
            <a:endParaRPr lang="en-US" altLang="zh-CN" sz="1600">
              <a:solidFill>
                <a:srgbClr val="FF0000"/>
              </a:solidFill>
              <a:latin typeface="Times New Roman" pitchFamily="18" charset="0"/>
            </a:endParaRPr>
          </a:p>
        </p:txBody>
      </p:sp>
      <p:sp>
        <p:nvSpPr>
          <p:cNvPr id="98" name="Text Box 5"/>
          <p:cNvSpPr txBox="1">
            <a:spLocks noChangeArrowheads="1"/>
          </p:cNvSpPr>
          <p:nvPr/>
        </p:nvSpPr>
        <p:spPr bwMode="auto">
          <a:xfrm>
            <a:off x="744538" y="5899164"/>
            <a:ext cx="7467600" cy="495329"/>
          </a:xfrm>
          <a:prstGeom prst="rect">
            <a:avLst/>
          </a:prstGeom>
          <a:noFill/>
          <a:ln w="9525">
            <a:noFill/>
            <a:miter lim="800000"/>
            <a:headEnd/>
            <a:tailEnd/>
          </a:ln>
          <a:effectLst/>
        </p:spPr>
        <p:txBody>
          <a:bodyPr lIns="90000" tIns="46800" rIns="90000" bIns="46800">
            <a:spAutoFit/>
          </a:bodyPr>
          <a:lstStyle/>
          <a:p>
            <a:pPr>
              <a:lnSpc>
                <a:spcPct val="120000"/>
              </a:lnSpc>
              <a:defRPr/>
            </a:pPr>
            <a:r>
              <a:rPr lang="zh-CN" altLang="en-US" sz="2400" dirty="0">
                <a:solidFill>
                  <a:srgbClr val="FF3300"/>
                </a:solidFill>
                <a:latin typeface="Times New Roman" pitchFamily="18" charset="0"/>
                <a:ea typeface="+mn-ea"/>
                <a:cs typeface="Times New Roman" pitchFamily="18" charset="0"/>
                <a:sym typeface="Symbol" pitchFamily="18" charset="2"/>
              </a:rPr>
              <a:t>有电压放大能力，△</a:t>
            </a:r>
            <a:r>
              <a:rPr lang="en-US" altLang="zh-CN" sz="2400" dirty="0" err="1">
                <a:solidFill>
                  <a:srgbClr val="FF3300"/>
                </a:solidFill>
                <a:latin typeface="Times New Roman" pitchFamily="18" charset="0"/>
                <a:ea typeface="+mn-ea"/>
                <a:cs typeface="Times New Roman" pitchFamily="18" charset="0"/>
                <a:sym typeface="Symbol" pitchFamily="18" charset="2"/>
              </a:rPr>
              <a:t>v</a:t>
            </a:r>
            <a:r>
              <a:rPr lang="en-US" altLang="zh-CN" sz="2400" baseline="-25000" dirty="0" err="1">
                <a:solidFill>
                  <a:srgbClr val="FF3300"/>
                </a:solidFill>
                <a:latin typeface="Times New Roman" pitchFamily="18" charset="0"/>
                <a:ea typeface="+mn-ea"/>
                <a:cs typeface="Times New Roman" pitchFamily="18" charset="0"/>
                <a:sym typeface="Symbol" pitchFamily="18" charset="2"/>
              </a:rPr>
              <a:t>O</a:t>
            </a:r>
            <a:r>
              <a:rPr lang="zh-CN" altLang="en-US" sz="2400" dirty="0">
                <a:solidFill>
                  <a:srgbClr val="FF3300"/>
                </a:solidFill>
                <a:latin typeface="Times New Roman" pitchFamily="18" charset="0"/>
                <a:ea typeface="+mn-ea"/>
                <a:cs typeface="Times New Roman" pitchFamily="18" charset="0"/>
                <a:sym typeface="Symbol" pitchFamily="18" charset="2"/>
              </a:rPr>
              <a:t>、△</a:t>
            </a:r>
            <a:r>
              <a:rPr lang="en-US" altLang="zh-CN" sz="2400" dirty="0" err="1">
                <a:solidFill>
                  <a:srgbClr val="FF3300"/>
                </a:solidFill>
                <a:latin typeface="Times New Roman" pitchFamily="18" charset="0"/>
                <a:ea typeface="+mn-ea"/>
                <a:cs typeface="Times New Roman" pitchFamily="18" charset="0"/>
                <a:sym typeface="Symbol" pitchFamily="18" charset="2"/>
              </a:rPr>
              <a:t>v</a:t>
            </a:r>
            <a:r>
              <a:rPr lang="en-US" altLang="zh-CN" sz="2400" baseline="-25000" dirty="0" err="1">
                <a:solidFill>
                  <a:srgbClr val="FF3300"/>
                </a:solidFill>
                <a:latin typeface="Times New Roman" pitchFamily="18" charset="0"/>
                <a:ea typeface="+mn-ea"/>
                <a:cs typeface="Times New Roman" pitchFamily="18" charset="0"/>
                <a:sym typeface="Symbol" pitchFamily="18" charset="2"/>
              </a:rPr>
              <a:t>I</a:t>
            </a:r>
            <a:r>
              <a:rPr lang="zh-CN" altLang="en-US" sz="2400" dirty="0" smtClean="0">
                <a:solidFill>
                  <a:srgbClr val="FF3300"/>
                </a:solidFill>
                <a:latin typeface="Times New Roman" pitchFamily="18" charset="0"/>
                <a:ea typeface="+mn-ea"/>
                <a:cs typeface="Times New Roman" pitchFamily="18" charset="0"/>
                <a:sym typeface="Symbol" pitchFamily="18" charset="2"/>
              </a:rPr>
              <a:t>同相。</a:t>
            </a:r>
            <a:endParaRPr lang="zh-CN" altLang="en-US" sz="2400" dirty="0">
              <a:solidFill>
                <a:srgbClr val="FF3300"/>
              </a:solidFill>
              <a:latin typeface="Times New Roman" pitchFamily="18" charset="0"/>
              <a:ea typeface="+mn-ea"/>
              <a:cs typeface="Times New Roman" pitchFamily="18" charset="0"/>
              <a:sym typeface="Symbol" pitchFamily="18" charset="2"/>
            </a:endParaRPr>
          </a:p>
        </p:txBody>
      </p:sp>
      <p:sp>
        <p:nvSpPr>
          <p:cNvPr id="83" name="Text Box 36"/>
          <p:cNvSpPr txBox="1">
            <a:spLocks noChangeArrowheads="1"/>
          </p:cNvSpPr>
          <p:nvPr/>
        </p:nvSpPr>
        <p:spPr bwMode="auto">
          <a:xfrm rot="21462528">
            <a:off x="3965576" y="1903759"/>
            <a:ext cx="363538" cy="396875"/>
          </a:xfrm>
          <a:prstGeom prst="rect">
            <a:avLst/>
          </a:prstGeom>
          <a:noFill/>
          <a:ln w="9525">
            <a:noFill/>
            <a:miter lim="800000"/>
            <a:headEnd/>
            <a:tailEnd/>
          </a:ln>
        </p:spPr>
        <p:txBody>
          <a:bodyPr>
            <a:spAutoFit/>
          </a:bodyPr>
          <a:lstStyle/>
          <a:p>
            <a:pPr>
              <a:spcBef>
                <a:spcPct val="50000"/>
              </a:spcBef>
            </a:pPr>
            <a:r>
              <a:rPr lang="en-US" altLang="zh-CN" sz="2000" dirty="0" smtClean="0">
                <a:solidFill>
                  <a:srgbClr val="FF0000"/>
                </a:solidFill>
                <a:latin typeface="Times New Roman" pitchFamily="18" charset="0"/>
              </a:rPr>
              <a:t>b</a:t>
            </a:r>
            <a:endParaRPr lang="en-US" altLang="zh-CN" sz="2000" dirty="0">
              <a:solidFill>
                <a:srgbClr val="FF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1256"/>
                                        </p:tgtEl>
                                        <p:attrNameLst>
                                          <p:attrName>style.visibility</p:attrName>
                                        </p:attrNameLst>
                                      </p:cBhvr>
                                      <p:to>
                                        <p:strVal val="visible"/>
                                      </p:to>
                                    </p:set>
                                    <p:animEffect transition="in" filter="wipe(left)">
                                      <p:cBhvr>
                                        <p:cTn id="7" dur="500"/>
                                        <p:tgtEl>
                                          <p:spTgt spid="4312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1257"/>
                                        </p:tgtEl>
                                        <p:attrNameLst>
                                          <p:attrName>style.visibility</p:attrName>
                                        </p:attrNameLst>
                                      </p:cBhvr>
                                      <p:to>
                                        <p:strVal val="visible"/>
                                      </p:to>
                                    </p:set>
                                    <p:animEffect transition="in" filter="wipe(left)">
                                      <p:cBhvr>
                                        <p:cTn id="12" dur="500"/>
                                        <p:tgtEl>
                                          <p:spTgt spid="4312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1261"/>
                                        </p:tgtEl>
                                        <p:attrNameLst>
                                          <p:attrName>style.visibility</p:attrName>
                                        </p:attrNameLst>
                                      </p:cBhvr>
                                      <p:to>
                                        <p:strVal val="visible"/>
                                      </p:to>
                                    </p:set>
                                    <p:animEffect transition="in" filter="wipe(left)">
                                      <p:cBhvr>
                                        <p:cTn id="17" dur="500"/>
                                        <p:tgtEl>
                                          <p:spTgt spid="4312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1264"/>
                                        </p:tgtEl>
                                        <p:attrNameLst>
                                          <p:attrName>style.visibility</p:attrName>
                                        </p:attrNameLst>
                                      </p:cBhvr>
                                      <p:to>
                                        <p:strVal val="visible"/>
                                      </p:to>
                                    </p:set>
                                    <p:animEffect transition="in" filter="wipe(left)">
                                      <p:cBhvr>
                                        <p:cTn id="22" dur="500"/>
                                        <p:tgtEl>
                                          <p:spTgt spid="4312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1258"/>
                                        </p:tgtEl>
                                        <p:attrNameLst>
                                          <p:attrName>style.visibility</p:attrName>
                                        </p:attrNameLst>
                                      </p:cBhvr>
                                      <p:to>
                                        <p:strVal val="visible"/>
                                      </p:to>
                                    </p:set>
                                    <p:animEffect transition="in" filter="wipe(left)">
                                      <p:cBhvr>
                                        <p:cTn id="27" dur="500"/>
                                        <p:tgtEl>
                                          <p:spTgt spid="4312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1262"/>
                                        </p:tgtEl>
                                        <p:attrNameLst>
                                          <p:attrName>style.visibility</p:attrName>
                                        </p:attrNameLst>
                                      </p:cBhvr>
                                      <p:to>
                                        <p:strVal val="visible"/>
                                      </p:to>
                                    </p:set>
                                    <p:animEffect transition="in" filter="wipe(left)">
                                      <p:cBhvr>
                                        <p:cTn id="32" dur="500"/>
                                        <p:tgtEl>
                                          <p:spTgt spid="4312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1263"/>
                                        </p:tgtEl>
                                        <p:attrNameLst>
                                          <p:attrName>style.visibility</p:attrName>
                                        </p:attrNameLst>
                                      </p:cBhvr>
                                      <p:to>
                                        <p:strVal val="visible"/>
                                      </p:to>
                                    </p:set>
                                    <p:animEffect transition="in" filter="wipe(left)">
                                      <p:cBhvr>
                                        <p:cTn id="37" dur="500"/>
                                        <p:tgtEl>
                                          <p:spTgt spid="4312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1259"/>
                                        </p:tgtEl>
                                        <p:attrNameLst>
                                          <p:attrName>style.visibility</p:attrName>
                                        </p:attrNameLst>
                                      </p:cBhvr>
                                      <p:to>
                                        <p:strVal val="visible"/>
                                      </p:to>
                                    </p:set>
                                    <p:animEffect transition="in" filter="wipe(left)">
                                      <p:cBhvr>
                                        <p:cTn id="42" dur="500"/>
                                        <p:tgtEl>
                                          <p:spTgt spid="4312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1260"/>
                                        </p:tgtEl>
                                        <p:attrNameLst>
                                          <p:attrName>style.visibility</p:attrName>
                                        </p:attrNameLst>
                                      </p:cBhvr>
                                      <p:to>
                                        <p:strVal val="visible"/>
                                      </p:to>
                                    </p:set>
                                    <p:animEffect transition="in" filter="wipe(left)">
                                      <p:cBhvr>
                                        <p:cTn id="47" dur="500"/>
                                        <p:tgtEl>
                                          <p:spTgt spid="43126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strips(downRight)">
                                      <p:cBhvr>
                                        <p:cTn id="5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256" grpId="0" autoUpdateAnimBg="0"/>
      <p:bldP spid="431257" grpId="0" autoUpdateAnimBg="0"/>
      <p:bldP spid="431258" grpId="0" autoUpdateAnimBg="0"/>
      <p:bldP spid="431259" grpId="0" autoUpdateAnimBg="0"/>
      <p:bldP spid="431261" grpId="0" autoUpdateAnimBg="0"/>
      <p:bldP spid="431262" grpId="0" autoUpdateAnimBg="0"/>
      <p:bldP spid="431263" grpId="0" autoUpdateAnimBg="0"/>
      <p:bldP spid="431264" grpId="0" autoUpdateAnimBg="0"/>
      <p:bldP spid="9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a:grpSpLocks/>
          </p:cNvGrpSpPr>
          <p:nvPr/>
        </p:nvGrpSpPr>
        <p:grpSpPr bwMode="auto">
          <a:xfrm>
            <a:off x="5570538" y="2009775"/>
            <a:ext cx="2362200" cy="3338513"/>
            <a:chOff x="895" y="1707"/>
            <a:chExt cx="1488" cy="2088"/>
          </a:xfrm>
        </p:grpSpPr>
        <p:pic>
          <p:nvPicPr>
            <p:cNvPr id="13367" name="Picture 44"/>
            <p:cNvPicPr>
              <a:picLocks noChangeAspect="1" noChangeArrowheads="1"/>
            </p:cNvPicPr>
            <p:nvPr/>
          </p:nvPicPr>
          <p:blipFill>
            <a:blip r:embed="rId3"/>
            <a:srcRect/>
            <a:stretch>
              <a:fillRect/>
            </a:stretch>
          </p:blipFill>
          <p:spPr bwMode="auto">
            <a:xfrm>
              <a:off x="895" y="1707"/>
              <a:ext cx="1488" cy="2088"/>
            </a:xfrm>
            <a:prstGeom prst="rect">
              <a:avLst/>
            </a:prstGeom>
            <a:noFill/>
            <a:ln w="9525">
              <a:noFill/>
              <a:miter lim="800000"/>
              <a:headEnd/>
              <a:tailEnd/>
            </a:ln>
          </p:spPr>
        </p:pic>
        <p:sp>
          <p:nvSpPr>
            <p:cNvPr id="13368" name="Text Box 18"/>
            <p:cNvSpPr txBox="1">
              <a:spLocks noChangeArrowheads="1"/>
            </p:cNvSpPr>
            <p:nvPr/>
          </p:nvSpPr>
          <p:spPr bwMode="auto">
            <a:xfrm>
              <a:off x="1232" y="2232"/>
              <a:ext cx="288"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b</a:t>
              </a:r>
              <a:endParaRPr lang="en-US" altLang="zh-CN" sz="2000" baseline="-25000">
                <a:latin typeface="Times New Roman" pitchFamily="18" charset="0"/>
              </a:endParaRPr>
            </a:p>
          </p:txBody>
        </p:sp>
        <p:sp>
          <p:nvSpPr>
            <p:cNvPr id="13369" name="Text Box 19"/>
            <p:cNvSpPr txBox="1">
              <a:spLocks noChangeArrowheads="1"/>
            </p:cNvSpPr>
            <p:nvPr/>
          </p:nvSpPr>
          <p:spPr bwMode="auto">
            <a:xfrm>
              <a:off x="1656" y="2071"/>
              <a:ext cx="28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c</a:t>
              </a:r>
              <a:endParaRPr lang="en-US" altLang="zh-CN" sz="2000" baseline="-25000">
                <a:latin typeface="Times New Roman" pitchFamily="18" charset="0"/>
              </a:endParaRPr>
            </a:p>
          </p:txBody>
        </p:sp>
        <p:sp>
          <p:nvSpPr>
            <p:cNvPr id="13370" name="Text Box 20"/>
            <p:cNvSpPr txBox="1">
              <a:spLocks noChangeArrowheads="1"/>
            </p:cNvSpPr>
            <p:nvPr/>
          </p:nvSpPr>
          <p:spPr bwMode="auto">
            <a:xfrm>
              <a:off x="1649" y="2548"/>
              <a:ext cx="288"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e</a:t>
              </a:r>
              <a:endParaRPr lang="en-US" altLang="zh-CN" sz="2000" baseline="-25000">
                <a:latin typeface="Times New Roman" pitchFamily="18" charset="0"/>
              </a:endParaRPr>
            </a:p>
          </p:txBody>
        </p:sp>
      </p:grpSp>
      <p:sp>
        <p:nvSpPr>
          <p:cNvPr id="13318" name="Text Box 35"/>
          <p:cNvSpPr txBox="1">
            <a:spLocks noChangeArrowheads="1"/>
          </p:cNvSpPr>
          <p:nvPr/>
        </p:nvSpPr>
        <p:spPr bwMode="auto">
          <a:xfrm>
            <a:off x="7116763" y="1652588"/>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C</a:t>
            </a:r>
          </a:p>
        </p:txBody>
      </p:sp>
      <p:grpSp>
        <p:nvGrpSpPr>
          <p:cNvPr id="3" name="Group 46"/>
          <p:cNvGrpSpPr>
            <a:grpSpLocks/>
          </p:cNvGrpSpPr>
          <p:nvPr/>
        </p:nvGrpSpPr>
        <p:grpSpPr bwMode="auto">
          <a:xfrm>
            <a:off x="4646613" y="3124200"/>
            <a:ext cx="1014412" cy="2058988"/>
            <a:chOff x="313" y="2402"/>
            <a:chExt cx="639" cy="1290"/>
          </a:xfrm>
        </p:grpSpPr>
        <p:pic>
          <p:nvPicPr>
            <p:cNvPr id="13363" name="Picture 45"/>
            <p:cNvPicPr>
              <a:picLocks noChangeAspect="1" noChangeArrowheads="1"/>
            </p:cNvPicPr>
            <p:nvPr/>
          </p:nvPicPr>
          <p:blipFill>
            <a:blip r:embed="rId4"/>
            <a:srcRect/>
            <a:stretch>
              <a:fillRect/>
            </a:stretch>
          </p:blipFill>
          <p:spPr bwMode="auto">
            <a:xfrm>
              <a:off x="466" y="2402"/>
              <a:ext cx="486" cy="1290"/>
            </a:xfrm>
            <a:prstGeom prst="rect">
              <a:avLst/>
            </a:prstGeom>
            <a:noFill/>
            <a:ln w="9525">
              <a:noFill/>
              <a:miter lim="800000"/>
              <a:headEnd/>
              <a:tailEnd/>
            </a:ln>
          </p:spPr>
        </p:pic>
        <p:sp>
          <p:nvSpPr>
            <p:cNvPr id="13364" name="Rectangle 42"/>
            <p:cNvSpPr>
              <a:spLocks noChangeArrowheads="1"/>
            </p:cNvSpPr>
            <p:nvPr/>
          </p:nvSpPr>
          <p:spPr bwMode="auto">
            <a:xfrm>
              <a:off x="612" y="2899"/>
              <a:ext cx="55" cy="219"/>
            </a:xfrm>
            <a:prstGeom prst="rect">
              <a:avLst/>
            </a:prstGeom>
            <a:solidFill>
              <a:srgbClr val="FFFFFF"/>
            </a:solidFill>
            <a:ln w="25400">
              <a:solidFill>
                <a:srgbClr val="000080"/>
              </a:solidFill>
              <a:miter lim="800000"/>
              <a:headEnd/>
              <a:tailEnd/>
            </a:ln>
          </p:spPr>
          <p:txBody>
            <a:bodyPr wrap="none" anchor="ctr"/>
            <a:lstStyle/>
            <a:p>
              <a:pPr algn="ctr"/>
              <a:endParaRPr lang="zh-CN" altLang="zh-CN" sz="3600">
                <a:latin typeface="Times New Roman" pitchFamily="18" charset="0"/>
              </a:endParaRPr>
            </a:p>
          </p:txBody>
        </p:sp>
        <p:sp>
          <p:nvSpPr>
            <p:cNvPr id="13365" name="Rectangle 43"/>
            <p:cNvSpPr>
              <a:spLocks noChangeArrowheads="1"/>
            </p:cNvSpPr>
            <p:nvPr/>
          </p:nvSpPr>
          <p:spPr bwMode="auto">
            <a:xfrm>
              <a:off x="359" y="2874"/>
              <a:ext cx="292" cy="250"/>
            </a:xfrm>
            <a:prstGeom prst="rect">
              <a:avLst/>
            </a:prstGeom>
            <a:noFill/>
            <a:ln w="9525">
              <a:noFill/>
              <a:miter lim="800000"/>
              <a:headEnd/>
              <a:tailEnd/>
            </a:ln>
          </p:spPr>
          <p:txBody>
            <a:bodyPr wrap="none">
              <a:spAutoFit/>
            </a:bodyPr>
            <a:lstStyle/>
            <a:p>
              <a:r>
                <a:rPr lang="en-US" altLang="zh-CN" sz="2000" i="1">
                  <a:latin typeface="Times New Roman" pitchFamily="18" charset="0"/>
                </a:rPr>
                <a:t>R</a:t>
              </a:r>
              <a:r>
                <a:rPr lang="en-US" altLang="zh-CN" sz="2000" baseline="-25000">
                  <a:latin typeface="Times New Roman" pitchFamily="18" charset="0"/>
                </a:rPr>
                <a:t>B</a:t>
              </a:r>
            </a:p>
          </p:txBody>
        </p:sp>
        <p:sp>
          <p:nvSpPr>
            <p:cNvPr id="13366" name="Text Box 23"/>
            <p:cNvSpPr txBox="1">
              <a:spLocks noChangeArrowheads="1"/>
            </p:cNvSpPr>
            <p:nvPr/>
          </p:nvSpPr>
          <p:spPr bwMode="auto">
            <a:xfrm>
              <a:off x="313" y="3316"/>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BB</a:t>
              </a:r>
            </a:p>
          </p:txBody>
        </p:sp>
      </p:grpSp>
      <p:grpSp>
        <p:nvGrpSpPr>
          <p:cNvPr id="4" name="Group 63"/>
          <p:cNvGrpSpPr>
            <a:grpSpLocks/>
          </p:cNvGrpSpPr>
          <p:nvPr/>
        </p:nvGrpSpPr>
        <p:grpSpPr bwMode="auto">
          <a:xfrm>
            <a:off x="5210175" y="2700338"/>
            <a:ext cx="720725" cy="409575"/>
            <a:chOff x="432" y="1751"/>
            <a:chExt cx="454" cy="258"/>
          </a:xfrm>
        </p:grpSpPr>
        <p:sp>
          <p:nvSpPr>
            <p:cNvPr id="13361" name="Text Box 26"/>
            <p:cNvSpPr txBox="1">
              <a:spLocks noChangeArrowheads="1"/>
            </p:cNvSpPr>
            <p:nvPr/>
          </p:nvSpPr>
          <p:spPr bwMode="auto">
            <a:xfrm>
              <a:off x="432" y="1751"/>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B</a:t>
              </a:r>
            </a:p>
          </p:txBody>
        </p:sp>
        <p:sp>
          <p:nvSpPr>
            <p:cNvPr id="13362" name="Line 48"/>
            <p:cNvSpPr>
              <a:spLocks noChangeShapeType="1"/>
            </p:cNvSpPr>
            <p:nvPr/>
          </p:nvSpPr>
          <p:spPr bwMode="auto">
            <a:xfrm>
              <a:off x="465" y="2009"/>
              <a:ext cx="421" cy="0"/>
            </a:xfrm>
            <a:prstGeom prst="line">
              <a:avLst/>
            </a:prstGeom>
            <a:noFill/>
            <a:ln w="25400">
              <a:solidFill>
                <a:srgbClr val="FF0000"/>
              </a:solidFill>
              <a:round/>
              <a:headEnd/>
              <a:tailEnd type="triangle" w="med" len="med"/>
            </a:ln>
          </p:spPr>
          <p:txBody>
            <a:bodyPr/>
            <a:lstStyle/>
            <a:p>
              <a:endParaRPr lang="zh-CN" altLang="en-US"/>
            </a:p>
          </p:txBody>
        </p:sp>
      </p:grpSp>
      <p:grpSp>
        <p:nvGrpSpPr>
          <p:cNvPr id="5" name="Group 51"/>
          <p:cNvGrpSpPr>
            <a:grpSpLocks/>
          </p:cNvGrpSpPr>
          <p:nvPr/>
        </p:nvGrpSpPr>
        <p:grpSpPr bwMode="auto">
          <a:xfrm>
            <a:off x="7631113" y="2000250"/>
            <a:ext cx="911225" cy="3195638"/>
            <a:chOff x="2193" y="1701"/>
            <a:chExt cx="574" cy="1998"/>
          </a:xfrm>
        </p:grpSpPr>
        <p:pic>
          <p:nvPicPr>
            <p:cNvPr id="13357" name="Picture 47"/>
            <p:cNvPicPr>
              <a:picLocks noChangeAspect="1" noChangeArrowheads="1"/>
            </p:cNvPicPr>
            <p:nvPr/>
          </p:nvPicPr>
          <p:blipFill>
            <a:blip r:embed="rId5"/>
            <a:srcRect/>
            <a:stretch>
              <a:fillRect/>
            </a:stretch>
          </p:blipFill>
          <p:spPr bwMode="auto">
            <a:xfrm>
              <a:off x="2299" y="1701"/>
              <a:ext cx="468" cy="1998"/>
            </a:xfrm>
            <a:prstGeom prst="rect">
              <a:avLst/>
            </a:prstGeom>
            <a:noFill/>
            <a:ln w="9525">
              <a:noFill/>
              <a:miter lim="800000"/>
              <a:headEnd/>
              <a:tailEnd/>
            </a:ln>
          </p:spPr>
        </p:pic>
        <p:sp>
          <p:nvSpPr>
            <p:cNvPr id="13358" name="Text Box 21"/>
            <p:cNvSpPr txBox="1">
              <a:spLocks noChangeArrowheads="1"/>
            </p:cNvSpPr>
            <p:nvPr/>
          </p:nvSpPr>
          <p:spPr bwMode="auto">
            <a:xfrm>
              <a:off x="2322" y="2094"/>
              <a:ext cx="336" cy="248"/>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R</a:t>
              </a:r>
              <a:r>
                <a:rPr lang="en-US" altLang="zh-CN" sz="2000" baseline="-25000">
                  <a:latin typeface="Times New Roman" pitchFamily="18" charset="0"/>
                </a:rPr>
                <a:t>L</a:t>
              </a:r>
            </a:p>
          </p:txBody>
        </p:sp>
        <p:sp>
          <p:nvSpPr>
            <p:cNvPr id="13359" name="Text Box 24"/>
            <p:cNvSpPr txBox="1">
              <a:spLocks noChangeArrowheads="1"/>
            </p:cNvSpPr>
            <p:nvPr/>
          </p:nvSpPr>
          <p:spPr bwMode="auto">
            <a:xfrm>
              <a:off x="2256" y="2954"/>
              <a:ext cx="384" cy="248"/>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CC</a:t>
              </a:r>
            </a:p>
          </p:txBody>
        </p:sp>
        <p:sp>
          <p:nvSpPr>
            <p:cNvPr id="13360" name="Text Box 50"/>
            <p:cNvSpPr txBox="1">
              <a:spLocks noChangeArrowheads="1"/>
            </p:cNvSpPr>
            <p:nvPr/>
          </p:nvSpPr>
          <p:spPr bwMode="auto">
            <a:xfrm>
              <a:off x="2193" y="2278"/>
              <a:ext cx="480"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1k</a:t>
              </a: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grpSp>
      <p:grpSp>
        <p:nvGrpSpPr>
          <p:cNvPr id="6" name="Group 53"/>
          <p:cNvGrpSpPr>
            <a:grpSpLocks/>
          </p:cNvGrpSpPr>
          <p:nvPr/>
        </p:nvGrpSpPr>
        <p:grpSpPr bwMode="auto">
          <a:xfrm>
            <a:off x="6811963" y="1628775"/>
            <a:ext cx="668337" cy="414338"/>
            <a:chOff x="1677" y="1460"/>
            <a:chExt cx="421" cy="261"/>
          </a:xfrm>
        </p:grpSpPr>
        <p:sp>
          <p:nvSpPr>
            <p:cNvPr id="13355" name="Text Box 28"/>
            <p:cNvSpPr txBox="1">
              <a:spLocks noChangeArrowheads="1"/>
            </p:cNvSpPr>
            <p:nvPr/>
          </p:nvSpPr>
          <p:spPr bwMode="auto">
            <a:xfrm>
              <a:off x="1714" y="1460"/>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C</a:t>
              </a:r>
            </a:p>
          </p:txBody>
        </p:sp>
        <p:sp>
          <p:nvSpPr>
            <p:cNvPr id="13356" name="Line 52"/>
            <p:cNvSpPr>
              <a:spLocks noChangeShapeType="1"/>
            </p:cNvSpPr>
            <p:nvPr/>
          </p:nvSpPr>
          <p:spPr bwMode="auto">
            <a:xfrm flipH="1">
              <a:off x="1677" y="1721"/>
              <a:ext cx="369" cy="0"/>
            </a:xfrm>
            <a:prstGeom prst="line">
              <a:avLst/>
            </a:prstGeom>
            <a:noFill/>
            <a:ln w="25400">
              <a:solidFill>
                <a:srgbClr val="FF0000"/>
              </a:solidFill>
              <a:round/>
              <a:headEnd/>
              <a:tailEnd type="triangle" w="med" len="med"/>
            </a:ln>
          </p:spPr>
          <p:txBody>
            <a:bodyPr/>
            <a:lstStyle/>
            <a:p>
              <a:endParaRPr lang="zh-CN" altLang="en-US"/>
            </a:p>
          </p:txBody>
        </p:sp>
      </p:grpSp>
      <p:grpSp>
        <p:nvGrpSpPr>
          <p:cNvPr id="7" name="Group 55"/>
          <p:cNvGrpSpPr>
            <a:grpSpLocks/>
          </p:cNvGrpSpPr>
          <p:nvPr/>
        </p:nvGrpSpPr>
        <p:grpSpPr bwMode="auto">
          <a:xfrm>
            <a:off x="6856413" y="3778250"/>
            <a:ext cx="609600" cy="609600"/>
            <a:chOff x="1705" y="2814"/>
            <a:chExt cx="384" cy="384"/>
          </a:xfrm>
        </p:grpSpPr>
        <p:sp>
          <p:nvSpPr>
            <p:cNvPr id="13353" name="Line 54"/>
            <p:cNvSpPr>
              <a:spLocks noChangeShapeType="1"/>
            </p:cNvSpPr>
            <p:nvPr/>
          </p:nvSpPr>
          <p:spPr bwMode="auto">
            <a:xfrm>
              <a:off x="1721" y="2814"/>
              <a:ext cx="0" cy="384"/>
            </a:xfrm>
            <a:prstGeom prst="line">
              <a:avLst/>
            </a:prstGeom>
            <a:noFill/>
            <a:ln w="25400">
              <a:solidFill>
                <a:srgbClr val="FF0000"/>
              </a:solidFill>
              <a:round/>
              <a:headEnd/>
              <a:tailEnd type="triangle" w="med" len="med"/>
            </a:ln>
          </p:spPr>
          <p:txBody>
            <a:bodyPr/>
            <a:lstStyle/>
            <a:p>
              <a:endParaRPr lang="zh-CN" altLang="en-US"/>
            </a:p>
          </p:txBody>
        </p:sp>
        <p:sp>
          <p:nvSpPr>
            <p:cNvPr id="13354" name="Text Box 27"/>
            <p:cNvSpPr txBox="1">
              <a:spLocks noChangeArrowheads="1"/>
            </p:cNvSpPr>
            <p:nvPr/>
          </p:nvSpPr>
          <p:spPr bwMode="auto">
            <a:xfrm>
              <a:off x="1705" y="2895"/>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E</a:t>
              </a:r>
            </a:p>
          </p:txBody>
        </p:sp>
      </p:grpSp>
      <p:grpSp>
        <p:nvGrpSpPr>
          <p:cNvPr id="8" name="Group 60"/>
          <p:cNvGrpSpPr>
            <a:grpSpLocks/>
          </p:cNvGrpSpPr>
          <p:nvPr/>
        </p:nvGrpSpPr>
        <p:grpSpPr bwMode="auto">
          <a:xfrm>
            <a:off x="6149975" y="3105150"/>
            <a:ext cx="696913" cy="855663"/>
            <a:chOff x="1189" y="2439"/>
            <a:chExt cx="439" cy="539"/>
          </a:xfrm>
        </p:grpSpPr>
        <p:grpSp>
          <p:nvGrpSpPr>
            <p:cNvPr id="9" name="Group 58"/>
            <p:cNvGrpSpPr>
              <a:grpSpLocks/>
            </p:cNvGrpSpPr>
            <p:nvPr/>
          </p:nvGrpSpPr>
          <p:grpSpPr bwMode="auto">
            <a:xfrm>
              <a:off x="1189" y="2439"/>
              <a:ext cx="439" cy="539"/>
              <a:chOff x="1189" y="2439"/>
              <a:chExt cx="439" cy="539"/>
            </a:xfrm>
          </p:grpSpPr>
          <p:sp>
            <p:nvSpPr>
              <p:cNvPr id="13351" name="Text Box 56"/>
              <p:cNvSpPr txBox="1">
                <a:spLocks noChangeArrowheads="1"/>
              </p:cNvSpPr>
              <p:nvPr/>
            </p:nvSpPr>
            <p:spPr bwMode="auto">
              <a:xfrm>
                <a:off x="1189" y="2439"/>
                <a:ext cx="177" cy="250"/>
              </a:xfrm>
              <a:prstGeom prst="rect">
                <a:avLst/>
              </a:prstGeom>
              <a:noFill/>
              <a:ln w="25400">
                <a:noFill/>
                <a:miter lim="800000"/>
                <a:headEnd/>
                <a:tailEnd/>
              </a:ln>
            </p:spPr>
            <p:txBody>
              <a:bodyPr>
                <a:spAutoFit/>
              </a:bodyPr>
              <a:lstStyle/>
              <a:p>
                <a:pPr>
                  <a:spcBef>
                    <a:spcPct val="50000"/>
                  </a:spcBef>
                </a:pPr>
                <a:r>
                  <a:rPr lang="en-US" altLang="zh-CN" sz="2000">
                    <a:solidFill>
                      <a:srgbClr val="990000"/>
                    </a:solidFill>
                    <a:latin typeface="Times New Roman" pitchFamily="18" charset="0"/>
                  </a:rPr>
                  <a:t>+</a:t>
                </a:r>
              </a:p>
            </p:txBody>
          </p:sp>
          <p:sp>
            <p:nvSpPr>
              <p:cNvPr id="13352" name="Text Box 57"/>
              <p:cNvSpPr txBox="1">
                <a:spLocks noChangeArrowheads="1"/>
              </p:cNvSpPr>
              <p:nvPr/>
            </p:nvSpPr>
            <p:spPr bwMode="auto">
              <a:xfrm>
                <a:off x="1451" y="2728"/>
                <a:ext cx="177" cy="250"/>
              </a:xfrm>
              <a:prstGeom prst="rect">
                <a:avLst/>
              </a:prstGeom>
              <a:noFill/>
              <a:ln w="25400">
                <a:noFill/>
                <a:miter lim="800000"/>
                <a:headEnd/>
                <a:tailEnd/>
              </a:ln>
            </p:spPr>
            <p:txBody>
              <a:bodyPr>
                <a:spAutoFit/>
              </a:bodyPr>
              <a:lstStyle/>
              <a:p>
                <a:pPr>
                  <a:spcBef>
                    <a:spcPct val="50000"/>
                  </a:spcBef>
                </a:pPr>
                <a:r>
                  <a:rPr lang="zh-CN" altLang="en-US" sz="2000">
                    <a:solidFill>
                      <a:schemeClr val="accent2"/>
                    </a:solidFill>
                    <a:latin typeface="Times New Roman" pitchFamily="18" charset="0"/>
                  </a:rPr>
                  <a:t>－</a:t>
                </a:r>
              </a:p>
            </p:txBody>
          </p:sp>
        </p:grpSp>
        <p:sp>
          <p:nvSpPr>
            <p:cNvPr id="13350" name="Text Box 59"/>
            <p:cNvSpPr txBox="1">
              <a:spLocks noChangeArrowheads="1"/>
            </p:cNvSpPr>
            <p:nvPr/>
          </p:nvSpPr>
          <p:spPr bwMode="auto">
            <a:xfrm>
              <a:off x="1217" y="2589"/>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BE</a:t>
              </a:r>
            </a:p>
          </p:txBody>
        </p:sp>
      </p:grpSp>
      <p:grpSp>
        <p:nvGrpSpPr>
          <p:cNvPr id="10" name="Group 62"/>
          <p:cNvGrpSpPr>
            <a:grpSpLocks/>
          </p:cNvGrpSpPr>
          <p:nvPr/>
        </p:nvGrpSpPr>
        <p:grpSpPr bwMode="auto">
          <a:xfrm>
            <a:off x="4549775" y="3071813"/>
            <a:ext cx="765175" cy="768350"/>
            <a:chOff x="252" y="2369"/>
            <a:chExt cx="482" cy="484"/>
          </a:xfrm>
        </p:grpSpPr>
        <p:grpSp>
          <p:nvGrpSpPr>
            <p:cNvPr id="11" name="Group 61"/>
            <p:cNvGrpSpPr>
              <a:grpSpLocks/>
            </p:cNvGrpSpPr>
            <p:nvPr/>
          </p:nvGrpSpPr>
          <p:grpSpPr bwMode="auto">
            <a:xfrm>
              <a:off x="467" y="2369"/>
              <a:ext cx="267" cy="355"/>
              <a:chOff x="467" y="2369"/>
              <a:chExt cx="267" cy="355"/>
            </a:xfrm>
          </p:grpSpPr>
          <p:sp>
            <p:nvSpPr>
              <p:cNvPr id="13347" name="Oval 39"/>
              <p:cNvSpPr>
                <a:spLocks noChangeArrowheads="1"/>
              </p:cNvSpPr>
              <p:nvPr/>
            </p:nvSpPr>
            <p:spPr bwMode="auto">
              <a:xfrm>
                <a:off x="542" y="2532"/>
                <a:ext cx="192" cy="192"/>
              </a:xfrm>
              <a:prstGeom prst="ellipse">
                <a:avLst/>
              </a:prstGeom>
              <a:noFill/>
              <a:ln w="28575">
                <a:solidFill>
                  <a:srgbClr val="800000"/>
                </a:solidFill>
                <a:round/>
                <a:headEnd/>
                <a:tailEnd/>
              </a:ln>
            </p:spPr>
            <p:txBody>
              <a:bodyPr wrap="none" anchor="ctr"/>
              <a:lstStyle/>
              <a:p>
                <a:endParaRPr lang="zh-CN" altLang="en-US" sz="3600">
                  <a:latin typeface="Times New Roman" pitchFamily="18" charset="0"/>
                </a:endParaRPr>
              </a:p>
            </p:txBody>
          </p:sp>
          <p:sp>
            <p:nvSpPr>
              <p:cNvPr id="13348" name="Text Box 40"/>
              <p:cNvSpPr txBox="1">
                <a:spLocks noChangeArrowheads="1"/>
              </p:cNvSpPr>
              <p:nvPr/>
            </p:nvSpPr>
            <p:spPr bwMode="auto">
              <a:xfrm>
                <a:off x="467" y="2369"/>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a:t>
                </a:r>
                <a:endParaRPr lang="en-US" altLang="zh-CN" sz="2000" baseline="-25000">
                  <a:latin typeface="Times New Roman" pitchFamily="18" charset="0"/>
                </a:endParaRPr>
              </a:p>
            </p:txBody>
          </p:sp>
        </p:grpSp>
        <p:sp>
          <p:nvSpPr>
            <p:cNvPr id="13345" name="Text Box 41"/>
            <p:cNvSpPr txBox="1">
              <a:spLocks noChangeArrowheads="1"/>
            </p:cNvSpPr>
            <p:nvPr/>
          </p:nvSpPr>
          <p:spPr bwMode="auto">
            <a:xfrm>
              <a:off x="466" y="2603"/>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a:t>
              </a:r>
              <a:endParaRPr lang="en-US" altLang="zh-CN" sz="2000" baseline="-25000">
                <a:latin typeface="Times New Roman" pitchFamily="18" charset="0"/>
              </a:endParaRPr>
            </a:p>
          </p:txBody>
        </p:sp>
        <p:sp>
          <p:nvSpPr>
            <p:cNvPr id="13346" name="Text Box 29"/>
            <p:cNvSpPr txBox="1">
              <a:spLocks noChangeArrowheads="1"/>
            </p:cNvSpPr>
            <p:nvPr/>
          </p:nvSpPr>
          <p:spPr bwMode="auto">
            <a:xfrm>
              <a:off x="252" y="2503"/>
              <a:ext cx="384" cy="250"/>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I</a:t>
              </a:r>
            </a:p>
          </p:txBody>
        </p:sp>
      </p:grpSp>
      <p:sp>
        <p:nvSpPr>
          <p:cNvPr id="13326" name="Text Box 37"/>
          <p:cNvSpPr txBox="1">
            <a:spLocks noChangeArrowheads="1"/>
          </p:cNvSpPr>
          <p:nvPr/>
        </p:nvSpPr>
        <p:spPr bwMode="auto">
          <a:xfrm>
            <a:off x="5516563" y="2722563"/>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B</a:t>
            </a:r>
          </a:p>
        </p:txBody>
      </p:sp>
      <p:sp>
        <p:nvSpPr>
          <p:cNvPr id="13327" name="Text Box 36"/>
          <p:cNvSpPr txBox="1">
            <a:spLocks noChangeArrowheads="1"/>
          </p:cNvSpPr>
          <p:nvPr/>
        </p:nvSpPr>
        <p:spPr bwMode="auto">
          <a:xfrm>
            <a:off x="7048500" y="3884613"/>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E</a:t>
            </a:r>
          </a:p>
        </p:txBody>
      </p:sp>
      <p:grpSp>
        <p:nvGrpSpPr>
          <p:cNvPr id="12" name="Group 31"/>
          <p:cNvGrpSpPr>
            <a:grpSpLocks/>
          </p:cNvGrpSpPr>
          <p:nvPr/>
        </p:nvGrpSpPr>
        <p:grpSpPr bwMode="auto">
          <a:xfrm>
            <a:off x="8370888" y="2065338"/>
            <a:ext cx="609600" cy="1539875"/>
            <a:chOff x="4992" y="528"/>
            <a:chExt cx="384" cy="970"/>
          </a:xfrm>
        </p:grpSpPr>
        <p:sp>
          <p:nvSpPr>
            <p:cNvPr id="13341" name="Text Box 32"/>
            <p:cNvSpPr txBox="1">
              <a:spLocks noChangeArrowheads="1"/>
            </p:cNvSpPr>
            <p:nvPr/>
          </p:nvSpPr>
          <p:spPr bwMode="auto">
            <a:xfrm>
              <a:off x="4992" y="912"/>
              <a:ext cx="384" cy="250"/>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O</a:t>
              </a:r>
            </a:p>
          </p:txBody>
        </p:sp>
        <p:sp>
          <p:nvSpPr>
            <p:cNvPr id="13342" name="Text Box 33"/>
            <p:cNvSpPr txBox="1">
              <a:spLocks noChangeArrowheads="1"/>
            </p:cNvSpPr>
            <p:nvPr/>
          </p:nvSpPr>
          <p:spPr bwMode="auto">
            <a:xfrm>
              <a:off x="5040" y="528"/>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sp>
          <p:nvSpPr>
            <p:cNvPr id="13343" name="Text Box 34"/>
            <p:cNvSpPr txBox="1">
              <a:spLocks noChangeArrowheads="1"/>
            </p:cNvSpPr>
            <p:nvPr/>
          </p:nvSpPr>
          <p:spPr bwMode="auto">
            <a:xfrm>
              <a:off x="5040" y="1248"/>
              <a:ext cx="192"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grpSp>
      <p:sp>
        <p:nvSpPr>
          <p:cNvPr id="13329" name="Text Box 30"/>
          <p:cNvSpPr txBox="1">
            <a:spLocks noChangeArrowheads="1"/>
          </p:cNvSpPr>
          <p:nvPr/>
        </p:nvSpPr>
        <p:spPr bwMode="auto">
          <a:xfrm>
            <a:off x="5532438" y="3333750"/>
            <a:ext cx="914400" cy="396875"/>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BE</a:t>
            </a:r>
            <a:r>
              <a:rPr lang="en-US" altLang="zh-CN" sz="2000" baseline="-25000">
                <a:latin typeface="Times New Roman" pitchFamily="18" charset="0"/>
              </a:rPr>
              <a:t> </a:t>
            </a:r>
            <a:r>
              <a:rPr lang="en-US" altLang="zh-CN" sz="2000">
                <a:latin typeface="Times New Roman" pitchFamily="18" charset="0"/>
                <a:sym typeface="Symbol" pitchFamily="18" charset="2"/>
              </a:rPr>
              <a:t>+</a:t>
            </a:r>
          </a:p>
        </p:txBody>
      </p:sp>
      <p:sp>
        <p:nvSpPr>
          <p:cNvPr id="432193" name="Text Box 65"/>
          <p:cNvSpPr txBox="1">
            <a:spLocks noChangeArrowheads="1"/>
          </p:cNvSpPr>
          <p:nvPr/>
        </p:nvSpPr>
        <p:spPr bwMode="auto">
          <a:xfrm>
            <a:off x="852488" y="1630363"/>
            <a:ext cx="2590800" cy="519112"/>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v</a:t>
            </a:r>
            <a:r>
              <a:rPr lang="en-US" altLang="zh-CN" sz="2800" baseline="-25000">
                <a:solidFill>
                  <a:srgbClr val="000000"/>
                </a:solidFill>
                <a:latin typeface="Times New Roman" pitchFamily="18" charset="0"/>
              </a:rPr>
              <a:t>I </a:t>
            </a:r>
            <a:r>
              <a:rPr lang="en-US" altLang="zh-CN" sz="2800">
                <a:solidFill>
                  <a:srgbClr val="000000"/>
                </a:solidFill>
                <a:latin typeface="Times New Roman" pitchFamily="18" charset="0"/>
                <a:sym typeface="Symbol" pitchFamily="18" charset="2"/>
              </a:rPr>
              <a:t>= 20mV</a:t>
            </a:r>
            <a:r>
              <a:rPr lang="en-US" altLang="zh-CN" sz="2800">
                <a:latin typeface="Times New Roman" pitchFamily="18" charset="0"/>
                <a:sym typeface="Symbol" pitchFamily="18" charset="2"/>
              </a:rPr>
              <a:t> </a:t>
            </a:r>
            <a:endParaRPr lang="en-US" altLang="zh-CN" sz="2800">
              <a:latin typeface="Times New Roman" pitchFamily="18" charset="0"/>
            </a:endParaRPr>
          </a:p>
        </p:txBody>
      </p:sp>
      <p:sp>
        <p:nvSpPr>
          <p:cNvPr id="432194" name="Text Box 66"/>
          <p:cNvSpPr txBox="1">
            <a:spLocks noChangeArrowheads="1"/>
          </p:cNvSpPr>
          <p:nvPr/>
        </p:nvSpPr>
        <p:spPr bwMode="auto">
          <a:xfrm>
            <a:off x="374650" y="2155825"/>
            <a:ext cx="555625"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设</a:t>
            </a:r>
            <a:endParaRPr lang="zh-CN" altLang="en-US" sz="2800">
              <a:latin typeface="Times New Roman" pitchFamily="18" charset="0"/>
            </a:endParaRPr>
          </a:p>
        </p:txBody>
      </p:sp>
      <p:sp>
        <p:nvSpPr>
          <p:cNvPr id="432195" name="Text Box 67"/>
          <p:cNvSpPr txBox="1">
            <a:spLocks noChangeArrowheads="1"/>
          </p:cNvSpPr>
          <p:nvPr/>
        </p:nvSpPr>
        <p:spPr bwMode="auto">
          <a:xfrm>
            <a:off x="365125" y="1603375"/>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若</a:t>
            </a:r>
            <a:endParaRPr lang="zh-CN" altLang="en-US" sz="2800" baseline="-25000">
              <a:latin typeface="Times New Roman" pitchFamily="18" charset="0"/>
            </a:endParaRPr>
          </a:p>
        </p:txBody>
      </p:sp>
      <p:sp>
        <p:nvSpPr>
          <p:cNvPr id="432196" name="Text Box 68"/>
          <p:cNvSpPr txBox="1">
            <a:spLocks noChangeArrowheads="1"/>
          </p:cNvSpPr>
          <p:nvPr/>
        </p:nvSpPr>
        <p:spPr bwMode="auto">
          <a:xfrm>
            <a:off x="404813" y="2649538"/>
            <a:ext cx="60960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则</a:t>
            </a:r>
            <a:endParaRPr lang="zh-CN" altLang="en-US" sz="2800" baseline="-25000">
              <a:latin typeface="Times New Roman" pitchFamily="18" charset="0"/>
            </a:endParaRPr>
          </a:p>
        </p:txBody>
      </p:sp>
      <p:sp>
        <p:nvSpPr>
          <p:cNvPr id="432197" name="Text Box 69"/>
          <p:cNvSpPr txBox="1">
            <a:spLocks noChangeArrowheads="1"/>
          </p:cNvSpPr>
          <p:nvPr/>
        </p:nvSpPr>
        <p:spPr bwMode="auto">
          <a:xfrm>
            <a:off x="3381375" y="1682750"/>
            <a:ext cx="2133600"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i</a:t>
            </a:r>
            <a:r>
              <a:rPr lang="en-US" altLang="zh-CN" sz="2800" baseline="-25000">
                <a:solidFill>
                  <a:srgbClr val="000000"/>
                </a:solidFill>
                <a:latin typeface="Times New Roman" pitchFamily="18" charset="0"/>
              </a:rPr>
              <a:t>B </a:t>
            </a:r>
            <a:r>
              <a:rPr lang="en-US" altLang="zh-CN" sz="2800">
                <a:solidFill>
                  <a:srgbClr val="000000"/>
                </a:solidFill>
                <a:latin typeface="Times New Roman" pitchFamily="18" charset="0"/>
                <a:sym typeface="Symbol" pitchFamily="18" charset="2"/>
              </a:rPr>
              <a:t>= 20 uA</a:t>
            </a:r>
          </a:p>
        </p:txBody>
      </p:sp>
      <p:sp>
        <p:nvSpPr>
          <p:cNvPr id="432198" name="Text Box 70"/>
          <p:cNvSpPr txBox="1">
            <a:spLocks noChangeArrowheads="1"/>
          </p:cNvSpPr>
          <p:nvPr/>
        </p:nvSpPr>
        <p:spPr bwMode="auto">
          <a:xfrm>
            <a:off x="960438" y="2090738"/>
            <a:ext cx="1676400" cy="519112"/>
          </a:xfrm>
          <a:prstGeom prst="rect">
            <a:avLst/>
          </a:prstGeom>
          <a:noFill/>
          <a:ln w="9525">
            <a:noFill/>
            <a:miter lim="800000"/>
            <a:headEnd/>
            <a:tailEnd/>
          </a:ln>
        </p:spPr>
        <p:txBody>
          <a:bodyPr>
            <a:spAutoFit/>
          </a:bodyPr>
          <a:lstStyle/>
          <a:p>
            <a:pPr>
              <a:spcBef>
                <a:spcPct val="50000"/>
              </a:spcBef>
            </a:pPr>
            <a:r>
              <a:rPr lang="zh-CN" altLang="zh-CN" sz="2800">
                <a:solidFill>
                  <a:srgbClr val="000000"/>
                </a:solidFill>
                <a:latin typeface="Times New Roman" pitchFamily="18" charset="0"/>
                <a:sym typeface="Symbol" pitchFamily="18" charset="2"/>
              </a:rPr>
              <a:t></a:t>
            </a:r>
            <a:r>
              <a:rPr lang="en-US" altLang="zh-CN" sz="2800">
                <a:solidFill>
                  <a:srgbClr val="000000"/>
                </a:solidFill>
                <a:latin typeface="Times New Roman" pitchFamily="18" charset="0"/>
              </a:rPr>
              <a:t> = 0.98</a:t>
            </a:r>
            <a:endParaRPr lang="en-US" altLang="zh-CN" sz="2800">
              <a:latin typeface="Times New Roman" pitchFamily="18" charset="0"/>
            </a:endParaRPr>
          </a:p>
        </p:txBody>
      </p:sp>
      <p:graphicFrame>
        <p:nvGraphicFramePr>
          <p:cNvPr id="432199" name="Object 71"/>
          <p:cNvGraphicFramePr>
            <a:graphicFrameLocks noChangeAspect="1"/>
          </p:cNvGraphicFramePr>
          <p:nvPr/>
        </p:nvGraphicFramePr>
        <p:xfrm>
          <a:off x="1027113" y="2498725"/>
          <a:ext cx="1901825" cy="822325"/>
        </p:xfrm>
        <a:graphic>
          <a:graphicData uri="http://schemas.openxmlformats.org/presentationml/2006/ole">
            <p:oleObj spid="_x0000_s286725" name="Equation" r:id="rId6" imgW="914400" imgH="393700" progId="Equation.DSMT4">
              <p:embed/>
            </p:oleObj>
          </a:graphicData>
        </a:graphic>
      </p:graphicFrame>
      <p:sp>
        <p:nvSpPr>
          <p:cNvPr id="432200" name="Text Box 72"/>
          <p:cNvSpPr txBox="1">
            <a:spLocks noChangeArrowheads="1"/>
          </p:cNvSpPr>
          <p:nvPr/>
        </p:nvSpPr>
        <p:spPr bwMode="auto">
          <a:xfrm>
            <a:off x="2832100" y="1646238"/>
            <a:ext cx="60960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使</a:t>
            </a:r>
            <a:endParaRPr lang="zh-CN" altLang="en-US" sz="2800" baseline="-25000">
              <a:latin typeface="Times New Roman" pitchFamily="18" charset="0"/>
            </a:endParaRPr>
          </a:p>
        </p:txBody>
      </p:sp>
      <p:graphicFrame>
        <p:nvGraphicFramePr>
          <p:cNvPr id="432201" name="Object 73"/>
          <p:cNvGraphicFramePr>
            <a:graphicFrameLocks noChangeAspect="1"/>
          </p:cNvGraphicFramePr>
          <p:nvPr/>
        </p:nvGraphicFramePr>
        <p:xfrm>
          <a:off x="1041400" y="3322638"/>
          <a:ext cx="3357563" cy="533400"/>
        </p:xfrm>
        <a:graphic>
          <a:graphicData uri="http://schemas.openxmlformats.org/presentationml/2006/ole">
            <p:oleObj spid="_x0000_s286726" name="Equation" r:id="rId7" imgW="1447800" imgH="228600" progId="Equation.DSMT4">
              <p:embed/>
            </p:oleObj>
          </a:graphicData>
        </a:graphic>
      </p:graphicFrame>
      <p:sp>
        <p:nvSpPr>
          <p:cNvPr id="432202" name="Text Box 74"/>
          <p:cNvSpPr txBox="1">
            <a:spLocks noChangeArrowheads="1"/>
          </p:cNvSpPr>
          <p:nvPr/>
        </p:nvSpPr>
        <p:spPr bwMode="auto">
          <a:xfrm>
            <a:off x="603250" y="4064000"/>
            <a:ext cx="4165600"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v</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sym typeface="Symbol" pitchFamily="18" charset="2"/>
              </a:rPr>
              <a:t> = -</a:t>
            </a:r>
            <a:r>
              <a:rPr lang="en-US" altLang="zh-CN" sz="2800">
                <a:solidFill>
                  <a:srgbClr val="000000"/>
                </a:solidFill>
                <a:latin typeface="Times New Roman" pitchFamily="18" charset="0"/>
                <a:sym typeface="Kingsoft Phonetic Plain" pitchFamily="2" charset="2"/>
              </a:rPr>
              <a:t>i</a:t>
            </a:r>
            <a:r>
              <a:rPr lang="en-US" altLang="zh-CN" sz="2800" baseline="-25000">
                <a:solidFill>
                  <a:srgbClr val="000000"/>
                </a:solidFill>
                <a:latin typeface="Times New Roman" pitchFamily="18" charset="0"/>
              </a:rPr>
              <a:t>C</a:t>
            </a:r>
            <a:r>
              <a:rPr lang="en-US" altLang="zh-CN" sz="2800">
                <a:solidFill>
                  <a:srgbClr val="000000"/>
                </a:solidFill>
                <a:latin typeface="Times New Roman" pitchFamily="18" charset="0"/>
                <a:sym typeface="Symbol" pitchFamily="18" charset="2"/>
              </a:rPr>
              <a:t>•</a:t>
            </a:r>
            <a:r>
              <a:rPr lang="en-US" altLang="zh-CN" sz="2800" baseline="-25000">
                <a:solidFill>
                  <a:srgbClr val="000000"/>
                </a:solidFill>
                <a:latin typeface="Times New Roman" pitchFamily="18" charset="0"/>
              </a:rPr>
              <a:t> </a:t>
            </a:r>
            <a:r>
              <a:rPr lang="en-US" altLang="zh-CN" sz="2800">
                <a:solidFill>
                  <a:srgbClr val="000000"/>
                </a:solidFill>
                <a:latin typeface="Times New Roman" pitchFamily="18" charset="0"/>
              </a:rPr>
              <a:t>R</a:t>
            </a:r>
            <a:r>
              <a:rPr lang="en-US" altLang="zh-CN" sz="2800" baseline="-25000">
                <a:solidFill>
                  <a:srgbClr val="000000"/>
                </a:solidFill>
                <a:latin typeface="Times New Roman" pitchFamily="18" charset="0"/>
              </a:rPr>
              <a:t>L </a:t>
            </a:r>
            <a:r>
              <a:rPr lang="en-US" altLang="zh-CN" sz="2800">
                <a:solidFill>
                  <a:srgbClr val="000000"/>
                </a:solidFill>
                <a:latin typeface="Times New Roman" pitchFamily="18" charset="0"/>
                <a:sym typeface="Symbol" pitchFamily="18" charset="2"/>
              </a:rPr>
              <a:t>= -0.98 V</a:t>
            </a:r>
            <a:endParaRPr lang="en-US" altLang="zh-CN" sz="2800">
              <a:latin typeface="Times New Roman" pitchFamily="18" charset="0"/>
              <a:sym typeface="Symbol" pitchFamily="18" charset="2"/>
            </a:endParaRPr>
          </a:p>
        </p:txBody>
      </p:sp>
      <p:sp>
        <p:nvSpPr>
          <p:cNvPr id="432203" name="Text Box 75"/>
          <p:cNvSpPr txBox="1">
            <a:spLocks noChangeArrowheads="1"/>
          </p:cNvSpPr>
          <p:nvPr/>
        </p:nvSpPr>
        <p:spPr bwMode="auto">
          <a:xfrm>
            <a:off x="166688" y="4818063"/>
            <a:ext cx="2722562" cy="519112"/>
          </a:xfrm>
          <a:prstGeom prst="rect">
            <a:avLst/>
          </a:prstGeom>
          <a:noFill/>
          <a:ln w="9525">
            <a:noFill/>
            <a:miter lim="800000"/>
            <a:headEnd/>
            <a:tailEnd/>
          </a:ln>
        </p:spPr>
        <p:txBody>
          <a:bodyPr>
            <a:spAutoFit/>
          </a:bodyPr>
          <a:lstStyle/>
          <a:p>
            <a:pPr>
              <a:spcBef>
                <a:spcPct val="50000"/>
              </a:spcBef>
            </a:pPr>
            <a:r>
              <a:rPr lang="zh-CN" altLang="en-US" sz="2800">
                <a:solidFill>
                  <a:srgbClr val="000066"/>
                </a:solidFill>
                <a:latin typeface="Times New Roman" pitchFamily="18" charset="0"/>
                <a:sym typeface="Symbol" pitchFamily="18" charset="2"/>
              </a:rPr>
              <a:t>电压放大倍数</a:t>
            </a:r>
            <a:endParaRPr lang="zh-CN" altLang="en-US" sz="2800" baseline="-25000">
              <a:solidFill>
                <a:srgbClr val="000066"/>
              </a:solidFill>
              <a:latin typeface="Times New Roman" pitchFamily="18" charset="0"/>
            </a:endParaRPr>
          </a:p>
        </p:txBody>
      </p:sp>
      <p:graphicFrame>
        <p:nvGraphicFramePr>
          <p:cNvPr id="432204" name="Object 76"/>
          <p:cNvGraphicFramePr>
            <a:graphicFrameLocks noChangeAspect="1"/>
          </p:cNvGraphicFramePr>
          <p:nvPr/>
        </p:nvGraphicFramePr>
        <p:xfrm>
          <a:off x="841375" y="5413375"/>
          <a:ext cx="3660775" cy="944563"/>
        </p:xfrm>
        <a:graphic>
          <a:graphicData uri="http://schemas.openxmlformats.org/presentationml/2006/ole">
            <p:oleObj spid="_x0000_s286727" name="公式" r:id="rId8" imgW="1574117" imgH="406224" progId="Equation.3">
              <p:embed/>
            </p:oleObj>
          </a:graphicData>
        </a:graphic>
      </p:graphicFrame>
      <p:sp>
        <p:nvSpPr>
          <p:cNvPr id="13339" name="Text Box 61"/>
          <p:cNvSpPr txBox="1">
            <a:spLocks noChangeArrowheads="1"/>
          </p:cNvSpPr>
          <p:nvPr/>
        </p:nvSpPr>
        <p:spPr bwMode="auto">
          <a:xfrm>
            <a:off x="8545513" y="6488113"/>
            <a:ext cx="609600" cy="336550"/>
          </a:xfrm>
          <a:prstGeom prst="rect">
            <a:avLst/>
          </a:prstGeom>
          <a:noFill/>
          <a:ln w="25400">
            <a:noFill/>
            <a:miter lim="800000"/>
            <a:headEnd/>
            <a:tailEnd/>
          </a:ln>
        </p:spPr>
        <p:txBody>
          <a:bodyPr>
            <a:spAutoFit/>
          </a:bodyPr>
          <a:lstStyle/>
          <a:p>
            <a:pPr algn="r">
              <a:spcBef>
                <a:spcPct val="50000"/>
              </a:spcBef>
            </a:pPr>
            <a:fld id="{F563A2E8-386C-402A-940E-DD4082D1B482}" type="slidenum">
              <a:rPr lang="zh-CN" altLang="en-US" sz="1600">
                <a:solidFill>
                  <a:srgbClr val="FF0000"/>
                </a:solidFill>
                <a:latin typeface="Times New Roman" pitchFamily="18" charset="0"/>
              </a:rPr>
              <a:pPr algn="r">
                <a:spcBef>
                  <a:spcPct val="50000"/>
                </a:spcBef>
              </a:pPr>
              <a:t>21</a:t>
            </a:fld>
            <a:endParaRPr lang="en-US" altLang="zh-CN" sz="1600">
              <a:solidFill>
                <a:srgbClr val="FF0000"/>
              </a:solidFill>
              <a:latin typeface="Times New Roman" pitchFamily="18" charset="0"/>
            </a:endParaRPr>
          </a:p>
        </p:txBody>
      </p:sp>
      <p:sp>
        <p:nvSpPr>
          <p:cNvPr id="13340" name="Text Box 62"/>
          <p:cNvSpPr txBox="1">
            <a:spLocks noChangeArrowheads="1"/>
          </p:cNvSpPr>
          <p:nvPr/>
        </p:nvSpPr>
        <p:spPr bwMode="auto">
          <a:xfrm>
            <a:off x="538163" y="773113"/>
            <a:ext cx="1255712" cy="519112"/>
          </a:xfrm>
          <a:prstGeom prst="rect">
            <a:avLst/>
          </a:prstGeom>
          <a:noFill/>
          <a:ln w="25400">
            <a:noFill/>
            <a:miter lim="800000"/>
            <a:headEnd/>
            <a:tailEnd/>
          </a:ln>
        </p:spPr>
        <p:txBody>
          <a:bodyPr wrap="none">
            <a:spAutoFit/>
          </a:bodyPr>
          <a:lstStyle/>
          <a:p>
            <a:r>
              <a:rPr lang="zh-CN" altLang="en-US" sz="2800">
                <a:solidFill>
                  <a:srgbClr val="FF0000"/>
                </a:solidFill>
              </a:rPr>
              <a:t>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2195"/>
                                        </p:tgtEl>
                                        <p:attrNameLst>
                                          <p:attrName>style.visibility</p:attrName>
                                        </p:attrNameLst>
                                      </p:cBhvr>
                                      <p:to>
                                        <p:strVal val="visible"/>
                                      </p:to>
                                    </p:set>
                                    <p:animEffect transition="in" filter="wipe(left)">
                                      <p:cBhvr>
                                        <p:cTn id="7" dur="500"/>
                                        <p:tgtEl>
                                          <p:spTgt spid="432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2193"/>
                                        </p:tgtEl>
                                        <p:attrNameLst>
                                          <p:attrName>style.visibility</p:attrName>
                                        </p:attrNameLst>
                                      </p:cBhvr>
                                      <p:to>
                                        <p:strVal val="visible"/>
                                      </p:to>
                                    </p:set>
                                    <p:animEffect transition="in" filter="wipe(left)">
                                      <p:cBhvr>
                                        <p:cTn id="12" dur="500"/>
                                        <p:tgtEl>
                                          <p:spTgt spid="432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2200"/>
                                        </p:tgtEl>
                                        <p:attrNameLst>
                                          <p:attrName>style.visibility</p:attrName>
                                        </p:attrNameLst>
                                      </p:cBhvr>
                                      <p:to>
                                        <p:strVal val="visible"/>
                                      </p:to>
                                    </p:set>
                                    <p:animEffect transition="in" filter="wipe(left)">
                                      <p:cBhvr>
                                        <p:cTn id="17" dur="500"/>
                                        <p:tgtEl>
                                          <p:spTgt spid="4322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2197"/>
                                        </p:tgtEl>
                                        <p:attrNameLst>
                                          <p:attrName>style.visibility</p:attrName>
                                        </p:attrNameLst>
                                      </p:cBhvr>
                                      <p:to>
                                        <p:strVal val="visible"/>
                                      </p:to>
                                    </p:set>
                                    <p:animEffect transition="in" filter="wipe(left)">
                                      <p:cBhvr>
                                        <p:cTn id="22" dur="500"/>
                                        <p:tgtEl>
                                          <p:spTgt spid="4321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2194"/>
                                        </p:tgtEl>
                                        <p:attrNameLst>
                                          <p:attrName>style.visibility</p:attrName>
                                        </p:attrNameLst>
                                      </p:cBhvr>
                                      <p:to>
                                        <p:strVal val="visible"/>
                                      </p:to>
                                    </p:set>
                                    <p:animEffect transition="in" filter="wipe(left)">
                                      <p:cBhvr>
                                        <p:cTn id="27" dur="500"/>
                                        <p:tgtEl>
                                          <p:spTgt spid="4321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2198"/>
                                        </p:tgtEl>
                                        <p:attrNameLst>
                                          <p:attrName>style.visibility</p:attrName>
                                        </p:attrNameLst>
                                      </p:cBhvr>
                                      <p:to>
                                        <p:strVal val="visible"/>
                                      </p:to>
                                    </p:set>
                                    <p:animEffect transition="in" filter="wipe(left)">
                                      <p:cBhvr>
                                        <p:cTn id="32" dur="500"/>
                                        <p:tgtEl>
                                          <p:spTgt spid="4321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2196"/>
                                        </p:tgtEl>
                                        <p:attrNameLst>
                                          <p:attrName>style.visibility</p:attrName>
                                        </p:attrNameLst>
                                      </p:cBhvr>
                                      <p:to>
                                        <p:strVal val="visible"/>
                                      </p:to>
                                    </p:set>
                                    <p:animEffect transition="in" filter="wipe(left)">
                                      <p:cBhvr>
                                        <p:cTn id="37" dur="500"/>
                                        <p:tgtEl>
                                          <p:spTgt spid="43219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2199"/>
                                        </p:tgtEl>
                                        <p:attrNameLst>
                                          <p:attrName>style.visibility</p:attrName>
                                        </p:attrNameLst>
                                      </p:cBhvr>
                                      <p:to>
                                        <p:strVal val="visible"/>
                                      </p:to>
                                    </p:set>
                                    <p:animEffect transition="in" filter="wipe(left)">
                                      <p:cBhvr>
                                        <p:cTn id="42" dur="500"/>
                                        <p:tgtEl>
                                          <p:spTgt spid="4321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2201"/>
                                        </p:tgtEl>
                                        <p:attrNameLst>
                                          <p:attrName>style.visibility</p:attrName>
                                        </p:attrNameLst>
                                      </p:cBhvr>
                                      <p:to>
                                        <p:strVal val="visible"/>
                                      </p:to>
                                    </p:set>
                                    <p:animEffect transition="in" filter="wipe(left)">
                                      <p:cBhvr>
                                        <p:cTn id="47" dur="500"/>
                                        <p:tgtEl>
                                          <p:spTgt spid="4322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2202"/>
                                        </p:tgtEl>
                                        <p:attrNameLst>
                                          <p:attrName>style.visibility</p:attrName>
                                        </p:attrNameLst>
                                      </p:cBhvr>
                                      <p:to>
                                        <p:strVal val="visible"/>
                                      </p:to>
                                    </p:set>
                                    <p:animEffect transition="in" filter="wipe(left)">
                                      <p:cBhvr>
                                        <p:cTn id="52" dur="500"/>
                                        <p:tgtEl>
                                          <p:spTgt spid="4322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32203"/>
                                        </p:tgtEl>
                                        <p:attrNameLst>
                                          <p:attrName>style.visibility</p:attrName>
                                        </p:attrNameLst>
                                      </p:cBhvr>
                                      <p:to>
                                        <p:strVal val="visible"/>
                                      </p:to>
                                    </p:set>
                                    <p:animEffect transition="in" filter="wipe(left)">
                                      <p:cBhvr>
                                        <p:cTn id="57" dur="500"/>
                                        <p:tgtEl>
                                          <p:spTgt spid="4322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32204"/>
                                        </p:tgtEl>
                                        <p:attrNameLst>
                                          <p:attrName>style.visibility</p:attrName>
                                        </p:attrNameLst>
                                      </p:cBhvr>
                                      <p:to>
                                        <p:strVal val="visible"/>
                                      </p:to>
                                    </p:set>
                                    <p:animEffect transition="in" filter="wipe(left)">
                                      <p:cBhvr>
                                        <p:cTn id="62" dur="500"/>
                                        <p:tgtEl>
                                          <p:spTgt spid="432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93" grpId="0" autoUpdateAnimBg="0"/>
      <p:bldP spid="432194" grpId="0" autoUpdateAnimBg="0"/>
      <p:bldP spid="432195" grpId="0" autoUpdateAnimBg="0"/>
      <p:bldP spid="432196" grpId="0" autoUpdateAnimBg="0"/>
      <p:bldP spid="432197" grpId="0" autoUpdateAnimBg="0"/>
      <p:bldP spid="432198" grpId="0" autoUpdateAnimBg="0"/>
      <p:bldP spid="432200" grpId="0" autoUpdateAnimBg="0"/>
      <p:bldP spid="432202" grpId="0" autoUpdateAnimBg="0"/>
      <p:bldP spid="43220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ctrTitle"/>
          </p:nvPr>
        </p:nvSpPr>
        <p:spPr>
          <a:xfrm>
            <a:off x="179388" y="344488"/>
            <a:ext cx="5346700" cy="457200"/>
          </a:xfrm>
        </p:spPr>
        <p:txBody>
          <a:bodyPr/>
          <a:lstStyle/>
          <a:p>
            <a:pPr algn="l" eaLnBrk="1" hangingPunct="1">
              <a:defRPr/>
            </a:pPr>
            <a:r>
              <a:rPr lang="zh-CN" altLang="en-US" sz="2800" b="1" dirty="0" smtClean="0">
                <a:solidFill>
                  <a:srgbClr val="000099"/>
                </a:solidFill>
                <a:effectLst>
                  <a:outerShdw blurRad="38100" dist="38100" dir="2700000" algn="tl">
                    <a:srgbClr val="C0C0C0"/>
                  </a:outerShdw>
                </a:effectLst>
                <a:latin typeface="楷体_GB2312" pitchFamily="49" charset="-122"/>
                <a:ea typeface="楷体_GB2312" pitchFamily="49" charset="-122"/>
              </a:rPr>
              <a:t>三、三极管的</a:t>
            </a:r>
            <a:r>
              <a:rPr lang="en-US" altLang="zh-CN" sz="2800" dirty="0" smtClean="0">
                <a:latin typeface="Times New Roman" pitchFamily="18" charset="0"/>
                <a:cs typeface="Times New Roman" pitchFamily="18" charset="0"/>
              </a:rPr>
              <a:t>I-V</a:t>
            </a:r>
            <a:r>
              <a:rPr lang="zh-CN" altLang="en-US" sz="2800" b="1" dirty="0" smtClean="0">
                <a:solidFill>
                  <a:srgbClr val="000099"/>
                </a:solidFill>
                <a:effectLst>
                  <a:outerShdw blurRad="38100" dist="38100" dir="2700000" algn="tl">
                    <a:srgbClr val="C0C0C0"/>
                  </a:outerShdw>
                </a:effectLst>
                <a:latin typeface="楷体_GB2312" pitchFamily="49" charset="-122"/>
                <a:ea typeface="楷体_GB2312" pitchFamily="49" charset="-122"/>
              </a:rPr>
              <a:t>特性曲线</a:t>
            </a:r>
          </a:p>
        </p:txBody>
      </p:sp>
      <p:sp>
        <p:nvSpPr>
          <p:cNvPr id="349187" name="AutoShape 3" descr="75%"/>
          <p:cNvSpPr>
            <a:spLocks noChangeArrowheads="1"/>
          </p:cNvSpPr>
          <p:nvPr/>
        </p:nvSpPr>
        <p:spPr bwMode="auto">
          <a:xfrm>
            <a:off x="3041650" y="3540125"/>
            <a:ext cx="1370013" cy="449263"/>
          </a:xfrm>
          <a:prstGeom prst="wedgeRoundRectCallout">
            <a:avLst>
              <a:gd name="adj1" fmla="val 2606"/>
              <a:gd name="adj2" fmla="val -233745"/>
              <a:gd name="adj3" fmla="val 16667"/>
            </a:avLst>
          </a:prstGeom>
          <a:pattFill prst="pct75">
            <a:fgClr>
              <a:srgbClr val="FFCCCC"/>
            </a:fgClr>
            <a:bgClr>
              <a:srgbClr val="FFFFFF"/>
            </a:bgClr>
          </a:pattFill>
          <a:ln w="28575">
            <a:solidFill>
              <a:srgbClr val="0000CC"/>
            </a:solidFill>
            <a:miter lim="800000"/>
            <a:headEnd type="none" w="sm" len="sm"/>
            <a:tailEnd type="none" w="med" len="lg"/>
          </a:ln>
        </p:spPr>
        <p:txBody>
          <a:bodyPr lIns="90000" tIns="46800" rIns="90000" bIns="46800" anchor="ctr">
            <a:spAutoFit/>
          </a:bodyPr>
          <a:lstStyle/>
          <a:p>
            <a:r>
              <a:rPr lang="zh-CN" altLang="en-US" sz="2000">
                <a:latin typeface="宋体" pitchFamily="2" charset="-122"/>
              </a:rPr>
              <a:t>输入回路</a:t>
            </a:r>
            <a:endParaRPr lang="zh-CN" altLang="en-US" sz="2000" baseline="-25000">
              <a:latin typeface="宋体" pitchFamily="2" charset="-122"/>
            </a:endParaRPr>
          </a:p>
        </p:txBody>
      </p:sp>
      <p:sp>
        <p:nvSpPr>
          <p:cNvPr id="349188" name="AutoShape 4"/>
          <p:cNvSpPr>
            <a:spLocks noChangeArrowheads="1"/>
          </p:cNvSpPr>
          <p:nvPr/>
        </p:nvSpPr>
        <p:spPr bwMode="auto">
          <a:xfrm>
            <a:off x="4784725" y="3470275"/>
            <a:ext cx="1370013" cy="449263"/>
          </a:xfrm>
          <a:prstGeom prst="wedgeRoundRectCallout">
            <a:avLst>
              <a:gd name="adj1" fmla="val -7356"/>
              <a:gd name="adj2" fmla="val -287102"/>
              <a:gd name="adj3" fmla="val 16667"/>
            </a:avLst>
          </a:prstGeom>
          <a:solidFill>
            <a:srgbClr val="CCFFFF"/>
          </a:solidFill>
          <a:ln w="28575">
            <a:solidFill>
              <a:srgbClr val="0000CC"/>
            </a:solidFill>
            <a:miter lim="800000"/>
            <a:headEnd type="none" w="sm" len="sm"/>
            <a:tailEnd type="none" w="med" len="lg"/>
          </a:ln>
        </p:spPr>
        <p:txBody>
          <a:bodyPr lIns="90000" tIns="46800" rIns="90000" bIns="46800" anchor="ctr">
            <a:spAutoFit/>
          </a:bodyPr>
          <a:lstStyle/>
          <a:p>
            <a:r>
              <a:rPr lang="zh-CN" altLang="en-US" sz="2000">
                <a:latin typeface="宋体" pitchFamily="2" charset="-122"/>
              </a:rPr>
              <a:t>输出回路</a:t>
            </a:r>
            <a:endParaRPr lang="zh-CN" altLang="en-US" sz="2000" baseline="-25000">
              <a:latin typeface="宋体" pitchFamily="2" charset="-122"/>
            </a:endParaRPr>
          </a:p>
        </p:txBody>
      </p:sp>
      <p:grpSp>
        <p:nvGrpSpPr>
          <p:cNvPr id="2" name="Group 5"/>
          <p:cNvGrpSpPr>
            <a:grpSpLocks/>
          </p:cNvGrpSpPr>
          <p:nvPr/>
        </p:nvGrpSpPr>
        <p:grpSpPr bwMode="auto">
          <a:xfrm>
            <a:off x="2979738" y="822325"/>
            <a:ext cx="3040062" cy="2379663"/>
            <a:chOff x="3724" y="618"/>
            <a:chExt cx="1915" cy="1499"/>
          </a:xfrm>
        </p:grpSpPr>
        <p:sp>
          <p:nvSpPr>
            <p:cNvPr id="14354" name="Oval 6"/>
            <p:cNvSpPr>
              <a:spLocks noChangeAspect="1" noChangeArrowheads="1"/>
            </p:cNvSpPr>
            <p:nvPr/>
          </p:nvSpPr>
          <p:spPr bwMode="auto">
            <a:xfrm>
              <a:off x="5494" y="1939"/>
              <a:ext cx="65" cy="75"/>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4338" name="Object 7"/>
            <p:cNvGraphicFramePr>
              <a:graphicFrameLocks noChangeAspect="1"/>
            </p:cNvGraphicFramePr>
            <p:nvPr/>
          </p:nvGraphicFramePr>
          <p:xfrm>
            <a:off x="3734" y="1516"/>
            <a:ext cx="265" cy="344"/>
          </p:xfrm>
          <a:graphic>
            <a:graphicData uri="http://schemas.openxmlformats.org/presentationml/2006/ole">
              <p:oleObj spid="_x0000_s287757" name="Equation" r:id="rId4" imgW="228600" imgH="228600" progId="Equation.DSMT4">
                <p:embed/>
              </p:oleObj>
            </a:graphicData>
          </a:graphic>
        </p:graphicFrame>
        <p:sp>
          <p:nvSpPr>
            <p:cNvPr id="14355" name="Line 8"/>
            <p:cNvSpPr>
              <a:spLocks noChangeShapeType="1"/>
            </p:cNvSpPr>
            <p:nvPr/>
          </p:nvSpPr>
          <p:spPr bwMode="auto">
            <a:xfrm>
              <a:off x="3977" y="1986"/>
              <a:ext cx="1517" cy="0"/>
            </a:xfrm>
            <a:prstGeom prst="line">
              <a:avLst/>
            </a:prstGeom>
            <a:noFill/>
            <a:ln w="28575">
              <a:solidFill>
                <a:srgbClr val="000000"/>
              </a:solidFill>
              <a:round/>
              <a:headEnd/>
              <a:tailEnd/>
            </a:ln>
          </p:spPr>
          <p:txBody>
            <a:bodyPr/>
            <a:lstStyle/>
            <a:p>
              <a:endParaRPr lang="zh-CN" altLang="en-US"/>
            </a:p>
          </p:txBody>
        </p:sp>
        <p:sp>
          <p:nvSpPr>
            <p:cNvPr id="14356" name="Oval 9"/>
            <p:cNvSpPr>
              <a:spLocks noChangeAspect="1" noChangeArrowheads="1"/>
            </p:cNvSpPr>
            <p:nvPr/>
          </p:nvSpPr>
          <p:spPr bwMode="auto">
            <a:xfrm>
              <a:off x="3956" y="1957"/>
              <a:ext cx="64" cy="75"/>
            </a:xfrm>
            <a:prstGeom prst="ellipse">
              <a:avLst/>
            </a:prstGeom>
            <a:solidFill>
              <a:srgbClr val="FFFFFF"/>
            </a:solidFill>
            <a:ln w="9525">
              <a:solidFill>
                <a:srgbClr val="000000"/>
              </a:solidFill>
              <a:round/>
              <a:headEnd/>
              <a:tailEnd/>
            </a:ln>
          </p:spPr>
          <p:txBody>
            <a:bodyPr/>
            <a:lstStyle/>
            <a:p>
              <a:endParaRPr lang="zh-CN" altLang="en-US"/>
            </a:p>
          </p:txBody>
        </p:sp>
        <p:sp>
          <p:nvSpPr>
            <p:cNvPr id="14357" name="Line 10"/>
            <p:cNvSpPr>
              <a:spLocks noChangeShapeType="1"/>
            </p:cNvSpPr>
            <p:nvPr/>
          </p:nvSpPr>
          <p:spPr bwMode="auto">
            <a:xfrm>
              <a:off x="4030" y="1472"/>
              <a:ext cx="506" cy="0"/>
            </a:xfrm>
            <a:prstGeom prst="line">
              <a:avLst/>
            </a:prstGeom>
            <a:noFill/>
            <a:ln w="28575">
              <a:solidFill>
                <a:srgbClr val="000000"/>
              </a:solidFill>
              <a:round/>
              <a:headEnd/>
              <a:tailEnd/>
            </a:ln>
          </p:spPr>
          <p:txBody>
            <a:bodyPr/>
            <a:lstStyle/>
            <a:p>
              <a:endParaRPr lang="zh-CN" altLang="en-US"/>
            </a:p>
          </p:txBody>
        </p:sp>
        <p:sp>
          <p:nvSpPr>
            <p:cNvPr id="14358" name="Oval 11"/>
            <p:cNvSpPr>
              <a:spLocks noChangeAspect="1" noChangeArrowheads="1"/>
            </p:cNvSpPr>
            <p:nvPr/>
          </p:nvSpPr>
          <p:spPr bwMode="auto">
            <a:xfrm>
              <a:off x="3966" y="1444"/>
              <a:ext cx="64" cy="75"/>
            </a:xfrm>
            <a:prstGeom prst="ellipse">
              <a:avLst/>
            </a:prstGeom>
            <a:solidFill>
              <a:srgbClr val="FFFFFF"/>
            </a:solidFill>
            <a:ln w="9525">
              <a:solidFill>
                <a:srgbClr val="000000"/>
              </a:solidFill>
              <a:round/>
              <a:headEnd/>
              <a:tailEnd/>
            </a:ln>
          </p:spPr>
          <p:txBody>
            <a:bodyPr/>
            <a:lstStyle/>
            <a:p>
              <a:endParaRPr lang="zh-CN" altLang="en-US"/>
            </a:p>
          </p:txBody>
        </p:sp>
        <p:sp>
          <p:nvSpPr>
            <p:cNvPr id="14359" name="Oval 12"/>
            <p:cNvSpPr>
              <a:spLocks noChangeAspect="1" noChangeArrowheads="1"/>
            </p:cNvSpPr>
            <p:nvPr/>
          </p:nvSpPr>
          <p:spPr bwMode="auto">
            <a:xfrm>
              <a:off x="4810" y="1943"/>
              <a:ext cx="63" cy="75"/>
            </a:xfrm>
            <a:prstGeom prst="ellipse">
              <a:avLst/>
            </a:prstGeom>
            <a:solidFill>
              <a:srgbClr val="000000"/>
            </a:solidFill>
            <a:ln w="9525">
              <a:solidFill>
                <a:srgbClr val="000000"/>
              </a:solidFill>
              <a:round/>
              <a:headEnd/>
              <a:tailEnd/>
            </a:ln>
          </p:spPr>
          <p:txBody>
            <a:bodyPr/>
            <a:lstStyle/>
            <a:p>
              <a:endParaRPr lang="zh-CN" altLang="en-US"/>
            </a:p>
          </p:txBody>
        </p:sp>
        <p:sp>
          <p:nvSpPr>
            <p:cNvPr id="14360" name="Line 13"/>
            <p:cNvSpPr>
              <a:spLocks noChangeShapeType="1"/>
            </p:cNvSpPr>
            <p:nvPr/>
          </p:nvSpPr>
          <p:spPr bwMode="auto">
            <a:xfrm>
              <a:off x="4743" y="2114"/>
              <a:ext cx="207" cy="0"/>
            </a:xfrm>
            <a:prstGeom prst="line">
              <a:avLst/>
            </a:prstGeom>
            <a:noFill/>
            <a:ln w="28575">
              <a:solidFill>
                <a:srgbClr val="000000"/>
              </a:solidFill>
              <a:round/>
              <a:headEnd/>
              <a:tailEnd/>
            </a:ln>
          </p:spPr>
          <p:txBody>
            <a:bodyPr/>
            <a:lstStyle/>
            <a:p>
              <a:endParaRPr lang="zh-CN" altLang="en-US"/>
            </a:p>
          </p:txBody>
        </p:sp>
        <p:graphicFrame>
          <p:nvGraphicFramePr>
            <p:cNvPr id="14339" name="Object 14"/>
            <p:cNvGraphicFramePr>
              <a:graphicFrameLocks noChangeAspect="1"/>
            </p:cNvGraphicFramePr>
            <p:nvPr/>
          </p:nvGraphicFramePr>
          <p:xfrm>
            <a:off x="3724" y="1311"/>
            <a:ext cx="166" cy="223"/>
          </p:xfrm>
          <a:graphic>
            <a:graphicData uri="http://schemas.openxmlformats.org/presentationml/2006/ole">
              <p:oleObj spid="_x0000_s287758" name="Equation" r:id="rId5" imgW="139700" imgH="139700" progId="Equation.DSMT4">
                <p:embed/>
              </p:oleObj>
            </a:graphicData>
          </a:graphic>
        </p:graphicFrame>
        <p:graphicFrame>
          <p:nvGraphicFramePr>
            <p:cNvPr id="14340" name="Object 15"/>
            <p:cNvGraphicFramePr>
              <a:graphicFrameLocks noChangeAspect="1"/>
            </p:cNvGraphicFramePr>
            <p:nvPr/>
          </p:nvGraphicFramePr>
          <p:xfrm>
            <a:off x="3734" y="1901"/>
            <a:ext cx="168" cy="175"/>
          </p:xfrm>
          <a:graphic>
            <a:graphicData uri="http://schemas.openxmlformats.org/presentationml/2006/ole">
              <p:oleObj spid="_x0000_s287759" name="Equation" r:id="rId6" imgW="139579" imgH="63445" progId="Equation.DSMT4">
                <p:embed/>
              </p:oleObj>
            </a:graphicData>
          </a:graphic>
        </p:graphicFrame>
        <p:sp>
          <p:nvSpPr>
            <p:cNvPr id="14361" name="Line 16"/>
            <p:cNvSpPr>
              <a:spLocks noChangeShapeType="1"/>
            </p:cNvSpPr>
            <p:nvPr/>
          </p:nvSpPr>
          <p:spPr bwMode="auto">
            <a:xfrm>
              <a:off x="4851" y="1074"/>
              <a:ext cx="687" cy="2"/>
            </a:xfrm>
            <a:prstGeom prst="line">
              <a:avLst/>
            </a:prstGeom>
            <a:noFill/>
            <a:ln w="28575">
              <a:solidFill>
                <a:srgbClr val="000000"/>
              </a:solidFill>
              <a:round/>
              <a:headEnd/>
              <a:tailEnd/>
            </a:ln>
          </p:spPr>
          <p:txBody>
            <a:bodyPr/>
            <a:lstStyle/>
            <a:p>
              <a:endParaRPr lang="zh-CN" altLang="en-US"/>
            </a:p>
          </p:txBody>
        </p:sp>
        <p:sp>
          <p:nvSpPr>
            <p:cNvPr id="14362" name="Oval 17"/>
            <p:cNvSpPr>
              <a:spLocks noChangeAspect="1" noChangeArrowheads="1"/>
            </p:cNvSpPr>
            <p:nvPr/>
          </p:nvSpPr>
          <p:spPr bwMode="auto">
            <a:xfrm>
              <a:off x="5494" y="1031"/>
              <a:ext cx="65" cy="74"/>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4341" name="Object 18"/>
            <p:cNvGraphicFramePr>
              <a:graphicFrameLocks noChangeAspect="1"/>
            </p:cNvGraphicFramePr>
            <p:nvPr/>
          </p:nvGraphicFramePr>
          <p:xfrm>
            <a:off x="5374" y="1308"/>
            <a:ext cx="265" cy="360"/>
          </p:xfrm>
          <a:graphic>
            <a:graphicData uri="http://schemas.openxmlformats.org/presentationml/2006/ole">
              <p:oleObj spid="_x0000_s287760" name="Equation" r:id="rId7" imgW="228600" imgH="228600" progId="Equation.DSMT4">
                <p:embed/>
              </p:oleObj>
            </a:graphicData>
          </a:graphic>
        </p:graphicFrame>
        <p:graphicFrame>
          <p:nvGraphicFramePr>
            <p:cNvPr id="14342" name="Object 19"/>
            <p:cNvGraphicFramePr>
              <a:graphicFrameLocks noChangeAspect="1"/>
            </p:cNvGraphicFramePr>
            <p:nvPr/>
          </p:nvGraphicFramePr>
          <p:xfrm>
            <a:off x="5441" y="1164"/>
            <a:ext cx="166" cy="223"/>
          </p:xfrm>
          <a:graphic>
            <a:graphicData uri="http://schemas.openxmlformats.org/presentationml/2006/ole">
              <p:oleObj spid="_x0000_s287761" name="Equation" r:id="rId8" imgW="139700" imgH="139700" progId="Equation.DSMT4">
                <p:embed/>
              </p:oleObj>
            </a:graphicData>
          </a:graphic>
        </p:graphicFrame>
        <p:graphicFrame>
          <p:nvGraphicFramePr>
            <p:cNvPr id="14343" name="Object 20"/>
            <p:cNvGraphicFramePr>
              <a:graphicFrameLocks noChangeAspect="1"/>
            </p:cNvGraphicFramePr>
            <p:nvPr/>
          </p:nvGraphicFramePr>
          <p:xfrm>
            <a:off x="5426" y="1753"/>
            <a:ext cx="166" cy="176"/>
          </p:xfrm>
          <a:graphic>
            <a:graphicData uri="http://schemas.openxmlformats.org/presentationml/2006/ole">
              <p:oleObj spid="_x0000_s287762" name="Equation" r:id="rId9" imgW="139579" imgH="63445" progId="Equation.DSMT4">
                <p:embed/>
              </p:oleObj>
            </a:graphicData>
          </a:graphic>
        </p:graphicFrame>
        <p:grpSp>
          <p:nvGrpSpPr>
            <p:cNvPr id="3" name="Group 21"/>
            <p:cNvGrpSpPr>
              <a:grpSpLocks/>
            </p:cNvGrpSpPr>
            <p:nvPr/>
          </p:nvGrpSpPr>
          <p:grpSpPr bwMode="auto">
            <a:xfrm>
              <a:off x="4540" y="1088"/>
              <a:ext cx="321" cy="783"/>
              <a:chOff x="7377" y="1833"/>
              <a:chExt cx="540" cy="1185"/>
            </a:xfrm>
          </p:grpSpPr>
          <p:sp>
            <p:nvSpPr>
              <p:cNvPr id="14369" name="Line 22"/>
              <p:cNvSpPr>
                <a:spLocks noChangeShapeType="1"/>
              </p:cNvSpPr>
              <p:nvPr/>
            </p:nvSpPr>
            <p:spPr bwMode="auto">
              <a:xfrm rot="-5400000">
                <a:off x="7762" y="2894"/>
                <a:ext cx="249" cy="0"/>
              </a:xfrm>
              <a:prstGeom prst="line">
                <a:avLst/>
              </a:prstGeom>
              <a:noFill/>
              <a:ln w="28575">
                <a:solidFill>
                  <a:srgbClr val="000000"/>
                </a:solidFill>
                <a:round/>
                <a:headEnd/>
                <a:tailEnd/>
              </a:ln>
            </p:spPr>
            <p:txBody>
              <a:bodyPr/>
              <a:lstStyle/>
              <a:p>
                <a:endParaRPr lang="zh-CN" altLang="en-US"/>
              </a:p>
            </p:txBody>
          </p:sp>
          <p:sp>
            <p:nvSpPr>
              <p:cNvPr id="14370" name="Line 23"/>
              <p:cNvSpPr>
                <a:spLocks noChangeShapeType="1"/>
              </p:cNvSpPr>
              <p:nvPr/>
            </p:nvSpPr>
            <p:spPr bwMode="auto">
              <a:xfrm>
                <a:off x="7557" y="2100"/>
                <a:ext cx="3" cy="582"/>
              </a:xfrm>
              <a:prstGeom prst="line">
                <a:avLst/>
              </a:prstGeom>
              <a:noFill/>
              <a:ln w="28575">
                <a:solidFill>
                  <a:srgbClr val="000000"/>
                </a:solidFill>
                <a:round/>
                <a:headEnd/>
                <a:tailEnd/>
              </a:ln>
            </p:spPr>
            <p:txBody>
              <a:bodyPr/>
              <a:lstStyle/>
              <a:p>
                <a:endParaRPr lang="zh-CN" altLang="en-US"/>
              </a:p>
            </p:txBody>
          </p:sp>
          <p:sp>
            <p:nvSpPr>
              <p:cNvPr id="14371" name="Line 24"/>
              <p:cNvSpPr>
                <a:spLocks noChangeShapeType="1"/>
              </p:cNvSpPr>
              <p:nvPr/>
            </p:nvSpPr>
            <p:spPr bwMode="auto">
              <a:xfrm flipV="1">
                <a:off x="7542" y="2085"/>
                <a:ext cx="360" cy="312"/>
              </a:xfrm>
              <a:prstGeom prst="line">
                <a:avLst/>
              </a:prstGeom>
              <a:noFill/>
              <a:ln w="28575">
                <a:solidFill>
                  <a:srgbClr val="000000"/>
                </a:solidFill>
                <a:round/>
                <a:headEnd/>
                <a:tailEnd/>
              </a:ln>
            </p:spPr>
            <p:txBody>
              <a:bodyPr/>
              <a:lstStyle/>
              <a:p>
                <a:endParaRPr lang="zh-CN" altLang="en-US"/>
              </a:p>
            </p:txBody>
          </p:sp>
          <p:sp>
            <p:nvSpPr>
              <p:cNvPr id="14372" name="Line 25"/>
              <p:cNvSpPr>
                <a:spLocks noChangeShapeType="1"/>
              </p:cNvSpPr>
              <p:nvPr/>
            </p:nvSpPr>
            <p:spPr bwMode="auto">
              <a:xfrm>
                <a:off x="7557" y="2457"/>
                <a:ext cx="360" cy="312"/>
              </a:xfrm>
              <a:prstGeom prst="line">
                <a:avLst/>
              </a:prstGeom>
              <a:noFill/>
              <a:ln w="28575">
                <a:solidFill>
                  <a:srgbClr val="000000"/>
                </a:solidFill>
                <a:round/>
                <a:headEnd/>
                <a:tailEnd type="triangle" w="sm" len="med"/>
              </a:ln>
            </p:spPr>
            <p:txBody>
              <a:bodyPr/>
              <a:lstStyle/>
              <a:p>
                <a:endParaRPr lang="zh-CN" altLang="en-US"/>
              </a:p>
            </p:txBody>
          </p:sp>
          <p:sp>
            <p:nvSpPr>
              <p:cNvPr id="14373" name="Line 26"/>
              <p:cNvSpPr>
                <a:spLocks noChangeShapeType="1"/>
              </p:cNvSpPr>
              <p:nvPr/>
            </p:nvSpPr>
            <p:spPr bwMode="auto">
              <a:xfrm>
                <a:off x="7377" y="2412"/>
                <a:ext cx="180" cy="0"/>
              </a:xfrm>
              <a:prstGeom prst="line">
                <a:avLst/>
              </a:prstGeom>
              <a:noFill/>
              <a:ln w="28575">
                <a:solidFill>
                  <a:srgbClr val="000000"/>
                </a:solidFill>
                <a:round/>
                <a:headEnd/>
                <a:tailEnd/>
              </a:ln>
            </p:spPr>
            <p:txBody>
              <a:bodyPr/>
              <a:lstStyle/>
              <a:p>
                <a:endParaRPr lang="zh-CN" altLang="en-US"/>
              </a:p>
            </p:txBody>
          </p:sp>
          <p:sp>
            <p:nvSpPr>
              <p:cNvPr id="14374" name="Line 27"/>
              <p:cNvSpPr>
                <a:spLocks noChangeShapeType="1"/>
              </p:cNvSpPr>
              <p:nvPr/>
            </p:nvSpPr>
            <p:spPr bwMode="auto">
              <a:xfrm rot="-5400000">
                <a:off x="7777" y="1958"/>
                <a:ext cx="249" cy="0"/>
              </a:xfrm>
              <a:prstGeom prst="line">
                <a:avLst/>
              </a:prstGeom>
              <a:noFill/>
              <a:ln w="28575">
                <a:solidFill>
                  <a:srgbClr val="000000"/>
                </a:solidFill>
                <a:round/>
                <a:headEnd/>
                <a:tailEnd/>
              </a:ln>
            </p:spPr>
            <p:txBody>
              <a:bodyPr/>
              <a:lstStyle/>
              <a:p>
                <a:endParaRPr lang="zh-CN" altLang="en-US"/>
              </a:p>
            </p:txBody>
          </p:sp>
        </p:grpSp>
        <p:sp>
          <p:nvSpPr>
            <p:cNvPr id="14364" name="Line 28"/>
            <p:cNvSpPr>
              <a:spLocks noChangeShapeType="1"/>
            </p:cNvSpPr>
            <p:nvPr/>
          </p:nvSpPr>
          <p:spPr bwMode="auto">
            <a:xfrm flipH="1">
              <a:off x="4841" y="1764"/>
              <a:ext cx="2" cy="353"/>
            </a:xfrm>
            <a:prstGeom prst="line">
              <a:avLst/>
            </a:prstGeom>
            <a:noFill/>
            <a:ln w="28575">
              <a:solidFill>
                <a:srgbClr val="000000"/>
              </a:solidFill>
              <a:round/>
              <a:headEnd/>
              <a:tailEnd/>
            </a:ln>
          </p:spPr>
          <p:txBody>
            <a:bodyPr/>
            <a:lstStyle/>
            <a:p>
              <a:endParaRPr lang="zh-CN" altLang="en-US"/>
            </a:p>
          </p:txBody>
        </p:sp>
        <p:graphicFrame>
          <p:nvGraphicFramePr>
            <p:cNvPr id="14344" name="Object 29"/>
            <p:cNvGraphicFramePr>
              <a:graphicFrameLocks noChangeAspect="1"/>
            </p:cNvGraphicFramePr>
            <p:nvPr/>
          </p:nvGraphicFramePr>
          <p:xfrm>
            <a:off x="4857" y="1597"/>
            <a:ext cx="165" cy="224"/>
          </p:xfrm>
          <a:graphic>
            <a:graphicData uri="http://schemas.openxmlformats.org/presentationml/2006/ole">
              <p:oleObj spid="_x0000_s287763" name="Equation" r:id="rId10" imgW="152268" imgH="164957" progId="Equation.DSMT4">
                <p:embed/>
              </p:oleObj>
            </a:graphicData>
          </a:graphic>
        </p:graphicFrame>
        <p:graphicFrame>
          <p:nvGraphicFramePr>
            <p:cNvPr id="14345" name="Object 30"/>
            <p:cNvGraphicFramePr>
              <a:graphicFrameLocks noChangeAspect="1"/>
            </p:cNvGraphicFramePr>
            <p:nvPr/>
          </p:nvGraphicFramePr>
          <p:xfrm>
            <a:off x="4658" y="905"/>
            <a:ext cx="165" cy="241"/>
          </p:xfrm>
          <a:graphic>
            <a:graphicData uri="http://schemas.openxmlformats.org/presentationml/2006/ole">
              <p:oleObj spid="_x0000_s287764" name="Equation" r:id="rId11" imgW="152202" imgH="177569" progId="Equation.DSMT4">
                <p:embed/>
              </p:oleObj>
            </a:graphicData>
          </a:graphic>
        </p:graphicFrame>
        <p:graphicFrame>
          <p:nvGraphicFramePr>
            <p:cNvPr id="14346" name="Object 31"/>
            <p:cNvGraphicFramePr>
              <a:graphicFrameLocks noChangeAspect="1"/>
            </p:cNvGraphicFramePr>
            <p:nvPr/>
          </p:nvGraphicFramePr>
          <p:xfrm>
            <a:off x="4424" y="1458"/>
            <a:ext cx="165" cy="224"/>
          </p:xfrm>
          <a:graphic>
            <a:graphicData uri="http://schemas.openxmlformats.org/presentationml/2006/ole">
              <p:oleObj spid="_x0000_s287765" name="Equation" r:id="rId12" imgW="152268" imgH="164957" progId="Equation.DSMT4">
                <p:embed/>
              </p:oleObj>
            </a:graphicData>
          </a:graphic>
        </p:graphicFrame>
        <p:sp>
          <p:nvSpPr>
            <p:cNvPr id="14365" name="Freeform 32"/>
            <p:cNvSpPr>
              <a:spLocks/>
            </p:cNvSpPr>
            <p:nvPr/>
          </p:nvSpPr>
          <p:spPr bwMode="auto">
            <a:xfrm>
              <a:off x="3980" y="1520"/>
              <a:ext cx="642" cy="441"/>
            </a:xfrm>
            <a:custGeom>
              <a:avLst/>
              <a:gdLst>
                <a:gd name="T0" fmla="*/ 2805358 w 499"/>
                <a:gd name="T1" fmla="*/ 1108807 h 347"/>
                <a:gd name="T2" fmla="*/ 6984745 w 499"/>
                <a:gd name="T3" fmla="*/ 280102 h 347"/>
                <a:gd name="T4" fmla="*/ 12548341 w 499"/>
                <a:gd name="T5" fmla="*/ 2804725 h 347"/>
                <a:gd name="T6" fmla="*/ 15315306 w 499"/>
                <a:gd name="T7" fmla="*/ 5333366 h 347"/>
                <a:gd name="T8" fmla="*/ 12548341 w 499"/>
                <a:gd name="T9" fmla="*/ 6151073 h 347"/>
                <a:gd name="T10" fmla="*/ 6984745 w 499"/>
                <a:gd name="T11" fmla="*/ 6151073 h 347"/>
                <a:gd name="T12" fmla="*/ 0 w 499"/>
                <a:gd name="T13" fmla="*/ 4466859 h 347"/>
                <a:gd name="T14" fmla="*/ 0 60000 65536"/>
                <a:gd name="T15" fmla="*/ 0 60000 65536"/>
                <a:gd name="T16" fmla="*/ 0 60000 65536"/>
                <a:gd name="T17" fmla="*/ 0 60000 65536"/>
                <a:gd name="T18" fmla="*/ 0 60000 65536"/>
                <a:gd name="T19" fmla="*/ 0 60000 65536"/>
                <a:gd name="T20" fmla="*/ 0 60000 65536"/>
                <a:gd name="T21" fmla="*/ 0 w 499"/>
                <a:gd name="T22" fmla="*/ 0 h 347"/>
                <a:gd name="T23" fmla="*/ 499 w 499"/>
                <a:gd name="T24" fmla="*/ 347 h 3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9" h="347">
                  <a:moveTo>
                    <a:pt x="91" y="60"/>
                  </a:moveTo>
                  <a:cubicBezTo>
                    <a:pt x="132" y="30"/>
                    <a:pt x="174" y="0"/>
                    <a:pt x="227" y="15"/>
                  </a:cubicBezTo>
                  <a:cubicBezTo>
                    <a:pt x="280" y="30"/>
                    <a:pt x="364" y="106"/>
                    <a:pt x="409" y="151"/>
                  </a:cubicBezTo>
                  <a:cubicBezTo>
                    <a:pt x="454" y="196"/>
                    <a:pt x="499" y="257"/>
                    <a:pt x="499" y="287"/>
                  </a:cubicBezTo>
                  <a:cubicBezTo>
                    <a:pt x="499" y="317"/>
                    <a:pt x="454" y="325"/>
                    <a:pt x="409" y="332"/>
                  </a:cubicBezTo>
                  <a:cubicBezTo>
                    <a:pt x="364" y="339"/>
                    <a:pt x="295" y="347"/>
                    <a:pt x="227" y="332"/>
                  </a:cubicBezTo>
                  <a:cubicBezTo>
                    <a:pt x="159" y="317"/>
                    <a:pt x="38" y="256"/>
                    <a:pt x="0" y="241"/>
                  </a:cubicBezTo>
                </a:path>
              </a:pathLst>
            </a:custGeom>
            <a:noFill/>
            <a:ln w="9525">
              <a:solidFill>
                <a:srgbClr val="CC0000"/>
              </a:solidFill>
              <a:round/>
              <a:headEnd/>
              <a:tailEnd type="triangle" w="med" len="med"/>
            </a:ln>
          </p:spPr>
          <p:txBody>
            <a:bodyPr anchor="ctr">
              <a:spAutoFit/>
            </a:bodyPr>
            <a:lstStyle/>
            <a:p>
              <a:endParaRPr lang="zh-CN" altLang="en-US"/>
            </a:p>
          </p:txBody>
        </p:sp>
        <p:sp>
          <p:nvSpPr>
            <p:cNvPr id="14366" name="Freeform 33"/>
            <p:cNvSpPr>
              <a:spLocks/>
            </p:cNvSpPr>
            <p:nvPr/>
          </p:nvSpPr>
          <p:spPr bwMode="auto">
            <a:xfrm>
              <a:off x="4942" y="1126"/>
              <a:ext cx="497" cy="826"/>
            </a:xfrm>
            <a:custGeom>
              <a:avLst/>
              <a:gdLst>
                <a:gd name="T0" fmla="*/ 10787603 w 386"/>
                <a:gd name="T1" fmla="*/ 915822 h 651"/>
                <a:gd name="T2" fmla="*/ 6498046 w 386"/>
                <a:gd name="T3" fmla="*/ 136139 h 651"/>
                <a:gd name="T4" fmla="*/ 732444 w 386"/>
                <a:gd name="T5" fmla="*/ 1728083 h 651"/>
                <a:gd name="T6" fmla="*/ 2199806 w 386"/>
                <a:gd name="T7" fmla="*/ 6446916 h 651"/>
                <a:gd name="T8" fmla="*/ 3604638 w 386"/>
                <a:gd name="T9" fmla="*/ 9573428 h 651"/>
                <a:gd name="T10" fmla="*/ 6498046 w 386"/>
                <a:gd name="T11" fmla="*/ 11155594 h 651"/>
                <a:gd name="T12" fmla="*/ 10787603 w 386"/>
                <a:gd name="T13" fmla="*/ 10378868 h 651"/>
                <a:gd name="T14" fmla="*/ 12224193 w 386"/>
                <a:gd name="T15" fmla="*/ 8792121 h 651"/>
                <a:gd name="T16" fmla="*/ 0 60000 65536"/>
                <a:gd name="T17" fmla="*/ 0 60000 65536"/>
                <a:gd name="T18" fmla="*/ 0 60000 65536"/>
                <a:gd name="T19" fmla="*/ 0 60000 65536"/>
                <a:gd name="T20" fmla="*/ 0 60000 65536"/>
                <a:gd name="T21" fmla="*/ 0 60000 65536"/>
                <a:gd name="T22" fmla="*/ 0 60000 65536"/>
                <a:gd name="T23" fmla="*/ 0 60000 65536"/>
                <a:gd name="T24" fmla="*/ 0 w 386"/>
                <a:gd name="T25" fmla="*/ 0 h 651"/>
                <a:gd name="T26" fmla="*/ 386 w 386"/>
                <a:gd name="T27" fmla="*/ 651 h 6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6" h="651">
                  <a:moveTo>
                    <a:pt x="341" y="53"/>
                  </a:moveTo>
                  <a:cubicBezTo>
                    <a:pt x="299" y="26"/>
                    <a:pt x="258" y="0"/>
                    <a:pt x="205" y="8"/>
                  </a:cubicBezTo>
                  <a:cubicBezTo>
                    <a:pt x="152" y="16"/>
                    <a:pt x="46" y="38"/>
                    <a:pt x="23" y="99"/>
                  </a:cubicBezTo>
                  <a:cubicBezTo>
                    <a:pt x="0" y="160"/>
                    <a:pt x="54" y="296"/>
                    <a:pt x="69" y="371"/>
                  </a:cubicBezTo>
                  <a:cubicBezTo>
                    <a:pt x="84" y="446"/>
                    <a:pt x="91" y="507"/>
                    <a:pt x="114" y="552"/>
                  </a:cubicBezTo>
                  <a:cubicBezTo>
                    <a:pt x="137" y="597"/>
                    <a:pt x="167" y="635"/>
                    <a:pt x="205" y="643"/>
                  </a:cubicBezTo>
                  <a:cubicBezTo>
                    <a:pt x="243" y="651"/>
                    <a:pt x="311" y="621"/>
                    <a:pt x="341" y="598"/>
                  </a:cubicBezTo>
                  <a:cubicBezTo>
                    <a:pt x="371" y="575"/>
                    <a:pt x="378" y="541"/>
                    <a:pt x="386" y="507"/>
                  </a:cubicBezTo>
                </a:path>
              </a:pathLst>
            </a:custGeom>
            <a:noFill/>
            <a:ln w="9525">
              <a:solidFill>
                <a:srgbClr val="000099"/>
              </a:solidFill>
              <a:round/>
              <a:headEnd/>
              <a:tailEnd type="triangle" w="med" len="med"/>
            </a:ln>
          </p:spPr>
          <p:txBody>
            <a:bodyPr anchor="ctr">
              <a:spAutoFit/>
            </a:bodyPr>
            <a:lstStyle/>
            <a:p>
              <a:endParaRPr lang="zh-CN" altLang="en-US"/>
            </a:p>
          </p:txBody>
        </p:sp>
        <p:graphicFrame>
          <p:nvGraphicFramePr>
            <p:cNvPr id="14347" name="Object 34"/>
            <p:cNvGraphicFramePr>
              <a:graphicFrameLocks noChangeAspect="1"/>
            </p:cNvGraphicFramePr>
            <p:nvPr/>
          </p:nvGraphicFramePr>
          <p:xfrm>
            <a:off x="4149" y="1020"/>
            <a:ext cx="181" cy="346"/>
          </p:xfrm>
          <a:graphic>
            <a:graphicData uri="http://schemas.openxmlformats.org/presentationml/2006/ole">
              <p:oleObj spid="_x0000_s287766" name="Equation" r:id="rId13" imgW="139700" imgH="228600" progId="Equation.DSMT4">
                <p:embed/>
              </p:oleObj>
            </a:graphicData>
          </a:graphic>
        </p:graphicFrame>
        <p:graphicFrame>
          <p:nvGraphicFramePr>
            <p:cNvPr id="14348" name="Object 35"/>
            <p:cNvGraphicFramePr>
              <a:graphicFrameLocks noChangeAspect="1"/>
            </p:cNvGraphicFramePr>
            <p:nvPr/>
          </p:nvGraphicFramePr>
          <p:xfrm>
            <a:off x="5025" y="618"/>
            <a:ext cx="181" cy="366"/>
          </p:xfrm>
          <a:graphic>
            <a:graphicData uri="http://schemas.openxmlformats.org/presentationml/2006/ole">
              <p:oleObj spid="_x0000_s287767" name="Equation" r:id="rId14" imgW="152334" imgH="228501" progId="Equation.DSMT4">
                <p:embed/>
              </p:oleObj>
            </a:graphicData>
          </a:graphic>
        </p:graphicFrame>
        <p:sp>
          <p:nvSpPr>
            <p:cNvPr id="14367" name="Line 36"/>
            <p:cNvSpPr>
              <a:spLocks noChangeShapeType="1"/>
            </p:cNvSpPr>
            <p:nvPr/>
          </p:nvSpPr>
          <p:spPr bwMode="auto">
            <a:xfrm flipH="1">
              <a:off x="5031" y="963"/>
              <a:ext cx="252" cy="0"/>
            </a:xfrm>
            <a:prstGeom prst="line">
              <a:avLst/>
            </a:prstGeom>
            <a:noFill/>
            <a:ln w="9525">
              <a:solidFill>
                <a:srgbClr val="000000"/>
              </a:solidFill>
              <a:round/>
              <a:headEnd/>
              <a:tailEnd type="triangle" w="sm" len="med"/>
            </a:ln>
          </p:spPr>
          <p:txBody>
            <a:bodyPr/>
            <a:lstStyle/>
            <a:p>
              <a:endParaRPr lang="zh-CN" altLang="en-US"/>
            </a:p>
          </p:txBody>
        </p:sp>
        <p:sp>
          <p:nvSpPr>
            <p:cNvPr id="14368" name="Line 37"/>
            <p:cNvSpPr>
              <a:spLocks noChangeShapeType="1"/>
            </p:cNvSpPr>
            <p:nvPr/>
          </p:nvSpPr>
          <p:spPr bwMode="auto">
            <a:xfrm>
              <a:off x="4155" y="1366"/>
              <a:ext cx="252" cy="0"/>
            </a:xfrm>
            <a:prstGeom prst="line">
              <a:avLst/>
            </a:prstGeom>
            <a:noFill/>
            <a:ln w="9525">
              <a:solidFill>
                <a:srgbClr val="000000"/>
              </a:solidFill>
              <a:round/>
              <a:headEnd/>
              <a:tailEnd type="triangle" w="sm" len="med"/>
            </a:ln>
          </p:spPr>
          <p:txBody>
            <a:bodyPr/>
            <a:lstStyle/>
            <a:p>
              <a:endParaRPr lang="zh-CN" altLang="en-US"/>
            </a:p>
          </p:txBody>
        </p:sp>
      </p:grpSp>
      <p:sp>
        <p:nvSpPr>
          <p:cNvPr id="349222" name="Text Box 38"/>
          <p:cNvSpPr txBox="1">
            <a:spLocks noChangeArrowheads="1"/>
          </p:cNvSpPr>
          <p:nvPr/>
        </p:nvSpPr>
        <p:spPr bwMode="auto">
          <a:xfrm>
            <a:off x="500063" y="4464050"/>
            <a:ext cx="8274050" cy="1927225"/>
          </a:xfrm>
          <a:prstGeom prst="rect">
            <a:avLst/>
          </a:prstGeom>
          <a:noFill/>
          <a:ln w="9525">
            <a:solidFill>
              <a:srgbClr val="336600"/>
            </a:solidFill>
            <a:miter lim="800000"/>
            <a:headEnd/>
            <a:tailEnd/>
          </a:ln>
        </p:spPr>
        <p:txBody>
          <a:bodyPr anchor="ctr">
            <a:spAutoFit/>
          </a:bodyPr>
          <a:lstStyle/>
          <a:p>
            <a:r>
              <a:rPr lang="en-US" altLang="zh-CN" sz="2400">
                <a:solidFill>
                  <a:schemeClr val="accent2"/>
                </a:solidFill>
                <a:latin typeface="楷体_GB2312" pitchFamily="49" charset="-122"/>
                <a:ea typeface="楷体_GB2312" pitchFamily="49" charset="-122"/>
              </a:rPr>
              <a:t>    </a:t>
            </a:r>
            <a:r>
              <a:rPr lang="zh-CN" altLang="en-US" sz="2400">
                <a:solidFill>
                  <a:schemeClr val="accent2"/>
                </a:solidFill>
                <a:latin typeface="楷体_GB2312" pitchFamily="49" charset="-122"/>
                <a:ea typeface="楷体_GB2312" pitchFamily="49" charset="-122"/>
              </a:rPr>
              <a:t>由于三极管是非线性器件，工程上描述其工作特性常用</a:t>
            </a:r>
          </a:p>
          <a:p>
            <a:endParaRPr lang="zh-CN" altLang="en-US" sz="2400">
              <a:solidFill>
                <a:schemeClr val="accent2"/>
              </a:solidFill>
              <a:latin typeface="楷体_GB2312" pitchFamily="49" charset="-122"/>
              <a:ea typeface="楷体_GB2312" pitchFamily="49" charset="-122"/>
            </a:endParaRPr>
          </a:p>
          <a:p>
            <a:r>
              <a:rPr lang="zh-CN" altLang="en-US" sz="2400">
                <a:solidFill>
                  <a:schemeClr val="accent2"/>
                </a:solidFill>
                <a:latin typeface="楷体_GB2312" pitchFamily="49" charset="-122"/>
                <a:ea typeface="楷体_GB2312" pitchFamily="49" charset="-122"/>
              </a:rPr>
              <a:t>特性曲线来进行，三极管的特性主要是其输入和输出特性，</a:t>
            </a:r>
          </a:p>
          <a:p>
            <a:endParaRPr lang="zh-CN" altLang="en-US" sz="2400">
              <a:solidFill>
                <a:schemeClr val="accent2"/>
              </a:solidFill>
              <a:latin typeface="楷体_GB2312" pitchFamily="49" charset="-122"/>
              <a:ea typeface="楷体_GB2312" pitchFamily="49" charset="-122"/>
            </a:endParaRPr>
          </a:p>
          <a:p>
            <a:r>
              <a:rPr lang="zh-CN" altLang="en-US" sz="2400">
                <a:solidFill>
                  <a:schemeClr val="accent2"/>
                </a:solidFill>
                <a:latin typeface="楷体_GB2312" pitchFamily="49" charset="-122"/>
                <a:ea typeface="楷体_GB2312" pitchFamily="49" charset="-122"/>
              </a:rPr>
              <a:t>它们分别是三极管输入和输出回路的电压和电流关系。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49187"/>
                                        </p:tgtEl>
                                        <p:attrNameLst>
                                          <p:attrName>style.visibility</p:attrName>
                                        </p:attrNameLst>
                                      </p:cBhvr>
                                      <p:to>
                                        <p:strVal val="visible"/>
                                      </p:to>
                                    </p:set>
                                    <p:animEffect transition="in" filter="wedge">
                                      <p:cBhvr>
                                        <p:cTn id="7" dur="2000"/>
                                        <p:tgtEl>
                                          <p:spTgt spid="349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49188"/>
                                        </p:tgtEl>
                                        <p:attrNameLst>
                                          <p:attrName>style.visibility</p:attrName>
                                        </p:attrNameLst>
                                      </p:cBhvr>
                                      <p:to>
                                        <p:strVal val="visible"/>
                                      </p:to>
                                    </p:set>
                                    <p:animEffect transition="in" filter="wedge">
                                      <p:cBhvr>
                                        <p:cTn id="12" dur="2000"/>
                                        <p:tgtEl>
                                          <p:spTgt spid="349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49222"/>
                                        </p:tgtEl>
                                        <p:attrNameLst>
                                          <p:attrName>style.visibility</p:attrName>
                                        </p:attrNameLst>
                                      </p:cBhvr>
                                      <p:to>
                                        <p:strVal val="visible"/>
                                      </p:to>
                                    </p:set>
                                    <p:anim calcmode="lin" valueType="num">
                                      <p:cBhvr additive="base">
                                        <p:cTn id="17" dur="2000" fill="hold"/>
                                        <p:tgtEl>
                                          <p:spTgt spid="349222"/>
                                        </p:tgtEl>
                                        <p:attrNameLst>
                                          <p:attrName>ppt_x</p:attrName>
                                        </p:attrNameLst>
                                      </p:cBhvr>
                                      <p:tavLst>
                                        <p:tav tm="0">
                                          <p:val>
                                            <p:strVal val="0-#ppt_w/2"/>
                                          </p:val>
                                        </p:tav>
                                        <p:tav tm="100000">
                                          <p:val>
                                            <p:strVal val="#ppt_x"/>
                                          </p:val>
                                        </p:tav>
                                      </p:tavLst>
                                    </p:anim>
                                    <p:anim calcmode="lin" valueType="num">
                                      <p:cBhvr additive="base">
                                        <p:cTn id="18" dur="2000" fill="hold"/>
                                        <p:tgtEl>
                                          <p:spTgt spid="349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animBg="1"/>
      <p:bldP spid="349188" grpId="0" animBg="1"/>
      <p:bldP spid="349222"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ctrTitle"/>
          </p:nvPr>
        </p:nvSpPr>
        <p:spPr>
          <a:xfrm>
            <a:off x="246063" y="174625"/>
            <a:ext cx="4960937" cy="457200"/>
          </a:xfrm>
        </p:spPr>
        <p:txBody>
          <a:bodyPr/>
          <a:lstStyle/>
          <a:p>
            <a:pPr algn="l" eaLnBrk="1" hangingPunct="1">
              <a:defRPr/>
            </a:pPr>
            <a:r>
              <a:rPr lang="en-US" altLang="zh-CN" sz="2400" b="1" dirty="0" smtClean="0">
                <a:solidFill>
                  <a:schemeClr val="tx1"/>
                </a:solidFill>
                <a:effectLst>
                  <a:outerShdw blurRad="38100" dist="38100" dir="2700000" algn="tl">
                    <a:srgbClr val="C0C0C0"/>
                  </a:outerShdw>
                </a:effectLst>
              </a:rPr>
              <a:t>1.</a:t>
            </a:r>
            <a:r>
              <a:rPr lang="en-US" altLang="zh-CN" sz="2400" b="1" dirty="0" smtClean="0">
                <a:solidFill>
                  <a:schemeClr val="tx1"/>
                </a:solidFill>
                <a:effectLst>
                  <a:outerShdw blurRad="38100" dist="38100" dir="2700000" algn="tl">
                    <a:srgbClr val="C0C0C0"/>
                  </a:outerShdw>
                </a:effectLst>
                <a:latin typeface="宋体" pitchFamily="2" charset="-122"/>
              </a:rPr>
              <a:t> </a:t>
            </a:r>
            <a:r>
              <a:rPr lang="zh-CN" altLang="en-US" sz="2400" b="1" dirty="0" smtClean="0">
                <a:solidFill>
                  <a:schemeClr val="tx1"/>
                </a:solidFill>
                <a:effectLst>
                  <a:outerShdw blurRad="38100" dist="38100" dir="2700000" algn="tl">
                    <a:srgbClr val="C0C0C0"/>
                  </a:outerShdw>
                </a:effectLst>
                <a:latin typeface="宋体" pitchFamily="2" charset="-122"/>
              </a:rPr>
              <a:t>共射极连接时的</a:t>
            </a:r>
            <a:r>
              <a:rPr lang="en-US" altLang="zh-CN" sz="2400" dirty="0" smtClean="0">
                <a:latin typeface="Times New Roman" pitchFamily="18" charset="0"/>
                <a:cs typeface="Times New Roman" pitchFamily="18" charset="0"/>
              </a:rPr>
              <a:t>I-V</a:t>
            </a:r>
            <a:r>
              <a:rPr lang="zh-CN" altLang="en-US" sz="2400" b="1" dirty="0" smtClean="0">
                <a:solidFill>
                  <a:schemeClr val="tx1"/>
                </a:solidFill>
                <a:effectLst>
                  <a:outerShdw blurRad="38100" dist="38100" dir="2700000" algn="tl">
                    <a:srgbClr val="C0C0C0"/>
                  </a:outerShdw>
                </a:effectLst>
                <a:latin typeface="宋体" pitchFamily="2" charset="-122"/>
              </a:rPr>
              <a:t>特性曲线</a:t>
            </a:r>
          </a:p>
        </p:txBody>
      </p:sp>
      <p:sp>
        <p:nvSpPr>
          <p:cNvPr id="15391" name="Line 3"/>
          <p:cNvSpPr>
            <a:spLocks noChangeShapeType="1"/>
          </p:cNvSpPr>
          <p:nvPr/>
        </p:nvSpPr>
        <p:spPr bwMode="auto">
          <a:xfrm rot="5400000">
            <a:off x="1395413" y="6507163"/>
            <a:ext cx="0" cy="11430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aphicFrame>
        <p:nvGraphicFramePr>
          <p:cNvPr id="350212" name="Object 4"/>
          <p:cNvGraphicFramePr>
            <a:graphicFrameLocks noChangeAspect="1"/>
          </p:cNvGraphicFramePr>
          <p:nvPr/>
        </p:nvGraphicFramePr>
        <p:xfrm>
          <a:off x="4333875" y="571500"/>
          <a:ext cx="1931988" cy="744538"/>
        </p:xfrm>
        <a:graphic>
          <a:graphicData uri="http://schemas.openxmlformats.org/presentationml/2006/ole">
            <p:oleObj spid="_x0000_s288798" name="Equation" r:id="rId4" imgW="20549880" imgH="5140800" progId="Equation.DSMT4">
              <p:embed/>
            </p:oleObj>
          </a:graphicData>
        </a:graphic>
      </p:graphicFrame>
      <p:sp>
        <p:nvSpPr>
          <p:cNvPr id="350213" name="Text Box 5"/>
          <p:cNvSpPr txBox="1">
            <a:spLocks noChangeArrowheads="1"/>
          </p:cNvSpPr>
          <p:nvPr/>
        </p:nvSpPr>
        <p:spPr bwMode="auto">
          <a:xfrm>
            <a:off x="365125" y="1166813"/>
            <a:ext cx="4754563" cy="461962"/>
          </a:xfrm>
          <a:prstGeom prst="rect">
            <a:avLst/>
          </a:prstGeom>
          <a:noFill/>
          <a:ln>
            <a:noFill/>
          </a:ln>
          <a:effectLst/>
          <a:extLst/>
        </p:spPr>
        <p:txBody>
          <a:bodyPr>
            <a:spAutoFit/>
          </a:bodyPr>
          <a:lstStyle/>
          <a:p>
            <a:pPr>
              <a:spcBef>
                <a:spcPct val="50000"/>
              </a:spcBef>
              <a:defRPr/>
            </a:pPr>
            <a:r>
              <a:rPr lang="zh-CN" altLang="en-US" sz="2400" dirty="0">
                <a:solidFill>
                  <a:srgbClr val="CC0000"/>
                </a:solidFill>
                <a:effectLst>
                  <a:outerShdw blurRad="38100" dist="38100" dir="2700000" algn="tl">
                    <a:srgbClr val="C0C0C0"/>
                  </a:outerShdw>
                </a:effectLst>
                <a:latin typeface="宋体" pitchFamily="2" charset="-122"/>
              </a:rPr>
              <a:t>特点</a:t>
            </a:r>
            <a:r>
              <a:rPr lang="en-US" altLang="zh-CN" sz="2400" dirty="0">
                <a:solidFill>
                  <a:srgbClr val="CC0000"/>
                </a:solidFill>
                <a:effectLst>
                  <a:outerShdw blurRad="38100" dist="38100" dir="2700000" algn="tl">
                    <a:srgbClr val="C0C0C0"/>
                  </a:outerShdw>
                </a:effectLst>
                <a:latin typeface="宋体" pitchFamily="2" charset="-122"/>
              </a:rPr>
              <a:t>:</a:t>
            </a:r>
            <a:r>
              <a:rPr lang="zh-CN" altLang="en-US" sz="2400" dirty="0">
                <a:solidFill>
                  <a:srgbClr val="CC0000"/>
                </a:solidFill>
                <a:effectLst>
                  <a:outerShdw blurRad="38100" dist="38100" dir="2700000" algn="tl">
                    <a:srgbClr val="C0C0C0"/>
                  </a:outerShdw>
                </a:effectLst>
                <a:latin typeface="宋体" pitchFamily="2" charset="-122"/>
              </a:rPr>
              <a:t>与二极管正向伏安特性相似</a:t>
            </a:r>
          </a:p>
        </p:txBody>
      </p:sp>
      <p:grpSp>
        <p:nvGrpSpPr>
          <p:cNvPr id="2" name="组合 5"/>
          <p:cNvGrpSpPr>
            <a:grpSpLocks/>
          </p:cNvGrpSpPr>
          <p:nvPr/>
        </p:nvGrpSpPr>
        <p:grpSpPr bwMode="auto">
          <a:xfrm>
            <a:off x="4214813" y="3309938"/>
            <a:ext cx="4621212" cy="2752725"/>
            <a:chOff x="4535487" y="4666929"/>
            <a:chExt cx="4621268" cy="2750926"/>
          </a:xfrm>
        </p:grpSpPr>
        <p:sp>
          <p:nvSpPr>
            <p:cNvPr id="15425" name="Rectangle 17"/>
            <p:cNvSpPr>
              <a:spLocks noChangeArrowheads="1"/>
            </p:cNvSpPr>
            <p:nvPr/>
          </p:nvSpPr>
          <p:spPr bwMode="auto">
            <a:xfrm>
              <a:off x="4535487" y="4666929"/>
              <a:ext cx="4608513" cy="2750926"/>
            </a:xfrm>
            <a:prstGeom prst="rect">
              <a:avLst/>
            </a:prstGeom>
            <a:noFill/>
            <a:ln w="19050">
              <a:noFill/>
              <a:miter lim="800000"/>
              <a:headEnd/>
              <a:tailEnd/>
            </a:ln>
          </p:spPr>
          <p:txBody>
            <a:bodyPr lIns="90000" tIns="46800" rIns="90000" bIns="46800" anchor="ctr">
              <a:spAutoFit/>
            </a:bodyPr>
            <a:lstStyle/>
            <a:p>
              <a:pPr>
                <a:lnSpc>
                  <a:spcPts val="3000"/>
                </a:lnSpc>
              </a:pPr>
              <a:r>
                <a:rPr lang="zh-CN" altLang="en-US" sz="2200"/>
                <a:t>当              时，集电结已经反偏，晶体管处于放大状态。由于各极电流主要受          控制，    的变化对      的影响不大。</a:t>
              </a:r>
              <a:endParaRPr lang="en-US" altLang="zh-CN" sz="2200"/>
            </a:p>
            <a:p>
              <a:pPr>
                <a:lnSpc>
                  <a:spcPts val="3000"/>
                </a:lnSpc>
              </a:pPr>
              <a:r>
                <a:rPr lang="zh-CN" altLang="en-US" sz="2200"/>
                <a:t>故            以后的输入特性曲线基本上是重合的。通常用一条输入特性曲线代表一簇曲线。</a:t>
              </a:r>
            </a:p>
          </p:txBody>
        </p:sp>
        <p:graphicFrame>
          <p:nvGraphicFramePr>
            <p:cNvPr id="15385" name="Object 14"/>
            <p:cNvGraphicFramePr>
              <a:graphicFrameLocks/>
            </p:cNvGraphicFramePr>
            <p:nvPr/>
          </p:nvGraphicFramePr>
          <p:xfrm>
            <a:off x="5130807" y="4746258"/>
            <a:ext cx="692150" cy="342900"/>
          </p:xfrm>
          <a:graphic>
            <a:graphicData uri="http://schemas.openxmlformats.org/presentationml/2006/ole">
              <p:oleObj spid="_x0000_s288799" name="Equation" r:id="rId5" imgW="508000" imgH="228600" progId="Equation.DSMT4">
                <p:embed/>
              </p:oleObj>
            </a:graphicData>
          </a:graphic>
        </p:graphicFrame>
        <p:graphicFrame>
          <p:nvGraphicFramePr>
            <p:cNvPr id="15386" name="对象 1"/>
            <p:cNvGraphicFramePr>
              <a:graphicFrameLocks/>
            </p:cNvGraphicFramePr>
            <p:nvPr/>
          </p:nvGraphicFramePr>
          <p:xfrm>
            <a:off x="7321583" y="5499821"/>
            <a:ext cx="311154" cy="342676"/>
          </p:xfrm>
          <a:graphic>
            <a:graphicData uri="http://schemas.openxmlformats.org/presentationml/2006/ole">
              <p:oleObj spid="_x0000_s288800" name="Equation" r:id="rId6" imgW="228600" imgH="228600" progId="Equation.DSMT4">
                <p:embed/>
              </p:oleObj>
            </a:graphicData>
          </a:graphic>
        </p:graphicFrame>
        <p:graphicFrame>
          <p:nvGraphicFramePr>
            <p:cNvPr id="15387" name="对象 2"/>
            <p:cNvGraphicFramePr>
              <a:graphicFrameLocks/>
            </p:cNvGraphicFramePr>
            <p:nvPr/>
          </p:nvGraphicFramePr>
          <p:xfrm>
            <a:off x="5932504" y="5460160"/>
            <a:ext cx="311154" cy="388683"/>
          </p:xfrm>
          <a:graphic>
            <a:graphicData uri="http://schemas.openxmlformats.org/presentationml/2006/ole">
              <p:oleObj spid="_x0000_s288801" name="Equation" r:id="rId7" imgW="228600" imgH="228600" progId="Equation.DSMT4">
                <p:embed/>
              </p:oleObj>
            </a:graphicData>
          </a:graphic>
        </p:graphicFrame>
        <p:graphicFrame>
          <p:nvGraphicFramePr>
            <p:cNvPr id="15388" name="对象 3"/>
            <p:cNvGraphicFramePr>
              <a:graphicFrameLocks noChangeAspect="1"/>
            </p:cNvGraphicFramePr>
            <p:nvPr/>
          </p:nvGraphicFramePr>
          <p:xfrm>
            <a:off x="8821792" y="5420556"/>
            <a:ext cx="334963" cy="544512"/>
          </p:xfrm>
          <a:graphic>
            <a:graphicData uri="http://schemas.openxmlformats.org/presentationml/2006/ole">
              <p:oleObj spid="_x0000_s288802" name="Equation" r:id="rId8" imgW="139700" imgH="228600" progId="Equation.DSMT4">
                <p:embed/>
              </p:oleObj>
            </a:graphicData>
          </a:graphic>
        </p:graphicFrame>
        <p:graphicFrame>
          <p:nvGraphicFramePr>
            <p:cNvPr id="15389" name="对象 4"/>
            <p:cNvGraphicFramePr>
              <a:graphicFrameLocks/>
            </p:cNvGraphicFramePr>
            <p:nvPr/>
          </p:nvGraphicFramePr>
          <p:xfrm>
            <a:off x="5059368" y="6267669"/>
            <a:ext cx="709621" cy="342676"/>
          </p:xfrm>
          <a:graphic>
            <a:graphicData uri="http://schemas.openxmlformats.org/presentationml/2006/ole">
              <p:oleObj spid="_x0000_s288803" name="Equation" r:id="rId9" imgW="520700" imgH="228600" progId="Equation.DSMT4">
                <p:embed/>
              </p:oleObj>
            </a:graphicData>
          </a:graphic>
        </p:graphicFrame>
      </p:grpSp>
      <p:sp>
        <p:nvSpPr>
          <p:cNvPr id="28" name="Rectangle 17"/>
          <p:cNvSpPr>
            <a:spLocks noChangeArrowheads="1"/>
          </p:cNvSpPr>
          <p:nvPr/>
        </p:nvSpPr>
        <p:spPr bwMode="auto">
          <a:xfrm>
            <a:off x="4214813" y="1563688"/>
            <a:ext cx="4427537" cy="1755775"/>
          </a:xfrm>
          <a:prstGeom prst="rect">
            <a:avLst/>
          </a:prstGeom>
          <a:noFill/>
          <a:ln w="9525">
            <a:noFill/>
            <a:miter lim="800000"/>
            <a:headEnd/>
            <a:tailEnd/>
          </a:ln>
        </p:spPr>
        <p:txBody>
          <a:bodyPr lIns="90000" tIns="46800" rIns="90000" bIns="46800" anchor="ctr">
            <a:spAutoFit/>
          </a:bodyPr>
          <a:lstStyle/>
          <a:p>
            <a:pPr>
              <a:lnSpc>
                <a:spcPct val="150000"/>
              </a:lnSpc>
            </a:pPr>
            <a:r>
              <a:rPr lang="zh-CN" altLang="en-US" sz="2200"/>
              <a:t> </a:t>
            </a:r>
            <a:r>
              <a:rPr lang="en-US" altLang="zh-CN" sz="2400"/>
              <a:t>v</a:t>
            </a:r>
            <a:r>
              <a:rPr lang="en-US" altLang="zh-CN" sz="2400" baseline="-25000"/>
              <a:t>CE</a:t>
            </a:r>
            <a:r>
              <a:rPr lang="zh-CN" altLang="en-US" sz="2400"/>
              <a:t>的变化引起基区有效宽度的变化，致使基区电流</a:t>
            </a:r>
            <a:r>
              <a:rPr lang="en-US" altLang="zh-CN" sz="2400" i="1"/>
              <a:t>i</a:t>
            </a:r>
            <a:r>
              <a:rPr lang="en-US" altLang="zh-CN" sz="2400" baseline="-25000"/>
              <a:t>B</a:t>
            </a:r>
            <a:r>
              <a:rPr lang="zh-CN" altLang="en-US" sz="2400"/>
              <a:t>变化的效应称为基区宽度调制效应。</a:t>
            </a:r>
            <a:endParaRPr lang="zh-CN" altLang="en-US" sz="2200"/>
          </a:p>
        </p:txBody>
      </p:sp>
      <p:grpSp>
        <p:nvGrpSpPr>
          <p:cNvPr id="3" name="Group 34"/>
          <p:cNvGrpSpPr>
            <a:grpSpLocks/>
          </p:cNvGrpSpPr>
          <p:nvPr/>
        </p:nvGrpSpPr>
        <p:grpSpPr bwMode="auto">
          <a:xfrm>
            <a:off x="484188" y="1563688"/>
            <a:ext cx="2917825" cy="2146300"/>
            <a:chOff x="3244" y="249"/>
            <a:chExt cx="1838" cy="1352"/>
          </a:xfrm>
        </p:grpSpPr>
        <p:sp>
          <p:nvSpPr>
            <p:cNvPr id="15410" name="Line 6"/>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15411" name="Line 7"/>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15412" name="Oval 8"/>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13" name="Line 9"/>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15414" name="Line 10"/>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15415" name="Oval 11"/>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16" name="Line 12"/>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15417" name="Oval 13"/>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5373" name="Object 14"/>
            <p:cNvGraphicFramePr>
              <a:graphicFrameLocks noChangeAspect="1"/>
            </p:cNvGraphicFramePr>
            <p:nvPr/>
          </p:nvGraphicFramePr>
          <p:xfrm>
            <a:off x="4302" y="756"/>
            <a:ext cx="135" cy="159"/>
          </p:xfrm>
          <a:graphic>
            <a:graphicData uri="http://schemas.openxmlformats.org/presentationml/2006/ole">
              <p:oleObj spid="_x0000_s288804" name="公式" r:id="rId10" imgW="114201" imgH="139579" progId="Equation.3">
                <p:embed/>
              </p:oleObj>
            </a:graphicData>
          </a:graphic>
        </p:graphicFrame>
        <p:graphicFrame>
          <p:nvGraphicFramePr>
            <p:cNvPr id="15374" name="Object 15"/>
            <p:cNvGraphicFramePr>
              <a:graphicFrameLocks noChangeAspect="1"/>
            </p:cNvGraphicFramePr>
            <p:nvPr/>
          </p:nvGraphicFramePr>
          <p:xfrm>
            <a:off x="3909" y="1042"/>
            <a:ext cx="139" cy="187"/>
          </p:xfrm>
          <a:graphic>
            <a:graphicData uri="http://schemas.openxmlformats.org/presentationml/2006/ole">
              <p:oleObj spid="_x0000_s288805" name="公式" r:id="rId11" imgW="126725" imgH="177415" progId="Equation.3">
                <p:embed/>
              </p:oleObj>
            </a:graphicData>
          </a:graphic>
        </p:graphicFrame>
        <p:graphicFrame>
          <p:nvGraphicFramePr>
            <p:cNvPr id="15375" name="Object 16"/>
            <p:cNvGraphicFramePr>
              <a:graphicFrameLocks noChangeAspect="1"/>
            </p:cNvGraphicFramePr>
            <p:nvPr/>
          </p:nvGraphicFramePr>
          <p:xfrm>
            <a:off x="4299" y="1220"/>
            <a:ext cx="130" cy="152"/>
          </p:xfrm>
          <a:graphic>
            <a:graphicData uri="http://schemas.openxmlformats.org/presentationml/2006/ole">
              <p:oleObj spid="_x0000_s288806" name="公式" r:id="rId12" imgW="114201" imgH="139579" progId="Equation.3">
                <p:embed/>
              </p:oleObj>
            </a:graphicData>
          </a:graphic>
        </p:graphicFrame>
        <p:sp>
          <p:nvSpPr>
            <p:cNvPr id="15418" name="Line 17"/>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15419" name="Line 18"/>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15420" name="Line 19"/>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15421" name="Oval 20"/>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22" name="Oval 21"/>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5376" name="Object 22"/>
            <p:cNvGraphicFramePr>
              <a:graphicFrameLocks noChangeAspect="1"/>
            </p:cNvGraphicFramePr>
            <p:nvPr/>
          </p:nvGraphicFramePr>
          <p:xfrm>
            <a:off x="4252" y="926"/>
            <a:ext cx="210" cy="218"/>
          </p:xfrm>
          <a:graphic>
            <a:graphicData uri="http://schemas.openxmlformats.org/presentationml/2006/ole">
              <p:oleObj spid="_x0000_s288807" name="公式" r:id="rId13" imgW="152268" imgH="164957" progId="Equation.3">
                <p:embed/>
              </p:oleObj>
            </a:graphicData>
          </a:graphic>
        </p:graphicFrame>
        <p:graphicFrame>
          <p:nvGraphicFramePr>
            <p:cNvPr id="15377" name="Object 23"/>
            <p:cNvGraphicFramePr>
              <a:graphicFrameLocks noChangeAspect="1"/>
            </p:cNvGraphicFramePr>
            <p:nvPr/>
          </p:nvGraphicFramePr>
          <p:xfrm>
            <a:off x="3318" y="977"/>
            <a:ext cx="153" cy="147"/>
          </p:xfrm>
          <a:graphic>
            <a:graphicData uri="http://schemas.openxmlformats.org/presentationml/2006/ole">
              <p:oleObj spid="_x0000_s288808" name="公式" r:id="rId14" imgW="139700" imgH="139700" progId="Equation.3">
                <p:embed/>
              </p:oleObj>
            </a:graphicData>
          </a:graphic>
        </p:graphicFrame>
        <p:graphicFrame>
          <p:nvGraphicFramePr>
            <p:cNvPr id="15378" name="Object 24"/>
            <p:cNvGraphicFramePr>
              <a:graphicFrameLocks noChangeAspect="1"/>
            </p:cNvGraphicFramePr>
            <p:nvPr/>
          </p:nvGraphicFramePr>
          <p:xfrm>
            <a:off x="3336" y="1469"/>
            <a:ext cx="153" cy="81"/>
          </p:xfrm>
          <a:graphic>
            <a:graphicData uri="http://schemas.openxmlformats.org/presentationml/2006/ole">
              <p:oleObj spid="_x0000_s288809" name="公式" r:id="rId15" imgW="139518" imgH="76101" progId="Equation.3">
                <p:embed/>
              </p:oleObj>
            </a:graphicData>
          </a:graphic>
        </p:graphicFrame>
        <p:graphicFrame>
          <p:nvGraphicFramePr>
            <p:cNvPr id="15379" name="Object 25"/>
            <p:cNvGraphicFramePr>
              <a:graphicFrameLocks noChangeAspect="1"/>
            </p:cNvGraphicFramePr>
            <p:nvPr/>
          </p:nvGraphicFramePr>
          <p:xfrm>
            <a:off x="3244" y="1119"/>
            <a:ext cx="313" cy="269"/>
          </p:xfrm>
          <a:graphic>
            <a:graphicData uri="http://schemas.openxmlformats.org/presentationml/2006/ole">
              <p:oleObj spid="_x0000_s288810" name="公式" r:id="rId16" imgW="241091" imgH="215713" progId="Equation.3">
                <p:embed/>
              </p:oleObj>
            </a:graphicData>
          </a:graphic>
        </p:graphicFrame>
        <p:sp>
          <p:nvSpPr>
            <p:cNvPr id="15423" name="Line 26"/>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5380" name="Object 28"/>
            <p:cNvGraphicFramePr>
              <a:graphicFrameLocks noChangeAspect="1"/>
            </p:cNvGraphicFramePr>
            <p:nvPr/>
          </p:nvGraphicFramePr>
          <p:xfrm>
            <a:off x="3698" y="712"/>
            <a:ext cx="167" cy="227"/>
          </p:xfrm>
          <a:graphic>
            <a:graphicData uri="http://schemas.openxmlformats.org/presentationml/2006/ole">
              <p:oleObj spid="_x0000_s288811" name="公式" r:id="rId17" imgW="152268" imgH="215713" progId="Equation.3">
                <p:embed/>
              </p:oleObj>
            </a:graphicData>
          </a:graphic>
        </p:graphicFrame>
        <p:sp>
          <p:nvSpPr>
            <p:cNvPr id="15424" name="Line 29"/>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5381" name="Object 30"/>
            <p:cNvGraphicFramePr>
              <a:graphicFrameLocks noChangeAspect="1"/>
            </p:cNvGraphicFramePr>
            <p:nvPr/>
          </p:nvGraphicFramePr>
          <p:xfrm>
            <a:off x="4460" y="249"/>
            <a:ext cx="167" cy="240"/>
          </p:xfrm>
          <a:graphic>
            <a:graphicData uri="http://schemas.openxmlformats.org/presentationml/2006/ole">
              <p:oleObj spid="_x0000_s288812" name="公式" r:id="rId18" imgW="152334" imgH="228501" progId="Equation.3">
                <p:embed/>
              </p:oleObj>
            </a:graphicData>
          </a:graphic>
        </p:graphicFrame>
        <p:graphicFrame>
          <p:nvGraphicFramePr>
            <p:cNvPr id="15382" name="Object 31"/>
            <p:cNvGraphicFramePr>
              <a:graphicFrameLocks noChangeAspect="1"/>
            </p:cNvGraphicFramePr>
            <p:nvPr/>
          </p:nvGraphicFramePr>
          <p:xfrm>
            <a:off x="4861" y="484"/>
            <a:ext cx="153" cy="147"/>
          </p:xfrm>
          <a:graphic>
            <a:graphicData uri="http://schemas.openxmlformats.org/presentationml/2006/ole">
              <p:oleObj spid="_x0000_s288813" name="公式" r:id="rId19" imgW="139700" imgH="139700" progId="Equation.3">
                <p:embed/>
              </p:oleObj>
            </a:graphicData>
          </a:graphic>
        </p:graphicFrame>
        <p:graphicFrame>
          <p:nvGraphicFramePr>
            <p:cNvPr id="15383" name="Object 32"/>
            <p:cNvGraphicFramePr>
              <a:graphicFrameLocks noChangeAspect="1"/>
            </p:cNvGraphicFramePr>
            <p:nvPr/>
          </p:nvGraphicFramePr>
          <p:xfrm>
            <a:off x="4886" y="1520"/>
            <a:ext cx="153" cy="81"/>
          </p:xfrm>
          <a:graphic>
            <a:graphicData uri="http://schemas.openxmlformats.org/presentationml/2006/ole">
              <p:oleObj spid="_x0000_s288814" name="公式" r:id="rId20" imgW="139518" imgH="76101" progId="Equation.3">
                <p:embed/>
              </p:oleObj>
            </a:graphicData>
          </a:graphic>
        </p:graphicFrame>
        <p:graphicFrame>
          <p:nvGraphicFramePr>
            <p:cNvPr id="15384" name="Object 33"/>
            <p:cNvGraphicFramePr>
              <a:graphicFrameLocks noChangeAspect="1"/>
            </p:cNvGraphicFramePr>
            <p:nvPr/>
          </p:nvGraphicFramePr>
          <p:xfrm>
            <a:off x="4768" y="910"/>
            <a:ext cx="314" cy="285"/>
          </p:xfrm>
          <a:graphic>
            <a:graphicData uri="http://schemas.openxmlformats.org/presentationml/2006/ole">
              <p:oleObj spid="_x0000_s288815" name="公式" r:id="rId21" imgW="241300" imgH="228600" progId="Equation.3">
                <p:embed/>
              </p:oleObj>
            </a:graphicData>
          </a:graphic>
        </p:graphicFrame>
      </p:grpSp>
      <p:sp>
        <p:nvSpPr>
          <p:cNvPr id="15396" name="Text Box 37"/>
          <p:cNvSpPr txBox="1">
            <a:spLocks noChangeArrowheads="1"/>
          </p:cNvSpPr>
          <p:nvPr/>
        </p:nvSpPr>
        <p:spPr bwMode="auto">
          <a:xfrm>
            <a:off x="1555750" y="3743325"/>
            <a:ext cx="1249363"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grpSp>
        <p:nvGrpSpPr>
          <p:cNvPr id="4" name="Group 93"/>
          <p:cNvGrpSpPr>
            <a:grpSpLocks/>
          </p:cNvGrpSpPr>
          <p:nvPr/>
        </p:nvGrpSpPr>
        <p:grpSpPr bwMode="auto">
          <a:xfrm>
            <a:off x="206375" y="4262438"/>
            <a:ext cx="3235325" cy="2273300"/>
            <a:chOff x="1081" y="2044"/>
            <a:chExt cx="2038" cy="1432"/>
          </a:xfrm>
        </p:grpSpPr>
        <p:sp>
          <p:nvSpPr>
            <p:cNvPr id="15404" name="Line 40"/>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15405" name="Line 41"/>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5366" name="Object 42"/>
            <p:cNvGraphicFramePr>
              <a:graphicFrameLocks noChangeAspect="1"/>
            </p:cNvGraphicFramePr>
            <p:nvPr/>
          </p:nvGraphicFramePr>
          <p:xfrm>
            <a:off x="1081" y="2044"/>
            <a:ext cx="434" cy="218"/>
          </p:xfrm>
          <a:graphic>
            <a:graphicData uri="http://schemas.openxmlformats.org/presentationml/2006/ole">
              <p:oleObj spid="_x0000_s288816" name="公式" r:id="rId22" imgW="457002" imgH="215806" progId="Equation.3">
                <p:embed/>
              </p:oleObj>
            </a:graphicData>
          </a:graphic>
        </p:graphicFrame>
        <p:graphicFrame>
          <p:nvGraphicFramePr>
            <p:cNvPr id="15367" name="Object 44"/>
            <p:cNvGraphicFramePr>
              <a:graphicFrameLocks noChangeAspect="1"/>
            </p:cNvGraphicFramePr>
            <p:nvPr/>
          </p:nvGraphicFramePr>
          <p:xfrm>
            <a:off x="1434" y="3227"/>
            <a:ext cx="150" cy="194"/>
          </p:xfrm>
          <a:graphic>
            <a:graphicData uri="http://schemas.openxmlformats.org/presentationml/2006/ole">
              <p:oleObj spid="_x0000_s288817" name="公式" r:id="rId23" imgW="126725" imgH="177415" progId="Equation.3">
                <p:embed/>
              </p:oleObj>
            </a:graphicData>
          </a:graphic>
        </p:graphicFrame>
        <p:graphicFrame>
          <p:nvGraphicFramePr>
            <p:cNvPr id="15368" name="Object 46"/>
            <p:cNvGraphicFramePr>
              <a:graphicFrameLocks noChangeAspect="1"/>
            </p:cNvGraphicFramePr>
            <p:nvPr/>
          </p:nvGraphicFramePr>
          <p:xfrm>
            <a:off x="2591" y="3253"/>
            <a:ext cx="528" cy="223"/>
          </p:xfrm>
          <a:graphic>
            <a:graphicData uri="http://schemas.openxmlformats.org/presentationml/2006/ole">
              <p:oleObj spid="_x0000_s288818" name="公式" r:id="rId24" imgW="469696" imgH="215806" progId="Equation.3">
                <p:embed/>
              </p:oleObj>
            </a:graphicData>
          </a:graphic>
        </p:graphicFrame>
        <p:sp>
          <p:nvSpPr>
            <p:cNvPr id="15406" name="Line 47"/>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15407" name="Line 48"/>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15369" name="Object 51"/>
            <p:cNvGraphicFramePr>
              <a:graphicFrameLocks noChangeAspect="1"/>
            </p:cNvGraphicFramePr>
            <p:nvPr/>
          </p:nvGraphicFramePr>
          <p:xfrm>
            <a:off x="1635" y="3276"/>
            <a:ext cx="229" cy="155"/>
          </p:xfrm>
          <a:graphic>
            <a:graphicData uri="http://schemas.openxmlformats.org/presentationml/2006/ole">
              <p:oleObj spid="_x0000_s288819" name="公式" r:id="rId25" imgW="241091" imgH="177646" progId="Equation.3">
                <p:embed/>
              </p:oleObj>
            </a:graphicData>
          </a:graphic>
        </p:graphicFrame>
        <p:graphicFrame>
          <p:nvGraphicFramePr>
            <p:cNvPr id="15370" name="Object 52"/>
            <p:cNvGraphicFramePr>
              <a:graphicFrameLocks noChangeAspect="1"/>
            </p:cNvGraphicFramePr>
            <p:nvPr/>
          </p:nvGraphicFramePr>
          <p:xfrm>
            <a:off x="1863" y="3278"/>
            <a:ext cx="221" cy="149"/>
          </p:xfrm>
          <a:graphic>
            <a:graphicData uri="http://schemas.openxmlformats.org/presentationml/2006/ole">
              <p:oleObj spid="_x0000_s288820" name="公式" r:id="rId26" imgW="241091" imgH="177646" progId="Equation.3">
                <p:embed/>
              </p:oleObj>
            </a:graphicData>
          </a:graphic>
        </p:graphicFrame>
        <p:sp>
          <p:nvSpPr>
            <p:cNvPr id="15408" name="Line 57"/>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15409" name="Line 58"/>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15371" name="Object 59"/>
            <p:cNvGraphicFramePr>
              <a:graphicFrameLocks noChangeAspect="1"/>
            </p:cNvGraphicFramePr>
            <p:nvPr/>
          </p:nvGraphicFramePr>
          <p:xfrm>
            <a:off x="2074" y="3278"/>
            <a:ext cx="221" cy="149"/>
          </p:xfrm>
          <a:graphic>
            <a:graphicData uri="http://schemas.openxmlformats.org/presentationml/2006/ole">
              <p:oleObj spid="_x0000_s288821" name="公式" r:id="rId27" imgW="241091" imgH="177646" progId="Equation.3">
                <p:embed/>
              </p:oleObj>
            </a:graphicData>
          </a:graphic>
        </p:graphicFrame>
        <p:graphicFrame>
          <p:nvGraphicFramePr>
            <p:cNvPr id="15372" name="Object 60"/>
            <p:cNvGraphicFramePr>
              <a:graphicFrameLocks noChangeAspect="1"/>
            </p:cNvGraphicFramePr>
            <p:nvPr/>
          </p:nvGraphicFramePr>
          <p:xfrm>
            <a:off x="2303" y="3278"/>
            <a:ext cx="221" cy="149"/>
          </p:xfrm>
          <a:graphic>
            <a:graphicData uri="http://schemas.openxmlformats.org/presentationml/2006/ole">
              <p:oleObj spid="_x0000_s288822" name="公式" r:id="rId28" imgW="241091" imgH="177646" progId="Equation.3">
                <p:embed/>
              </p:oleObj>
            </a:graphicData>
          </a:graphic>
        </p:graphicFrame>
      </p:grpSp>
      <p:sp>
        <p:nvSpPr>
          <p:cNvPr id="69" name="Freeform 79"/>
          <p:cNvSpPr>
            <a:spLocks/>
          </p:cNvSpPr>
          <p:nvPr/>
        </p:nvSpPr>
        <p:spPr bwMode="auto">
          <a:xfrm>
            <a:off x="1609725" y="4567238"/>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70" name="Freeform 90"/>
          <p:cNvSpPr>
            <a:spLocks/>
          </p:cNvSpPr>
          <p:nvPr/>
        </p:nvSpPr>
        <p:spPr bwMode="auto">
          <a:xfrm>
            <a:off x="1611313" y="4486275"/>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71" name="Freeform 92"/>
          <p:cNvSpPr>
            <a:spLocks/>
          </p:cNvSpPr>
          <p:nvPr/>
        </p:nvSpPr>
        <p:spPr bwMode="auto">
          <a:xfrm>
            <a:off x="1611313" y="4514850"/>
            <a:ext cx="765175" cy="1654175"/>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72" name="Object 121"/>
          <p:cNvGraphicFramePr>
            <a:graphicFrameLocks noChangeAspect="1"/>
          </p:cNvGraphicFramePr>
          <p:nvPr/>
        </p:nvGraphicFramePr>
        <p:xfrm>
          <a:off x="996950" y="4486275"/>
          <a:ext cx="992188" cy="355600"/>
        </p:xfrm>
        <a:graphic>
          <a:graphicData uri="http://schemas.openxmlformats.org/presentationml/2006/ole">
            <p:oleObj spid="_x0000_s288823" name="公式" r:id="rId29" imgW="609600" imgH="228600" progId="Equation.3">
              <p:embed/>
            </p:oleObj>
          </a:graphicData>
        </a:graphic>
      </p:graphicFrame>
      <p:sp>
        <p:nvSpPr>
          <p:cNvPr id="73" name="Line 123"/>
          <p:cNvSpPr>
            <a:spLocks noChangeShapeType="1"/>
          </p:cNvSpPr>
          <p:nvPr/>
        </p:nvSpPr>
        <p:spPr bwMode="auto">
          <a:xfrm flipV="1">
            <a:off x="2295525" y="4687888"/>
            <a:ext cx="604838"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74" name="Object 124"/>
          <p:cNvGraphicFramePr>
            <a:graphicFrameLocks noChangeAspect="1"/>
          </p:cNvGraphicFramePr>
          <p:nvPr/>
        </p:nvGraphicFramePr>
        <p:xfrm>
          <a:off x="2897188" y="4527550"/>
          <a:ext cx="971550" cy="355600"/>
        </p:xfrm>
        <a:graphic>
          <a:graphicData uri="http://schemas.openxmlformats.org/presentationml/2006/ole">
            <p:oleObj spid="_x0000_s288824" name="公式" r:id="rId30" imgW="596900" imgH="228600" progId="Equation.3">
              <p:embed/>
            </p:oleObj>
          </a:graphicData>
        </a:graphic>
      </p:graphicFrame>
      <p:sp>
        <p:nvSpPr>
          <p:cNvPr id="75" name="Line 125"/>
          <p:cNvSpPr>
            <a:spLocks noChangeShapeType="1"/>
          </p:cNvSpPr>
          <p:nvPr/>
        </p:nvSpPr>
        <p:spPr bwMode="auto">
          <a:xfrm flipV="1">
            <a:off x="2336800" y="5057775"/>
            <a:ext cx="604838" cy="122238"/>
          </a:xfrm>
          <a:prstGeom prst="line">
            <a:avLst/>
          </a:prstGeom>
          <a:noFill/>
          <a:ln w="12700">
            <a:solidFill>
              <a:srgbClr val="008000"/>
            </a:solidFill>
            <a:prstDash val="lgDash"/>
            <a:round/>
            <a:headEnd/>
            <a:tailEnd/>
          </a:ln>
        </p:spPr>
        <p:txBody>
          <a:bodyPr/>
          <a:lstStyle/>
          <a:p>
            <a:endParaRPr lang="zh-CN" altLang="en-US"/>
          </a:p>
        </p:txBody>
      </p:sp>
      <p:graphicFrame>
        <p:nvGraphicFramePr>
          <p:cNvPr id="76" name="Object 126"/>
          <p:cNvGraphicFramePr>
            <a:graphicFrameLocks noChangeAspect="1"/>
          </p:cNvGraphicFramePr>
          <p:nvPr/>
        </p:nvGraphicFramePr>
        <p:xfrm>
          <a:off x="2921000" y="4976813"/>
          <a:ext cx="1095375" cy="355600"/>
        </p:xfrm>
        <a:graphic>
          <a:graphicData uri="http://schemas.openxmlformats.org/presentationml/2006/ole">
            <p:oleObj spid="_x0000_s288825" name="Equation" r:id="rId31" imgW="672808" imgH="228501" progId="Equation.DSMT4">
              <p:embed/>
            </p:oleObj>
          </a:graphicData>
        </a:graphic>
      </p:graphicFrame>
      <p:sp>
        <p:nvSpPr>
          <p:cNvPr id="77" name="Rectangle 2"/>
          <p:cNvSpPr txBox="1">
            <a:spLocks noChangeArrowheads="1"/>
          </p:cNvSpPr>
          <p:nvPr/>
        </p:nvSpPr>
        <p:spPr bwMode="auto">
          <a:xfrm>
            <a:off x="325438" y="690563"/>
            <a:ext cx="4960937" cy="457200"/>
          </a:xfrm>
          <a:prstGeom prst="rect">
            <a:avLst/>
          </a:prstGeom>
          <a:noFill/>
          <a:ln w="9525">
            <a:noFill/>
            <a:miter lim="800000"/>
            <a:headEnd/>
            <a:tailEnd/>
          </a:ln>
        </p:spPr>
        <p:txBody>
          <a:bodyPr anchor="ctr"/>
          <a:lstStyle/>
          <a:p>
            <a:pPr>
              <a:defRPr/>
            </a:pPr>
            <a:r>
              <a:rPr lang="zh-CN" altLang="en-US" sz="2400" kern="0" dirty="0">
                <a:effectLst>
                  <a:outerShdw blurRad="38100" dist="38100" dir="2700000" algn="tl">
                    <a:srgbClr val="C0C0C0"/>
                  </a:outerShdw>
                </a:effectLst>
                <a:latin typeface="宋体" pitchFamily="2" charset="-122"/>
                <a:ea typeface="+mj-ea"/>
                <a:cs typeface="+mj-cs"/>
              </a:rPr>
              <a:t>（</a:t>
            </a:r>
            <a:r>
              <a:rPr lang="en-US" altLang="zh-CN" sz="2400" kern="0" dirty="0">
                <a:effectLst>
                  <a:outerShdw blurRad="38100" dist="38100" dir="2700000" algn="tl">
                    <a:srgbClr val="C0C0C0"/>
                  </a:outerShdw>
                </a:effectLst>
                <a:latin typeface="宋体" pitchFamily="2" charset="-122"/>
                <a:ea typeface="+mj-ea"/>
                <a:cs typeface="+mj-cs"/>
              </a:rPr>
              <a:t>1</a:t>
            </a:r>
            <a:r>
              <a:rPr lang="zh-CN" altLang="en-US" sz="2400" kern="0" dirty="0">
                <a:effectLst>
                  <a:outerShdw blurRad="38100" dist="38100" dir="2700000" algn="tl">
                    <a:srgbClr val="C0C0C0"/>
                  </a:outerShdw>
                </a:effectLst>
                <a:latin typeface="宋体" pitchFamily="2" charset="-122"/>
                <a:ea typeface="+mj-ea"/>
                <a:cs typeface="+mj-cs"/>
              </a:rPr>
              <a:t>）输入特性曲线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0212"/>
                                        </p:tgtEl>
                                        <p:attrNameLst>
                                          <p:attrName>style.visibility</p:attrName>
                                        </p:attrNameLst>
                                      </p:cBhvr>
                                      <p:to>
                                        <p:strVal val="visible"/>
                                      </p:to>
                                    </p:set>
                                    <p:animEffect transition="in" filter="wipe(left)">
                                      <p:cBhvr>
                                        <p:cTn id="11" dur="500"/>
                                        <p:tgtEl>
                                          <p:spTgt spid="3502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50213"/>
                                        </p:tgtEl>
                                        <p:attrNameLst>
                                          <p:attrName>style.visibility</p:attrName>
                                        </p:attrNameLst>
                                      </p:cBhvr>
                                      <p:to>
                                        <p:strVal val="visible"/>
                                      </p:to>
                                    </p:set>
                                    <p:animEffect transition="in" filter="blinds(horizontal)">
                                      <p:cBhvr>
                                        <p:cTn id="16" dur="500"/>
                                        <p:tgtEl>
                                          <p:spTgt spid="3502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blinds(horizontal)">
                                      <p:cBhvr>
                                        <p:cTn id="26" dur="500"/>
                                        <p:tgtEl>
                                          <p:spTgt spid="69"/>
                                        </p:tgtEl>
                                      </p:cBhvr>
                                    </p:animEffect>
                                  </p:childTnLst>
                                </p:cTn>
                              </p:par>
                              <p:par>
                                <p:cTn id="27" presetID="3" presetClass="entr" presetSubtype="1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blinds(horizontal)">
                                      <p:cBhvr>
                                        <p:cTn id="29" dur="5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blinds(horizontal)">
                                      <p:cBhvr>
                                        <p:cTn id="38" dur="500"/>
                                        <p:tgtEl>
                                          <p:spTgt spid="7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blinds(horizontal)">
                                      <p:cBhvr>
                                        <p:cTn id="41" dur="500"/>
                                        <p:tgtEl>
                                          <p:spTgt spid="73"/>
                                        </p:tgtEl>
                                      </p:cBhvr>
                                    </p:animEffect>
                                  </p:childTnLst>
                                </p:cTn>
                              </p:par>
                              <p:par>
                                <p:cTn id="42" presetID="3" presetClass="entr" presetSubtype="1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linds(horizontal)">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blinds(horizontal)">
                                      <p:cBhvr>
                                        <p:cTn id="49" dur="500"/>
                                        <p:tgtEl>
                                          <p:spTgt spid="7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blinds(horizontal)">
                                      <p:cBhvr>
                                        <p:cTn id="52" dur="500"/>
                                        <p:tgtEl>
                                          <p:spTgt spid="75"/>
                                        </p:tgtEl>
                                      </p:cBhvr>
                                    </p:animEffect>
                                  </p:childTnLst>
                                </p:cTn>
                              </p:par>
                              <p:par>
                                <p:cTn id="53" presetID="3" presetClass="entr" presetSubtype="1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blinds(horizontal)">
                                      <p:cBhvr>
                                        <p:cTn id="55" dur="500"/>
                                        <p:tgtEl>
                                          <p:spTgt spid="7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autoUpdateAnimBg="0"/>
      <p:bldP spid="28" grpId="0"/>
      <p:bldP spid="69" grpId="0" animBg="1"/>
      <p:bldP spid="70" grpId="0" animBg="1"/>
      <p:bldP spid="71" grpId="0" animBg="1"/>
      <p:bldP spid="73" grpId="0" animBg="1"/>
      <p:bldP spid="75" grpId="0" animBg="1"/>
      <p:bldP spid="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6" name="日期占位符 1"/>
          <p:cNvSpPr>
            <a:spLocks noGrp="1"/>
          </p:cNvSpPr>
          <p:nvPr>
            <p:ph type="dt" sz="quarter" idx="10"/>
          </p:nvPr>
        </p:nvSpPr>
        <p:spPr>
          <a:noFill/>
        </p:spPr>
        <p:txBody>
          <a:bodyPr/>
          <a:lstStyle/>
          <a:p>
            <a:fld id="{2D91A3C5-7055-4334-A335-C556C8CF5F1F}" type="datetime1">
              <a:rPr lang="zh-CN" altLang="en-US" smtClean="0">
                <a:latin typeface="Arial" pitchFamily="34" charset="0"/>
              </a:rPr>
              <a:pPr/>
              <a:t>2019-10-16</a:t>
            </a:fld>
            <a:endParaRPr lang="en-US" altLang="zh-CN" smtClean="0">
              <a:latin typeface="Arial" pitchFamily="34" charset="0"/>
            </a:endParaRPr>
          </a:p>
        </p:txBody>
      </p:sp>
      <p:sp>
        <p:nvSpPr>
          <p:cNvPr id="1641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6418" name="灯片编号占位符 3"/>
          <p:cNvSpPr>
            <a:spLocks noGrp="1"/>
          </p:cNvSpPr>
          <p:nvPr>
            <p:ph type="sldNum" sz="quarter" idx="12"/>
          </p:nvPr>
        </p:nvSpPr>
        <p:spPr>
          <a:noFill/>
        </p:spPr>
        <p:txBody>
          <a:bodyPr/>
          <a:lstStyle/>
          <a:p>
            <a:fld id="{479BFDF8-421B-4C13-8457-DE89B5C693BF}" type="slidenum">
              <a:rPr lang="en-US" altLang="zh-CN" smtClean="0">
                <a:latin typeface="Arial" pitchFamily="34" charset="0"/>
              </a:rPr>
              <a:pPr/>
              <a:t>24</a:t>
            </a:fld>
            <a:endParaRPr lang="en-US" altLang="zh-CN" smtClean="0">
              <a:latin typeface="Arial" pitchFamily="34" charset="0"/>
            </a:endParaRPr>
          </a:p>
        </p:txBody>
      </p:sp>
      <p:sp>
        <p:nvSpPr>
          <p:cNvPr id="233507" name="Text Box 35"/>
          <p:cNvSpPr txBox="1">
            <a:spLocks noChangeArrowheads="1"/>
          </p:cNvSpPr>
          <p:nvPr/>
        </p:nvSpPr>
        <p:spPr bwMode="auto">
          <a:xfrm>
            <a:off x="6834188" y="2714625"/>
            <a:ext cx="1249362"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sp>
        <p:nvSpPr>
          <p:cNvPr id="233546" name="Text Box 74"/>
          <p:cNvSpPr txBox="1">
            <a:spLocks noChangeArrowheads="1"/>
          </p:cNvSpPr>
          <p:nvPr/>
        </p:nvSpPr>
        <p:spPr bwMode="auto">
          <a:xfrm>
            <a:off x="1873250" y="5730875"/>
            <a:ext cx="4556125" cy="366713"/>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NPN</a:t>
            </a:r>
            <a:r>
              <a:rPr lang="zh-CN" altLang="en-US"/>
              <a:t>型硅</a:t>
            </a:r>
            <a:r>
              <a:rPr lang="en-US" altLang="zh-CN"/>
              <a:t>BJT</a:t>
            </a:r>
            <a:r>
              <a:rPr lang="zh-CN" altLang="en-US"/>
              <a:t>共射极连接时的输出特性曲线</a:t>
            </a:r>
          </a:p>
        </p:txBody>
      </p:sp>
      <p:sp>
        <p:nvSpPr>
          <p:cNvPr id="233557" name="Line 85"/>
          <p:cNvSpPr>
            <a:spLocks noChangeShapeType="1"/>
          </p:cNvSpPr>
          <p:nvPr/>
        </p:nvSpPr>
        <p:spPr bwMode="auto">
          <a:xfrm flipV="1">
            <a:off x="5338763" y="5035550"/>
            <a:ext cx="280987" cy="219075"/>
          </a:xfrm>
          <a:prstGeom prst="line">
            <a:avLst/>
          </a:prstGeom>
          <a:noFill/>
          <a:ln w="12700">
            <a:solidFill>
              <a:schemeClr val="tx1"/>
            </a:solidFill>
            <a:round/>
            <a:headEnd/>
            <a:tailEnd type="triangle" w="med" len="med"/>
          </a:ln>
        </p:spPr>
        <p:txBody>
          <a:bodyPr/>
          <a:lstStyle/>
          <a:p>
            <a:endParaRPr lang="zh-CN" altLang="en-US"/>
          </a:p>
        </p:txBody>
      </p:sp>
      <p:sp>
        <p:nvSpPr>
          <p:cNvPr id="233558" name="Text Box 86"/>
          <p:cNvSpPr txBox="1">
            <a:spLocks noChangeArrowheads="1"/>
          </p:cNvSpPr>
          <p:nvPr/>
        </p:nvSpPr>
        <p:spPr bwMode="auto">
          <a:xfrm>
            <a:off x="5702300" y="4729163"/>
            <a:ext cx="966788"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截止区</a:t>
            </a:r>
          </a:p>
        </p:txBody>
      </p:sp>
      <p:grpSp>
        <p:nvGrpSpPr>
          <p:cNvPr id="2" name="Group 168"/>
          <p:cNvGrpSpPr>
            <a:grpSpLocks/>
          </p:cNvGrpSpPr>
          <p:nvPr/>
        </p:nvGrpSpPr>
        <p:grpSpPr bwMode="auto">
          <a:xfrm>
            <a:off x="1860550" y="2614613"/>
            <a:ext cx="4295775" cy="3125787"/>
            <a:chOff x="1172" y="1869"/>
            <a:chExt cx="2706" cy="1969"/>
          </a:xfrm>
        </p:grpSpPr>
        <p:sp>
          <p:nvSpPr>
            <p:cNvPr id="16459" name="Line 38"/>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16460" name="Line 39"/>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6405" name="Object 40"/>
            <p:cNvGraphicFramePr>
              <a:graphicFrameLocks noChangeAspect="1"/>
            </p:cNvGraphicFramePr>
            <p:nvPr/>
          </p:nvGraphicFramePr>
          <p:xfrm>
            <a:off x="1172" y="1869"/>
            <a:ext cx="476" cy="240"/>
          </p:xfrm>
          <a:graphic>
            <a:graphicData uri="http://schemas.openxmlformats.org/presentationml/2006/ole">
              <p:oleObj spid="_x0000_s289824" name="公式" r:id="rId4" imgW="508000" imgH="228600" progId="Equation.3">
                <p:embed/>
              </p:oleObj>
            </a:graphicData>
          </a:graphic>
        </p:graphicFrame>
        <p:graphicFrame>
          <p:nvGraphicFramePr>
            <p:cNvPr id="16406" name="Object 41"/>
            <p:cNvGraphicFramePr>
              <a:graphicFrameLocks noChangeAspect="1"/>
            </p:cNvGraphicFramePr>
            <p:nvPr/>
          </p:nvGraphicFramePr>
          <p:xfrm>
            <a:off x="1513" y="3120"/>
            <a:ext cx="147" cy="208"/>
          </p:xfrm>
          <a:graphic>
            <a:graphicData uri="http://schemas.openxmlformats.org/presentationml/2006/ole">
              <p:oleObj spid="_x0000_s289825" name="公式" r:id="rId5" imgW="114151" imgH="164885" progId="Equation.3">
                <p:embed/>
              </p:oleObj>
            </a:graphicData>
          </a:graphic>
        </p:graphicFrame>
        <p:graphicFrame>
          <p:nvGraphicFramePr>
            <p:cNvPr id="16407" name="Object 42"/>
            <p:cNvGraphicFramePr>
              <a:graphicFrameLocks noChangeAspect="1"/>
            </p:cNvGraphicFramePr>
            <p:nvPr/>
          </p:nvGraphicFramePr>
          <p:xfrm>
            <a:off x="1507" y="3544"/>
            <a:ext cx="205" cy="280"/>
          </p:xfrm>
          <a:graphic>
            <a:graphicData uri="http://schemas.openxmlformats.org/presentationml/2006/ole">
              <p:oleObj spid="_x0000_s289826" name="公式" r:id="rId6" imgW="126725" imgH="177415" progId="Equation.3">
                <p:embed/>
              </p:oleObj>
            </a:graphicData>
          </a:graphic>
        </p:graphicFrame>
        <p:graphicFrame>
          <p:nvGraphicFramePr>
            <p:cNvPr id="16408" name="Object 43"/>
            <p:cNvGraphicFramePr>
              <a:graphicFrameLocks noChangeAspect="1"/>
            </p:cNvGraphicFramePr>
            <p:nvPr/>
          </p:nvGraphicFramePr>
          <p:xfrm>
            <a:off x="1500" y="2461"/>
            <a:ext cx="159" cy="215"/>
          </p:xfrm>
          <a:graphic>
            <a:graphicData uri="http://schemas.openxmlformats.org/presentationml/2006/ole">
              <p:oleObj spid="_x0000_s289827" name="公式" r:id="rId7" imgW="126725" imgH="177415" progId="Equation.3">
                <p:embed/>
              </p:oleObj>
            </a:graphicData>
          </a:graphic>
        </p:graphicFrame>
        <p:graphicFrame>
          <p:nvGraphicFramePr>
            <p:cNvPr id="16409" name="Object 44"/>
            <p:cNvGraphicFramePr>
              <a:graphicFrameLocks noChangeAspect="1"/>
            </p:cNvGraphicFramePr>
            <p:nvPr/>
          </p:nvGraphicFramePr>
          <p:xfrm>
            <a:off x="3418" y="3582"/>
            <a:ext cx="460" cy="238"/>
          </p:xfrm>
          <a:graphic>
            <a:graphicData uri="http://schemas.openxmlformats.org/presentationml/2006/ole">
              <p:oleObj spid="_x0000_s289828" name="公式" r:id="rId8" imgW="469900" imgH="228600" progId="Equation.3">
                <p:embed/>
              </p:oleObj>
            </a:graphicData>
          </a:graphic>
        </p:graphicFrame>
        <p:sp>
          <p:nvSpPr>
            <p:cNvPr id="16461" name="Line 45"/>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16462" name="Line 47"/>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16463" name="Line 48"/>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16410" name="Object 49"/>
            <p:cNvGraphicFramePr>
              <a:graphicFrameLocks noChangeAspect="1"/>
            </p:cNvGraphicFramePr>
            <p:nvPr/>
          </p:nvGraphicFramePr>
          <p:xfrm>
            <a:off x="1946" y="3615"/>
            <a:ext cx="165" cy="223"/>
          </p:xfrm>
          <a:graphic>
            <a:graphicData uri="http://schemas.openxmlformats.org/presentationml/2006/ole">
              <p:oleObj spid="_x0000_s289829" name="公式" r:id="rId9" imgW="126725" imgH="177415" progId="Equation.3">
                <p:embed/>
              </p:oleObj>
            </a:graphicData>
          </a:graphic>
        </p:graphicFrame>
        <p:graphicFrame>
          <p:nvGraphicFramePr>
            <p:cNvPr id="16411" name="Object 50"/>
            <p:cNvGraphicFramePr>
              <a:graphicFrameLocks noChangeAspect="1"/>
            </p:cNvGraphicFramePr>
            <p:nvPr/>
          </p:nvGraphicFramePr>
          <p:xfrm>
            <a:off x="2333" y="3617"/>
            <a:ext cx="160" cy="215"/>
          </p:xfrm>
          <a:graphic>
            <a:graphicData uri="http://schemas.openxmlformats.org/presentationml/2006/ole">
              <p:oleObj spid="_x0000_s289830" name="公式" r:id="rId10" imgW="126725" imgH="177415" progId="Equation.3">
                <p:embed/>
              </p:oleObj>
            </a:graphicData>
          </a:graphic>
        </p:graphicFrame>
        <p:graphicFrame>
          <p:nvGraphicFramePr>
            <p:cNvPr id="16412" name="Object 51"/>
            <p:cNvGraphicFramePr>
              <a:graphicFrameLocks noChangeAspect="1"/>
            </p:cNvGraphicFramePr>
            <p:nvPr/>
          </p:nvGraphicFramePr>
          <p:xfrm>
            <a:off x="1493" y="2754"/>
            <a:ext cx="166" cy="208"/>
          </p:xfrm>
          <a:graphic>
            <a:graphicData uri="http://schemas.openxmlformats.org/presentationml/2006/ole">
              <p:oleObj spid="_x0000_s289831" name="公式" r:id="rId11" imgW="126780" imgH="164814" progId="Equation.3">
                <p:embed/>
              </p:oleObj>
            </a:graphicData>
          </a:graphic>
        </p:graphicFrame>
        <p:sp>
          <p:nvSpPr>
            <p:cNvPr id="16464" name="Line 52"/>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16413" name="Object 53"/>
            <p:cNvGraphicFramePr>
              <a:graphicFrameLocks noChangeAspect="1"/>
            </p:cNvGraphicFramePr>
            <p:nvPr/>
          </p:nvGraphicFramePr>
          <p:xfrm>
            <a:off x="1493" y="2131"/>
            <a:ext cx="166" cy="208"/>
          </p:xfrm>
          <a:graphic>
            <a:graphicData uri="http://schemas.openxmlformats.org/presentationml/2006/ole">
              <p:oleObj spid="_x0000_s289832" name="公式" r:id="rId12" imgW="126780" imgH="164814" progId="Equation.3">
                <p:embed/>
              </p:oleObj>
            </a:graphicData>
          </a:graphic>
        </p:graphicFrame>
        <p:sp>
          <p:nvSpPr>
            <p:cNvPr id="16465" name="Line 54"/>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16414" name="Object 57"/>
            <p:cNvGraphicFramePr>
              <a:graphicFrameLocks noChangeAspect="1"/>
            </p:cNvGraphicFramePr>
            <p:nvPr/>
          </p:nvGraphicFramePr>
          <p:xfrm>
            <a:off x="2750" y="3617"/>
            <a:ext cx="160" cy="215"/>
          </p:xfrm>
          <a:graphic>
            <a:graphicData uri="http://schemas.openxmlformats.org/presentationml/2006/ole">
              <p:oleObj spid="_x0000_s289833" name="公式" r:id="rId13" imgW="126725" imgH="177415" progId="Equation.3">
                <p:embed/>
              </p:oleObj>
            </a:graphicData>
          </a:graphic>
        </p:graphicFrame>
        <p:graphicFrame>
          <p:nvGraphicFramePr>
            <p:cNvPr id="16415" name="Object 58"/>
            <p:cNvGraphicFramePr>
              <a:graphicFrameLocks noChangeAspect="1"/>
            </p:cNvGraphicFramePr>
            <p:nvPr/>
          </p:nvGraphicFramePr>
          <p:xfrm>
            <a:off x="3083" y="3625"/>
            <a:ext cx="240" cy="199"/>
          </p:xfrm>
          <a:graphic>
            <a:graphicData uri="http://schemas.openxmlformats.org/presentationml/2006/ole">
              <p:oleObj spid="_x0000_s289834" name="公式" r:id="rId14" imgW="190335" imgH="164957" progId="Equation.3">
                <p:embed/>
              </p:oleObj>
            </a:graphicData>
          </a:graphic>
        </p:graphicFrame>
        <p:sp>
          <p:nvSpPr>
            <p:cNvPr id="16466" name="Line 106"/>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16467" name="Line 107"/>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16468" name="Line 108"/>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grpSp>
        <p:nvGrpSpPr>
          <p:cNvPr id="3" name="Group 158"/>
          <p:cNvGrpSpPr>
            <a:grpSpLocks/>
          </p:cNvGrpSpPr>
          <p:nvPr/>
        </p:nvGrpSpPr>
        <p:grpSpPr bwMode="auto">
          <a:xfrm>
            <a:off x="2676525" y="4810125"/>
            <a:ext cx="2863850" cy="523875"/>
            <a:chOff x="1686" y="3252"/>
            <a:chExt cx="1804" cy="330"/>
          </a:xfrm>
        </p:grpSpPr>
        <p:graphicFrame>
          <p:nvGraphicFramePr>
            <p:cNvPr id="16404" name="Object 120"/>
            <p:cNvGraphicFramePr>
              <a:graphicFrameLocks noChangeAspect="1"/>
            </p:cNvGraphicFramePr>
            <p:nvPr/>
          </p:nvGraphicFramePr>
          <p:xfrm>
            <a:off x="3083" y="3252"/>
            <a:ext cx="139" cy="187"/>
          </p:xfrm>
          <a:graphic>
            <a:graphicData uri="http://schemas.openxmlformats.org/presentationml/2006/ole">
              <p:oleObj spid="_x0000_s289835" name="公式" r:id="rId15" imgW="126725" imgH="177415" progId="Equation.3">
                <p:embed/>
              </p:oleObj>
            </a:graphicData>
          </a:graphic>
        </p:graphicFrame>
        <p:sp>
          <p:nvSpPr>
            <p:cNvPr id="16458" name="Freeform 105"/>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sp>
        <p:nvSpPr>
          <p:cNvPr id="233623" name="Freeform 151"/>
          <p:cNvSpPr>
            <a:spLocks/>
          </p:cNvSpPr>
          <p:nvPr/>
        </p:nvSpPr>
        <p:spPr bwMode="auto">
          <a:xfrm>
            <a:off x="2676525" y="2592388"/>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a:p>
        </p:txBody>
      </p:sp>
      <p:grpSp>
        <p:nvGrpSpPr>
          <p:cNvPr id="4" name="Group 159"/>
          <p:cNvGrpSpPr>
            <a:grpSpLocks/>
          </p:cNvGrpSpPr>
          <p:nvPr/>
        </p:nvGrpSpPr>
        <p:grpSpPr bwMode="auto">
          <a:xfrm>
            <a:off x="2676525" y="4387850"/>
            <a:ext cx="2620963" cy="785813"/>
            <a:chOff x="1686" y="2986"/>
            <a:chExt cx="1651" cy="495"/>
          </a:xfrm>
        </p:grpSpPr>
        <p:sp>
          <p:nvSpPr>
            <p:cNvPr id="16457" name="Freeform 145"/>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3" name="Object 153"/>
            <p:cNvGraphicFramePr>
              <a:graphicFrameLocks noChangeAspect="1"/>
            </p:cNvGraphicFramePr>
            <p:nvPr/>
          </p:nvGraphicFramePr>
          <p:xfrm>
            <a:off x="3016" y="2986"/>
            <a:ext cx="222" cy="187"/>
          </p:xfrm>
          <a:graphic>
            <a:graphicData uri="http://schemas.openxmlformats.org/presentationml/2006/ole">
              <p:oleObj spid="_x0000_s289836" name="公式" r:id="rId16" imgW="202936" imgH="177569" progId="Equation.3">
                <p:embed/>
              </p:oleObj>
            </a:graphicData>
          </a:graphic>
        </p:graphicFrame>
      </p:grpSp>
      <p:grpSp>
        <p:nvGrpSpPr>
          <p:cNvPr id="5" name="Group 160"/>
          <p:cNvGrpSpPr>
            <a:grpSpLocks/>
          </p:cNvGrpSpPr>
          <p:nvPr/>
        </p:nvGrpSpPr>
        <p:grpSpPr bwMode="auto">
          <a:xfrm>
            <a:off x="2716213" y="3929063"/>
            <a:ext cx="2460625" cy="801687"/>
            <a:chOff x="1711" y="2697"/>
            <a:chExt cx="1550" cy="505"/>
          </a:xfrm>
        </p:grpSpPr>
        <p:sp>
          <p:nvSpPr>
            <p:cNvPr id="16456" name="Freeform 146"/>
            <p:cNvSpPr>
              <a:spLocks/>
            </p:cNvSpPr>
            <p:nvPr/>
          </p:nvSpPr>
          <p:spPr bwMode="auto">
            <a:xfrm>
              <a:off x="1711" y="2897"/>
              <a:ext cx="1550" cy="305"/>
            </a:xfrm>
            <a:custGeom>
              <a:avLst/>
              <a:gdLst>
                <a:gd name="T0" fmla="*/ 0 w 1702"/>
                <a:gd name="T1" fmla="*/ 305 h 305"/>
                <a:gd name="T2" fmla="*/ 32 w 1702"/>
                <a:gd name="T3" fmla="*/ 51 h 305"/>
                <a:gd name="T4" fmla="*/ 137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2" name="Object 154"/>
            <p:cNvGraphicFramePr>
              <a:graphicFrameLocks noChangeAspect="1"/>
            </p:cNvGraphicFramePr>
            <p:nvPr/>
          </p:nvGraphicFramePr>
          <p:xfrm>
            <a:off x="2966" y="2697"/>
            <a:ext cx="223" cy="186"/>
          </p:xfrm>
          <a:graphic>
            <a:graphicData uri="http://schemas.openxmlformats.org/presentationml/2006/ole">
              <p:oleObj spid="_x0000_s289837" name="公式" r:id="rId17" imgW="202936" imgH="177569" progId="Equation.3">
                <p:embed/>
              </p:oleObj>
            </a:graphicData>
          </a:graphic>
        </p:graphicFrame>
      </p:grpSp>
      <p:grpSp>
        <p:nvGrpSpPr>
          <p:cNvPr id="6" name="Group 161"/>
          <p:cNvGrpSpPr>
            <a:grpSpLocks/>
          </p:cNvGrpSpPr>
          <p:nvPr/>
        </p:nvGrpSpPr>
        <p:grpSpPr bwMode="auto">
          <a:xfrm>
            <a:off x="2757488" y="3419475"/>
            <a:ext cx="2379662" cy="827088"/>
            <a:chOff x="1737" y="2376"/>
            <a:chExt cx="1499" cy="521"/>
          </a:xfrm>
        </p:grpSpPr>
        <p:sp>
          <p:nvSpPr>
            <p:cNvPr id="16455" name="Freeform 147"/>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1" name="Object 155"/>
            <p:cNvGraphicFramePr>
              <a:graphicFrameLocks noChangeAspect="1"/>
            </p:cNvGraphicFramePr>
            <p:nvPr/>
          </p:nvGraphicFramePr>
          <p:xfrm>
            <a:off x="2927" y="2376"/>
            <a:ext cx="222" cy="186"/>
          </p:xfrm>
          <a:graphic>
            <a:graphicData uri="http://schemas.openxmlformats.org/presentationml/2006/ole">
              <p:oleObj spid="_x0000_s289838" name="公式" r:id="rId18" imgW="202936" imgH="177569" progId="Equation.3">
                <p:embed/>
              </p:oleObj>
            </a:graphicData>
          </a:graphic>
        </p:graphicFrame>
      </p:grpSp>
      <p:grpSp>
        <p:nvGrpSpPr>
          <p:cNvPr id="7" name="Group 162"/>
          <p:cNvGrpSpPr>
            <a:grpSpLocks/>
          </p:cNvGrpSpPr>
          <p:nvPr/>
        </p:nvGrpSpPr>
        <p:grpSpPr bwMode="auto">
          <a:xfrm>
            <a:off x="2797175" y="2921000"/>
            <a:ext cx="2312988" cy="815975"/>
            <a:chOff x="1762" y="2062"/>
            <a:chExt cx="1457" cy="514"/>
          </a:xfrm>
        </p:grpSpPr>
        <p:sp>
          <p:nvSpPr>
            <p:cNvPr id="16454" name="Freeform 148"/>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0" name="Object 156"/>
            <p:cNvGraphicFramePr>
              <a:graphicFrameLocks noChangeAspect="1"/>
            </p:cNvGraphicFramePr>
            <p:nvPr/>
          </p:nvGraphicFramePr>
          <p:xfrm>
            <a:off x="2864" y="2062"/>
            <a:ext cx="222" cy="186"/>
          </p:xfrm>
          <a:graphic>
            <a:graphicData uri="http://schemas.openxmlformats.org/presentationml/2006/ole">
              <p:oleObj spid="_x0000_s289839" name="公式" r:id="rId19" imgW="202936" imgH="177569" progId="Equation.3">
                <p:embed/>
              </p:oleObj>
            </a:graphicData>
          </a:graphic>
        </p:graphicFrame>
      </p:grpSp>
      <p:grpSp>
        <p:nvGrpSpPr>
          <p:cNvPr id="8" name="Group 163"/>
          <p:cNvGrpSpPr>
            <a:grpSpLocks/>
          </p:cNvGrpSpPr>
          <p:nvPr/>
        </p:nvGrpSpPr>
        <p:grpSpPr bwMode="auto">
          <a:xfrm>
            <a:off x="2678113" y="2432050"/>
            <a:ext cx="2687637" cy="2862263"/>
            <a:chOff x="1687" y="1754"/>
            <a:chExt cx="1693" cy="1803"/>
          </a:xfrm>
        </p:grpSpPr>
        <p:sp>
          <p:nvSpPr>
            <p:cNvPr id="16452" name="Freeform 139"/>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16453" name="Freeform 150"/>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aphicFrame>
          <p:nvGraphicFramePr>
            <p:cNvPr id="16399" name="Object 157"/>
            <p:cNvGraphicFramePr>
              <a:graphicFrameLocks noChangeAspect="1"/>
            </p:cNvGraphicFramePr>
            <p:nvPr/>
          </p:nvGraphicFramePr>
          <p:xfrm>
            <a:off x="2561" y="1754"/>
            <a:ext cx="819" cy="226"/>
          </p:xfrm>
          <a:graphic>
            <a:graphicData uri="http://schemas.openxmlformats.org/presentationml/2006/ole">
              <p:oleObj spid="_x0000_s289840" name="公式" r:id="rId20" imgW="748975" imgH="215806" progId="Equation.3">
                <p:embed/>
              </p:oleObj>
            </a:graphicData>
          </a:graphic>
        </p:graphicFrame>
      </p:grpSp>
      <p:sp>
        <p:nvSpPr>
          <p:cNvPr id="233636" name="Line 164"/>
          <p:cNvSpPr>
            <a:spLocks noChangeShapeType="1"/>
          </p:cNvSpPr>
          <p:nvPr/>
        </p:nvSpPr>
        <p:spPr bwMode="auto">
          <a:xfrm flipH="1">
            <a:off x="1990725" y="2995613"/>
            <a:ext cx="887413" cy="242887"/>
          </a:xfrm>
          <a:prstGeom prst="line">
            <a:avLst/>
          </a:prstGeom>
          <a:noFill/>
          <a:ln w="12700">
            <a:solidFill>
              <a:schemeClr val="tx1"/>
            </a:solidFill>
            <a:round/>
            <a:headEnd/>
            <a:tailEnd type="triangle" w="med" len="med"/>
          </a:ln>
        </p:spPr>
        <p:txBody>
          <a:bodyPr/>
          <a:lstStyle/>
          <a:p>
            <a:endParaRPr lang="zh-CN" altLang="en-US"/>
          </a:p>
        </p:txBody>
      </p:sp>
      <p:sp>
        <p:nvSpPr>
          <p:cNvPr id="233637" name="Text Box 165"/>
          <p:cNvSpPr txBox="1">
            <a:spLocks noChangeArrowheads="1"/>
          </p:cNvSpPr>
          <p:nvPr/>
        </p:nvSpPr>
        <p:spPr bwMode="auto">
          <a:xfrm>
            <a:off x="1103313" y="3157538"/>
            <a:ext cx="966787"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饱和区</a:t>
            </a:r>
          </a:p>
        </p:txBody>
      </p:sp>
      <p:sp>
        <p:nvSpPr>
          <p:cNvPr id="233638" name="Line 166"/>
          <p:cNvSpPr>
            <a:spLocks noChangeShapeType="1"/>
          </p:cNvSpPr>
          <p:nvPr/>
        </p:nvSpPr>
        <p:spPr bwMode="auto">
          <a:xfrm flipV="1">
            <a:off x="5137150" y="3319463"/>
            <a:ext cx="725488" cy="322262"/>
          </a:xfrm>
          <a:prstGeom prst="line">
            <a:avLst/>
          </a:prstGeom>
          <a:noFill/>
          <a:ln w="12700">
            <a:solidFill>
              <a:schemeClr val="tx1"/>
            </a:solidFill>
            <a:round/>
            <a:headEnd/>
            <a:tailEnd type="triangle" w="med" len="med"/>
          </a:ln>
        </p:spPr>
        <p:txBody>
          <a:bodyPr/>
          <a:lstStyle/>
          <a:p>
            <a:endParaRPr lang="zh-CN" altLang="en-US"/>
          </a:p>
        </p:txBody>
      </p:sp>
      <p:sp>
        <p:nvSpPr>
          <p:cNvPr id="233639" name="Text Box 167"/>
          <p:cNvSpPr txBox="1">
            <a:spLocks noChangeArrowheads="1"/>
          </p:cNvSpPr>
          <p:nvPr/>
        </p:nvSpPr>
        <p:spPr bwMode="auto">
          <a:xfrm>
            <a:off x="5864225" y="3076575"/>
            <a:ext cx="966788"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放大区</a:t>
            </a:r>
          </a:p>
        </p:txBody>
      </p:sp>
      <p:grpSp>
        <p:nvGrpSpPr>
          <p:cNvPr id="9" name="Group 169"/>
          <p:cNvGrpSpPr>
            <a:grpSpLocks/>
          </p:cNvGrpSpPr>
          <p:nvPr/>
        </p:nvGrpSpPr>
        <p:grpSpPr bwMode="auto">
          <a:xfrm>
            <a:off x="5888038" y="525463"/>
            <a:ext cx="2917825" cy="2146300"/>
            <a:chOff x="3244" y="249"/>
            <a:chExt cx="1838" cy="1352"/>
          </a:xfrm>
        </p:grpSpPr>
        <p:sp>
          <p:nvSpPr>
            <p:cNvPr id="16437" name="Line 170"/>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16438" name="Line 171"/>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16439" name="Oval 172"/>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0" name="Line 173"/>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16441" name="Line 174"/>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16442" name="Oval 175"/>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3" name="Line 176"/>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16444" name="Oval 177"/>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6387" name="Object 178"/>
            <p:cNvGraphicFramePr>
              <a:graphicFrameLocks noChangeAspect="1"/>
            </p:cNvGraphicFramePr>
            <p:nvPr/>
          </p:nvGraphicFramePr>
          <p:xfrm>
            <a:off x="4302" y="756"/>
            <a:ext cx="135" cy="159"/>
          </p:xfrm>
          <a:graphic>
            <a:graphicData uri="http://schemas.openxmlformats.org/presentationml/2006/ole">
              <p:oleObj spid="_x0000_s289841" name="公式" r:id="rId21" imgW="114201" imgH="139579" progId="Equation.3">
                <p:embed/>
              </p:oleObj>
            </a:graphicData>
          </a:graphic>
        </p:graphicFrame>
        <p:graphicFrame>
          <p:nvGraphicFramePr>
            <p:cNvPr id="16388" name="Object 179"/>
            <p:cNvGraphicFramePr>
              <a:graphicFrameLocks noChangeAspect="1"/>
            </p:cNvGraphicFramePr>
            <p:nvPr/>
          </p:nvGraphicFramePr>
          <p:xfrm>
            <a:off x="3909" y="1042"/>
            <a:ext cx="139" cy="187"/>
          </p:xfrm>
          <a:graphic>
            <a:graphicData uri="http://schemas.openxmlformats.org/presentationml/2006/ole">
              <p:oleObj spid="_x0000_s289842" name="公式" r:id="rId22" imgW="126725" imgH="177415" progId="Equation.3">
                <p:embed/>
              </p:oleObj>
            </a:graphicData>
          </a:graphic>
        </p:graphicFrame>
        <p:graphicFrame>
          <p:nvGraphicFramePr>
            <p:cNvPr id="16389" name="Object 180"/>
            <p:cNvGraphicFramePr>
              <a:graphicFrameLocks noChangeAspect="1"/>
            </p:cNvGraphicFramePr>
            <p:nvPr/>
          </p:nvGraphicFramePr>
          <p:xfrm>
            <a:off x="4299" y="1220"/>
            <a:ext cx="130" cy="152"/>
          </p:xfrm>
          <a:graphic>
            <a:graphicData uri="http://schemas.openxmlformats.org/presentationml/2006/ole">
              <p:oleObj spid="_x0000_s289843" name="公式" r:id="rId23" imgW="114201" imgH="139579" progId="Equation.3">
                <p:embed/>
              </p:oleObj>
            </a:graphicData>
          </a:graphic>
        </p:graphicFrame>
        <p:sp>
          <p:nvSpPr>
            <p:cNvPr id="16445" name="Line 181"/>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16446" name="Line 182"/>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16447" name="Line 183"/>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16448" name="Oval 184"/>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9" name="Oval 185"/>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6390" name="Object 186"/>
            <p:cNvGraphicFramePr>
              <a:graphicFrameLocks noChangeAspect="1"/>
            </p:cNvGraphicFramePr>
            <p:nvPr/>
          </p:nvGraphicFramePr>
          <p:xfrm>
            <a:off x="4252" y="926"/>
            <a:ext cx="210" cy="218"/>
          </p:xfrm>
          <a:graphic>
            <a:graphicData uri="http://schemas.openxmlformats.org/presentationml/2006/ole">
              <p:oleObj spid="_x0000_s289844" name="公式" r:id="rId24" imgW="152268" imgH="164957" progId="Equation.3">
                <p:embed/>
              </p:oleObj>
            </a:graphicData>
          </a:graphic>
        </p:graphicFrame>
        <p:graphicFrame>
          <p:nvGraphicFramePr>
            <p:cNvPr id="16391" name="Object 187"/>
            <p:cNvGraphicFramePr>
              <a:graphicFrameLocks noChangeAspect="1"/>
            </p:cNvGraphicFramePr>
            <p:nvPr/>
          </p:nvGraphicFramePr>
          <p:xfrm>
            <a:off x="3318" y="977"/>
            <a:ext cx="153" cy="147"/>
          </p:xfrm>
          <a:graphic>
            <a:graphicData uri="http://schemas.openxmlformats.org/presentationml/2006/ole">
              <p:oleObj spid="_x0000_s289845" name="公式" r:id="rId25" imgW="139700" imgH="139700" progId="Equation.3">
                <p:embed/>
              </p:oleObj>
            </a:graphicData>
          </a:graphic>
        </p:graphicFrame>
        <p:graphicFrame>
          <p:nvGraphicFramePr>
            <p:cNvPr id="16392" name="Object 188"/>
            <p:cNvGraphicFramePr>
              <a:graphicFrameLocks noChangeAspect="1"/>
            </p:cNvGraphicFramePr>
            <p:nvPr/>
          </p:nvGraphicFramePr>
          <p:xfrm>
            <a:off x="3336" y="1469"/>
            <a:ext cx="153" cy="81"/>
          </p:xfrm>
          <a:graphic>
            <a:graphicData uri="http://schemas.openxmlformats.org/presentationml/2006/ole">
              <p:oleObj spid="_x0000_s289846" name="公式" r:id="rId26" imgW="139518" imgH="76101" progId="Equation.3">
                <p:embed/>
              </p:oleObj>
            </a:graphicData>
          </a:graphic>
        </p:graphicFrame>
        <p:graphicFrame>
          <p:nvGraphicFramePr>
            <p:cNvPr id="16393" name="Object 189"/>
            <p:cNvGraphicFramePr>
              <a:graphicFrameLocks noChangeAspect="1"/>
            </p:cNvGraphicFramePr>
            <p:nvPr/>
          </p:nvGraphicFramePr>
          <p:xfrm>
            <a:off x="3244" y="1119"/>
            <a:ext cx="313" cy="269"/>
          </p:xfrm>
          <a:graphic>
            <a:graphicData uri="http://schemas.openxmlformats.org/presentationml/2006/ole">
              <p:oleObj spid="_x0000_s289847" name="公式" r:id="rId27" imgW="241091" imgH="215713" progId="Equation.3">
                <p:embed/>
              </p:oleObj>
            </a:graphicData>
          </a:graphic>
        </p:graphicFrame>
        <p:sp>
          <p:nvSpPr>
            <p:cNvPr id="16450" name="Line 190"/>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6394" name="Object 191"/>
            <p:cNvGraphicFramePr>
              <a:graphicFrameLocks noChangeAspect="1"/>
            </p:cNvGraphicFramePr>
            <p:nvPr/>
          </p:nvGraphicFramePr>
          <p:xfrm>
            <a:off x="3698" y="712"/>
            <a:ext cx="167" cy="227"/>
          </p:xfrm>
          <a:graphic>
            <a:graphicData uri="http://schemas.openxmlformats.org/presentationml/2006/ole">
              <p:oleObj spid="_x0000_s289848" name="公式" r:id="rId28" imgW="152268" imgH="215713" progId="Equation.3">
                <p:embed/>
              </p:oleObj>
            </a:graphicData>
          </a:graphic>
        </p:graphicFrame>
        <p:sp>
          <p:nvSpPr>
            <p:cNvPr id="16451" name="Line 192"/>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6395" name="Object 193"/>
            <p:cNvGraphicFramePr>
              <a:graphicFrameLocks noChangeAspect="1"/>
            </p:cNvGraphicFramePr>
            <p:nvPr/>
          </p:nvGraphicFramePr>
          <p:xfrm>
            <a:off x="4460" y="249"/>
            <a:ext cx="167" cy="240"/>
          </p:xfrm>
          <a:graphic>
            <a:graphicData uri="http://schemas.openxmlformats.org/presentationml/2006/ole">
              <p:oleObj spid="_x0000_s289849" name="公式" r:id="rId29" imgW="152334" imgH="228501" progId="Equation.3">
                <p:embed/>
              </p:oleObj>
            </a:graphicData>
          </a:graphic>
        </p:graphicFrame>
        <p:graphicFrame>
          <p:nvGraphicFramePr>
            <p:cNvPr id="16396" name="Object 194"/>
            <p:cNvGraphicFramePr>
              <a:graphicFrameLocks noChangeAspect="1"/>
            </p:cNvGraphicFramePr>
            <p:nvPr/>
          </p:nvGraphicFramePr>
          <p:xfrm>
            <a:off x="4861" y="484"/>
            <a:ext cx="153" cy="147"/>
          </p:xfrm>
          <a:graphic>
            <a:graphicData uri="http://schemas.openxmlformats.org/presentationml/2006/ole">
              <p:oleObj spid="_x0000_s289850" name="公式" r:id="rId30" imgW="139700" imgH="139700" progId="Equation.3">
                <p:embed/>
              </p:oleObj>
            </a:graphicData>
          </a:graphic>
        </p:graphicFrame>
        <p:graphicFrame>
          <p:nvGraphicFramePr>
            <p:cNvPr id="16397" name="Object 195"/>
            <p:cNvGraphicFramePr>
              <a:graphicFrameLocks noChangeAspect="1"/>
            </p:cNvGraphicFramePr>
            <p:nvPr/>
          </p:nvGraphicFramePr>
          <p:xfrm>
            <a:off x="4886" y="1520"/>
            <a:ext cx="153" cy="81"/>
          </p:xfrm>
          <a:graphic>
            <a:graphicData uri="http://schemas.openxmlformats.org/presentationml/2006/ole">
              <p:oleObj spid="_x0000_s289851" name="公式" r:id="rId31" imgW="139518" imgH="76101" progId="Equation.3">
                <p:embed/>
              </p:oleObj>
            </a:graphicData>
          </a:graphic>
        </p:graphicFrame>
        <p:graphicFrame>
          <p:nvGraphicFramePr>
            <p:cNvPr id="16398" name="Object 196"/>
            <p:cNvGraphicFramePr>
              <a:graphicFrameLocks noChangeAspect="1"/>
            </p:cNvGraphicFramePr>
            <p:nvPr/>
          </p:nvGraphicFramePr>
          <p:xfrm>
            <a:off x="4768" y="910"/>
            <a:ext cx="314" cy="285"/>
          </p:xfrm>
          <a:graphic>
            <a:graphicData uri="http://schemas.openxmlformats.org/presentationml/2006/ole">
              <p:oleObj spid="_x0000_s289852" name="公式" r:id="rId32" imgW="241300" imgH="228600" progId="Equation.3">
                <p:embed/>
              </p:oleObj>
            </a:graphicData>
          </a:graphic>
        </p:graphicFrame>
      </p:grpSp>
      <p:graphicFrame>
        <p:nvGraphicFramePr>
          <p:cNvPr id="351235" name="Object 3"/>
          <p:cNvGraphicFramePr>
            <a:graphicFrameLocks noChangeAspect="1"/>
          </p:cNvGraphicFramePr>
          <p:nvPr/>
        </p:nvGraphicFramePr>
        <p:xfrm>
          <a:off x="1647825" y="598488"/>
          <a:ext cx="3241675" cy="1192212"/>
        </p:xfrm>
        <a:graphic>
          <a:graphicData uri="http://schemas.openxmlformats.org/presentationml/2006/ole">
            <p:oleObj spid="_x0000_s289853" name="Equation" r:id="rId33" imgW="19615320" imgH="5140800" progId="Equation.DSMT4">
              <p:embed/>
            </p:oleObj>
          </a:graphicData>
        </a:graphic>
      </p:graphicFrame>
      <p:sp>
        <p:nvSpPr>
          <p:cNvPr id="87" name="Rectangle 2"/>
          <p:cNvSpPr txBox="1">
            <a:spLocks noChangeArrowheads="1"/>
          </p:cNvSpPr>
          <p:nvPr/>
        </p:nvSpPr>
        <p:spPr>
          <a:xfrm>
            <a:off x="0" y="0"/>
            <a:ext cx="2924175" cy="609600"/>
          </a:xfrm>
          <a:prstGeom prst="rect">
            <a:avLst/>
          </a:prstGeom>
        </p:spPr>
        <p:txBody>
          <a:bodyPr/>
          <a:lstStyle/>
          <a:p>
            <a:pPr>
              <a:defRPr/>
            </a:pPr>
            <a:r>
              <a:rPr lang="zh-CN" altLang="en-US" sz="2400" kern="0">
                <a:effectLst>
                  <a:outerShdw blurRad="38100" dist="38100" dir="2700000" algn="tl">
                    <a:srgbClr val="C0C0C0"/>
                  </a:outerShdw>
                </a:effectLst>
                <a:latin typeface="宋体" pitchFamily="2" charset="-122"/>
                <a:ea typeface="+mj-ea"/>
                <a:cs typeface="+mj-cs"/>
              </a:rPr>
              <a:t>（</a:t>
            </a:r>
            <a:r>
              <a:rPr lang="en-US" altLang="zh-CN" sz="2400" kern="0">
                <a:effectLst>
                  <a:outerShdw blurRad="38100" dist="38100" dir="2700000" algn="tl">
                    <a:srgbClr val="C0C0C0"/>
                  </a:outerShdw>
                </a:effectLst>
                <a:latin typeface="宋体" pitchFamily="2" charset="-122"/>
                <a:ea typeface="+mj-ea"/>
                <a:cs typeface="+mj-cs"/>
              </a:rPr>
              <a:t>2</a:t>
            </a:r>
            <a:r>
              <a:rPr lang="zh-CN" altLang="en-US" sz="2400" kern="0">
                <a:effectLst>
                  <a:outerShdw blurRad="38100" dist="38100" dir="2700000" algn="tl">
                    <a:srgbClr val="C0C0C0"/>
                  </a:outerShdw>
                </a:effectLst>
                <a:latin typeface="宋体" pitchFamily="2" charset="-122"/>
                <a:ea typeface="+mj-ea"/>
                <a:cs typeface="+mj-cs"/>
              </a:rPr>
              <a:t>）输出特性曲线</a:t>
            </a:r>
            <a:endParaRPr lang="zh-CN" altLang="en-US" sz="2400" kern="0" dirty="0">
              <a:effectLst>
                <a:outerShdw blurRad="38100" dist="38100" dir="2700000" algn="tl">
                  <a:srgbClr val="C0C0C0"/>
                </a:outerShdw>
              </a:effectLst>
              <a:latin typeface="宋体" pitchFamily="2" charset="-122"/>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1235"/>
                                        </p:tgtEl>
                                        <p:attrNameLst>
                                          <p:attrName>style.visibility</p:attrName>
                                        </p:attrNameLst>
                                      </p:cBhvr>
                                      <p:to>
                                        <p:strVal val="visible"/>
                                      </p:to>
                                    </p:set>
                                    <p:anim calcmode="lin" valueType="num">
                                      <p:cBhvr additive="base">
                                        <p:cTn id="7" dur="2000" fill="hold"/>
                                        <p:tgtEl>
                                          <p:spTgt spid="351235"/>
                                        </p:tgtEl>
                                        <p:attrNameLst>
                                          <p:attrName>ppt_x</p:attrName>
                                        </p:attrNameLst>
                                      </p:cBhvr>
                                      <p:tavLst>
                                        <p:tav tm="0">
                                          <p:val>
                                            <p:strVal val="0-#ppt_w/2"/>
                                          </p:val>
                                        </p:tav>
                                        <p:tav tm="100000">
                                          <p:val>
                                            <p:strVal val="#ppt_x"/>
                                          </p:val>
                                        </p:tav>
                                      </p:tavLst>
                                    </p:anim>
                                    <p:anim calcmode="lin" valueType="num">
                                      <p:cBhvr additive="base">
                                        <p:cTn id="8" dur="2000" fill="hold"/>
                                        <p:tgtEl>
                                          <p:spTgt spid="3512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3507"/>
                                        </p:tgtEl>
                                        <p:attrNameLst>
                                          <p:attrName>style.visibility</p:attrName>
                                        </p:attrNameLst>
                                      </p:cBhvr>
                                      <p:to>
                                        <p:strVal val="visible"/>
                                      </p:to>
                                    </p:set>
                                    <p:animEffect transition="in" filter="blinds(horizontal)">
                                      <p:cBhvr>
                                        <p:cTn id="16" dur="500"/>
                                        <p:tgtEl>
                                          <p:spTgt spid="23350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33546"/>
                                        </p:tgtEl>
                                        <p:attrNameLst>
                                          <p:attrName>style.visibility</p:attrName>
                                        </p:attrNameLst>
                                      </p:cBhvr>
                                      <p:to>
                                        <p:strVal val="visible"/>
                                      </p:to>
                                    </p:set>
                                    <p:animEffect transition="in" filter="blinds(horizontal)">
                                      <p:cBhvr>
                                        <p:cTn id="24" dur="500"/>
                                        <p:tgtEl>
                                          <p:spTgt spid="23354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linds(horizontal)">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33557"/>
                                        </p:tgtEl>
                                        <p:attrNameLst>
                                          <p:attrName>style.visibility</p:attrName>
                                        </p:attrNameLst>
                                      </p:cBhvr>
                                      <p:to>
                                        <p:strVal val="visible"/>
                                      </p:to>
                                    </p:set>
                                    <p:animEffect transition="in" filter="blinds(horizontal)">
                                      <p:cBhvr>
                                        <p:cTn id="59" dur="500"/>
                                        <p:tgtEl>
                                          <p:spTgt spid="23355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3558"/>
                                        </p:tgtEl>
                                        <p:attrNameLst>
                                          <p:attrName>style.visibility</p:attrName>
                                        </p:attrNameLst>
                                      </p:cBhvr>
                                      <p:to>
                                        <p:strVal val="visible"/>
                                      </p:to>
                                    </p:set>
                                    <p:animEffect transition="in" filter="blinds(horizontal)">
                                      <p:cBhvr>
                                        <p:cTn id="62" dur="500"/>
                                        <p:tgtEl>
                                          <p:spTgt spid="23355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33623"/>
                                        </p:tgtEl>
                                        <p:attrNameLst>
                                          <p:attrName>style.visibility</p:attrName>
                                        </p:attrNameLst>
                                      </p:cBhvr>
                                      <p:to>
                                        <p:strVal val="visible"/>
                                      </p:to>
                                    </p:set>
                                    <p:animEffect transition="in" filter="blinds(horizontal)">
                                      <p:cBhvr>
                                        <p:cTn id="67" dur="500"/>
                                        <p:tgtEl>
                                          <p:spTgt spid="2336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33636"/>
                                        </p:tgtEl>
                                        <p:attrNameLst>
                                          <p:attrName>style.visibility</p:attrName>
                                        </p:attrNameLst>
                                      </p:cBhvr>
                                      <p:to>
                                        <p:strVal val="visible"/>
                                      </p:to>
                                    </p:set>
                                    <p:animEffect transition="in" filter="blinds(horizontal)">
                                      <p:cBhvr>
                                        <p:cTn id="72" dur="500"/>
                                        <p:tgtEl>
                                          <p:spTgt spid="23363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33637"/>
                                        </p:tgtEl>
                                        <p:attrNameLst>
                                          <p:attrName>style.visibility</p:attrName>
                                        </p:attrNameLst>
                                      </p:cBhvr>
                                      <p:to>
                                        <p:strVal val="visible"/>
                                      </p:to>
                                    </p:set>
                                    <p:animEffect transition="in" filter="blinds(horizontal)">
                                      <p:cBhvr>
                                        <p:cTn id="75" dur="500"/>
                                        <p:tgtEl>
                                          <p:spTgt spid="23363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33638"/>
                                        </p:tgtEl>
                                        <p:attrNameLst>
                                          <p:attrName>style.visibility</p:attrName>
                                        </p:attrNameLst>
                                      </p:cBhvr>
                                      <p:to>
                                        <p:strVal val="visible"/>
                                      </p:to>
                                    </p:set>
                                    <p:animEffect transition="in" filter="blinds(horizontal)">
                                      <p:cBhvr>
                                        <p:cTn id="80" dur="500"/>
                                        <p:tgtEl>
                                          <p:spTgt spid="23363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3639"/>
                                        </p:tgtEl>
                                        <p:attrNameLst>
                                          <p:attrName>style.visibility</p:attrName>
                                        </p:attrNameLst>
                                      </p:cBhvr>
                                      <p:to>
                                        <p:strVal val="visible"/>
                                      </p:to>
                                    </p:set>
                                    <p:animEffect transition="in" filter="blinds(horizontal)">
                                      <p:cBhvr>
                                        <p:cTn id="83" dur="500"/>
                                        <p:tgtEl>
                                          <p:spTgt spid="233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07" grpId="0"/>
      <p:bldP spid="233546" grpId="0"/>
      <p:bldP spid="233557" grpId="0" animBg="1"/>
      <p:bldP spid="233558" grpId="0"/>
      <p:bldP spid="233623" grpId="0" animBg="1"/>
      <p:bldP spid="233636" grpId="0" animBg="1"/>
      <p:bldP spid="233637" grpId="0"/>
      <p:bldP spid="233638" grpId="0" animBg="1"/>
      <p:bldP spid="2336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0" y="0"/>
            <a:ext cx="2924175" cy="609600"/>
          </a:xfrm>
        </p:spPr>
        <p:txBody>
          <a:bodyPr/>
          <a:lstStyle/>
          <a:p>
            <a:pPr algn="l" eaLnBrk="1" hangingPunct="1">
              <a:defRPr/>
            </a:pPr>
            <a:r>
              <a:rPr lang="zh-CN" altLang="en-US" sz="2400" b="1" dirty="0" smtClean="0">
                <a:solidFill>
                  <a:schemeClr val="tx1"/>
                </a:solidFill>
                <a:effectLst>
                  <a:outerShdw blurRad="38100" dist="38100" dir="2700000" algn="tl">
                    <a:srgbClr val="C0C0C0"/>
                  </a:outerShdw>
                </a:effectLst>
                <a:latin typeface="宋体" pitchFamily="2" charset="-122"/>
              </a:rPr>
              <a:t>（</a:t>
            </a:r>
            <a:r>
              <a:rPr lang="en-US" altLang="zh-CN" sz="2400" b="1" dirty="0" smtClean="0">
                <a:solidFill>
                  <a:schemeClr val="tx1"/>
                </a:solidFill>
                <a:effectLst>
                  <a:outerShdw blurRad="38100" dist="38100" dir="2700000" algn="tl">
                    <a:srgbClr val="C0C0C0"/>
                  </a:outerShdw>
                </a:effectLst>
                <a:latin typeface="宋体" pitchFamily="2" charset="-122"/>
              </a:rPr>
              <a:t>2</a:t>
            </a:r>
            <a:r>
              <a:rPr lang="zh-CN" altLang="en-US" sz="2400" b="1" dirty="0" smtClean="0">
                <a:solidFill>
                  <a:schemeClr val="tx1"/>
                </a:solidFill>
                <a:effectLst>
                  <a:outerShdw blurRad="38100" dist="38100" dir="2700000" algn="tl">
                    <a:srgbClr val="C0C0C0"/>
                  </a:outerShdw>
                </a:effectLst>
                <a:latin typeface="宋体" pitchFamily="2" charset="-122"/>
              </a:rPr>
              <a:t>）输出特性曲线</a:t>
            </a:r>
          </a:p>
        </p:txBody>
      </p:sp>
      <p:sp>
        <p:nvSpPr>
          <p:cNvPr id="351237" name="Text Box 5"/>
          <p:cNvSpPr txBox="1">
            <a:spLocks noChangeArrowheads="1"/>
          </p:cNvSpPr>
          <p:nvPr/>
        </p:nvSpPr>
        <p:spPr bwMode="auto">
          <a:xfrm>
            <a:off x="2984500" y="889000"/>
            <a:ext cx="1884363"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C0000"/>
                </a:solidFill>
                <a:effectLst>
                  <a:outerShdw blurRad="38100" dist="38100" dir="2700000" algn="tl">
                    <a:srgbClr val="C0C0C0"/>
                  </a:outerShdw>
                </a:effectLst>
                <a:latin typeface="楷体_GB2312" pitchFamily="49" charset="-122"/>
                <a:ea typeface="楷体_GB2312" pitchFamily="49" charset="-122"/>
              </a:rPr>
              <a:t>放大区</a:t>
            </a:r>
          </a:p>
        </p:txBody>
      </p:sp>
      <p:sp>
        <p:nvSpPr>
          <p:cNvPr id="351238" name="Text Box 6"/>
          <p:cNvSpPr txBox="1">
            <a:spLocks noChangeArrowheads="1"/>
          </p:cNvSpPr>
          <p:nvPr/>
        </p:nvSpPr>
        <p:spPr bwMode="auto">
          <a:xfrm>
            <a:off x="4095750" y="1166813"/>
            <a:ext cx="4462463" cy="771525"/>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i="1"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dirty="0" smtClean="0">
                <a:solidFill>
                  <a:srgbClr val="000099"/>
                </a:solidFill>
                <a:effectLst>
                  <a:outerShdw blurRad="38100" dist="38100" dir="2700000" algn="tl">
                    <a:srgbClr val="C0C0C0"/>
                  </a:outerShdw>
                </a:effectLst>
                <a:latin typeface="Arial" charset="0"/>
                <a:ea typeface="楷体_GB2312" pitchFamily="49" charset="-122"/>
              </a:rPr>
              <a:t>，</a:t>
            </a:r>
            <a:r>
              <a:rPr lang="zh-CN" altLang="en-US" sz="2200" dirty="0" smtClean="0">
                <a:solidFill>
                  <a:srgbClr val="000099"/>
                </a:solidFill>
                <a:effectLst>
                  <a:outerShdw blurRad="38100" dist="38100" dir="2700000" algn="tl">
                    <a:srgbClr val="C0C0C0"/>
                  </a:outerShdw>
                </a:effectLst>
                <a:latin typeface="Arial" charset="0"/>
                <a:ea typeface="楷体_GB2312" pitchFamily="49" charset="-122"/>
                <a:sym typeface="Symbol" pitchFamily="18" charset="2"/>
              </a:rPr>
              <a:t>在</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不同的</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下形成一簇曲线</a:t>
            </a:r>
          </a:p>
        </p:txBody>
      </p:sp>
      <p:sp>
        <p:nvSpPr>
          <p:cNvPr id="351239" name="Text Box 7"/>
          <p:cNvSpPr txBox="1">
            <a:spLocks noChangeArrowheads="1"/>
          </p:cNvSpPr>
          <p:nvPr/>
        </p:nvSpPr>
        <p:spPr bwMode="auto">
          <a:xfrm>
            <a:off x="4716463" y="1920875"/>
            <a:ext cx="4427537" cy="771525"/>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A50021"/>
                </a:solidFill>
                <a:effectLst>
                  <a:outerShdw blurRad="38100" dist="38100" dir="2700000" algn="tl">
                    <a:srgbClr val="C0C0C0"/>
                  </a:outerShdw>
                </a:effectLst>
                <a:latin typeface="Arial" charset="0"/>
              </a:rPr>
              <a:t>偏置</a:t>
            </a:r>
            <a:r>
              <a:rPr lang="en-US" altLang="zh-CN" sz="2200" dirty="0">
                <a:solidFill>
                  <a:srgbClr val="A50021"/>
                </a:solidFill>
                <a:effectLst>
                  <a:outerShdw blurRad="38100" dist="38100" dir="2700000" algn="tl">
                    <a:srgbClr val="C0C0C0"/>
                  </a:outerShdw>
                </a:effectLst>
                <a:latin typeface="Arial" charset="0"/>
              </a:rPr>
              <a:t>:</a:t>
            </a:r>
            <a:r>
              <a:rPr lang="zh-CN" altLang="en-US" sz="2200" dirty="0">
                <a:solidFill>
                  <a:srgbClr val="A50021"/>
                </a:solidFill>
                <a:effectLst>
                  <a:outerShdw blurRad="38100" dist="38100" dir="2700000" algn="tl">
                    <a:srgbClr val="C0C0C0"/>
                  </a:outerShdw>
                </a:effectLst>
                <a:latin typeface="宋体" pitchFamily="2" charset="-122"/>
              </a:rPr>
              <a:t>发射结正偏，集电结反偏</a:t>
            </a:r>
            <a:r>
              <a:rPr lang="zh-CN" altLang="en-US" sz="2200" dirty="0">
                <a:solidFill>
                  <a:srgbClr val="C00000"/>
                </a:solidFill>
                <a:effectLst>
                  <a:outerShdw blurRad="38100" dist="38100" dir="2700000" algn="tl">
                    <a:srgbClr val="C0C0C0"/>
                  </a:outerShdw>
                </a:effectLst>
                <a:latin typeface="宋体" pitchFamily="2" charset="-122"/>
              </a:rPr>
              <a:t>（</a:t>
            </a:r>
            <a:r>
              <a:rPr lang="en-US" altLang="zh-CN"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BE</a:t>
            </a:r>
            <a:r>
              <a:rPr lang="en-US" altLang="zh-CN" sz="2200" dirty="0">
                <a:solidFill>
                  <a:srgbClr val="C00000"/>
                </a:solidFill>
                <a:latin typeface="Arial" charset="0"/>
              </a:rPr>
              <a:t> &gt;0</a:t>
            </a:r>
            <a:r>
              <a:rPr lang="zh-CN" altLang="en-US"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BC</a:t>
            </a:r>
            <a:r>
              <a:rPr lang="en-US" altLang="zh-CN" sz="2200" dirty="0">
                <a:solidFill>
                  <a:srgbClr val="C00000"/>
                </a:solidFill>
                <a:latin typeface="Arial" charset="0"/>
              </a:rPr>
              <a:t> &lt;0 </a:t>
            </a:r>
            <a:r>
              <a:rPr lang="zh-CN" altLang="en-US" sz="2200" dirty="0">
                <a:solidFill>
                  <a:srgbClr val="C00000"/>
                </a:solidFill>
                <a:effectLst>
                  <a:outerShdw blurRad="38100" dist="38100" dir="2700000" algn="tl">
                    <a:srgbClr val="C0C0C0"/>
                  </a:outerShdw>
                </a:effectLst>
                <a:latin typeface="宋体" pitchFamily="2" charset="-122"/>
              </a:rPr>
              <a:t>）</a:t>
            </a:r>
          </a:p>
        </p:txBody>
      </p:sp>
      <p:sp>
        <p:nvSpPr>
          <p:cNvPr id="17416" name="Rectangle 8"/>
          <p:cNvSpPr>
            <a:spLocks noChangeArrowheads="1"/>
          </p:cNvSpPr>
          <p:nvPr/>
        </p:nvSpPr>
        <p:spPr bwMode="auto">
          <a:xfrm>
            <a:off x="473075" y="4992688"/>
            <a:ext cx="163513" cy="452437"/>
          </a:xfrm>
          <a:prstGeom prst="rect">
            <a:avLst/>
          </a:prstGeom>
          <a:noFill/>
          <a:ln w="9525">
            <a:noFill/>
            <a:miter lim="800000"/>
            <a:headEnd/>
            <a:tailEnd/>
          </a:ln>
        </p:spPr>
        <p:txBody>
          <a:bodyPr lIns="0" tIns="0" rIns="0" bIns="0"/>
          <a:lstStyle/>
          <a:p>
            <a:pPr algn="just"/>
            <a:r>
              <a:rPr lang="en-US" altLang="zh-CN" sz="1600" i="1">
                <a:solidFill>
                  <a:srgbClr val="000000"/>
                </a:solidFill>
              </a:rPr>
              <a:t>O</a:t>
            </a:r>
            <a:endParaRPr lang="en-US" altLang="zh-CN" sz="1600"/>
          </a:p>
        </p:txBody>
      </p:sp>
      <p:sp>
        <p:nvSpPr>
          <p:cNvPr id="351241" name="Rectangle 9"/>
          <p:cNvSpPr>
            <a:spLocks noChangeArrowheads="1"/>
          </p:cNvSpPr>
          <p:nvPr/>
        </p:nvSpPr>
        <p:spPr bwMode="auto">
          <a:xfrm>
            <a:off x="1595438" y="1047750"/>
            <a:ext cx="930275" cy="608013"/>
          </a:xfrm>
          <a:prstGeom prst="rect">
            <a:avLst/>
          </a:prstGeom>
          <a:noFill/>
          <a:ln w="19050">
            <a:noFill/>
            <a:miter lim="800000"/>
            <a:headEnd/>
            <a:tailEnd/>
          </a:ln>
        </p:spPr>
        <p:txBody>
          <a:bodyPr lIns="90000" tIns="46800" rIns="90000" bIns="46800" anchor="ctr"/>
          <a:lstStyle/>
          <a:p>
            <a:pPr algn="ctr"/>
            <a:r>
              <a:rPr lang="zh-CN" altLang="en-US">
                <a:solidFill>
                  <a:schemeClr val="accent2"/>
                </a:solidFill>
                <a:latin typeface="宋体" pitchFamily="2" charset="-122"/>
              </a:rPr>
              <a:t>饱和区</a:t>
            </a:r>
            <a:endParaRPr lang="zh-CN" altLang="en-US">
              <a:solidFill>
                <a:schemeClr val="accent2"/>
              </a:solidFill>
            </a:endParaRPr>
          </a:p>
        </p:txBody>
      </p:sp>
      <p:sp>
        <p:nvSpPr>
          <p:cNvPr id="351242" name="Rectangle 10"/>
          <p:cNvSpPr>
            <a:spLocks noChangeArrowheads="1"/>
          </p:cNvSpPr>
          <p:nvPr/>
        </p:nvSpPr>
        <p:spPr bwMode="auto">
          <a:xfrm>
            <a:off x="4098925" y="3919538"/>
            <a:ext cx="904875" cy="582612"/>
          </a:xfrm>
          <a:prstGeom prst="rect">
            <a:avLst/>
          </a:prstGeom>
          <a:noFill/>
          <a:ln w="19050">
            <a:noFill/>
            <a:miter lim="800000"/>
            <a:headEnd/>
            <a:tailEnd/>
          </a:ln>
        </p:spPr>
        <p:txBody>
          <a:bodyPr lIns="90000" tIns="46800" rIns="90000" bIns="46800" anchor="ctr"/>
          <a:lstStyle/>
          <a:p>
            <a:pPr algn="ctr"/>
            <a:r>
              <a:rPr lang="zh-CN" altLang="en-US">
                <a:solidFill>
                  <a:srgbClr val="000099"/>
                </a:solidFill>
                <a:latin typeface="宋体" pitchFamily="2" charset="-122"/>
              </a:rPr>
              <a:t>截止区</a:t>
            </a:r>
            <a:endParaRPr lang="zh-CN" altLang="en-US">
              <a:solidFill>
                <a:srgbClr val="000099"/>
              </a:solidFill>
            </a:endParaRPr>
          </a:p>
        </p:txBody>
      </p:sp>
      <p:sp>
        <p:nvSpPr>
          <p:cNvPr id="351243" name="Line 11"/>
          <p:cNvSpPr>
            <a:spLocks noChangeShapeType="1"/>
          </p:cNvSpPr>
          <p:nvPr/>
        </p:nvSpPr>
        <p:spPr bwMode="auto">
          <a:xfrm flipV="1">
            <a:off x="2627313" y="4473575"/>
            <a:ext cx="1908175" cy="463550"/>
          </a:xfrm>
          <a:prstGeom prst="line">
            <a:avLst/>
          </a:prstGeom>
          <a:noFill/>
          <a:ln w="28575">
            <a:solidFill>
              <a:srgbClr val="0000FF"/>
            </a:solidFill>
            <a:round/>
            <a:headEnd type="triangle" w="sm" len="med"/>
            <a:tailEnd/>
          </a:ln>
        </p:spPr>
        <p:txBody>
          <a:bodyPr/>
          <a:lstStyle/>
          <a:p>
            <a:endParaRPr lang="zh-CN" altLang="en-US"/>
          </a:p>
        </p:txBody>
      </p:sp>
      <p:graphicFrame>
        <p:nvGraphicFramePr>
          <p:cNvPr id="17410" name="Object 12"/>
          <p:cNvGraphicFramePr>
            <a:graphicFrameLocks noChangeAspect="1"/>
          </p:cNvGraphicFramePr>
          <p:nvPr/>
        </p:nvGraphicFramePr>
        <p:xfrm>
          <a:off x="4262438" y="4621213"/>
          <a:ext cx="654050" cy="454025"/>
        </p:xfrm>
        <a:graphic>
          <a:graphicData uri="http://schemas.openxmlformats.org/presentationml/2006/ole">
            <p:oleObj spid="_x0000_s290820" name="Equation" r:id="rId4" imgW="457200" imgH="228600" progId="Equation.DSMT4">
              <p:embed/>
            </p:oleObj>
          </a:graphicData>
        </a:graphic>
      </p:graphicFrame>
      <p:graphicFrame>
        <p:nvGraphicFramePr>
          <p:cNvPr id="17411" name="Object 13"/>
          <p:cNvGraphicFramePr>
            <a:graphicFrameLocks noChangeAspect="1"/>
          </p:cNvGraphicFramePr>
          <p:nvPr/>
        </p:nvGraphicFramePr>
        <p:xfrm>
          <a:off x="684213" y="1160463"/>
          <a:ext cx="673100" cy="454025"/>
        </p:xfrm>
        <a:graphic>
          <a:graphicData uri="http://schemas.openxmlformats.org/presentationml/2006/ole">
            <p:oleObj spid="_x0000_s290821" name="Equation" r:id="rId5" imgW="469900" imgH="228600" progId="Equation.DSMT4">
              <p:embed/>
            </p:oleObj>
          </a:graphicData>
        </a:graphic>
      </p:graphicFrame>
      <p:sp>
        <p:nvSpPr>
          <p:cNvPr id="17420" name="Rectangle 14"/>
          <p:cNvSpPr>
            <a:spLocks noChangeArrowheads="1"/>
          </p:cNvSpPr>
          <p:nvPr/>
        </p:nvSpPr>
        <p:spPr bwMode="auto">
          <a:xfrm>
            <a:off x="2051050" y="1376363"/>
            <a:ext cx="185738" cy="452437"/>
          </a:xfrm>
          <a:prstGeom prst="rect">
            <a:avLst/>
          </a:prstGeom>
          <a:noFill/>
          <a:ln w="9525">
            <a:noFill/>
            <a:miter lim="800000"/>
            <a:headEnd/>
            <a:tailEnd/>
          </a:ln>
        </p:spPr>
        <p:txBody>
          <a:bodyPr lIns="0" tIns="0" rIns="0" bIns="0"/>
          <a:lstStyle/>
          <a:p>
            <a:endParaRPr lang="zh-CN" altLang="zh-CN" sz="1600"/>
          </a:p>
        </p:txBody>
      </p:sp>
      <p:sp>
        <p:nvSpPr>
          <p:cNvPr id="17421" name="Freeform 15"/>
          <p:cNvSpPr>
            <a:spLocks noEditPoints="1"/>
          </p:cNvSpPr>
          <p:nvPr/>
        </p:nvSpPr>
        <p:spPr bwMode="auto">
          <a:xfrm>
            <a:off x="625475" y="4953000"/>
            <a:ext cx="3740150" cy="90488"/>
          </a:xfrm>
          <a:custGeom>
            <a:avLst/>
            <a:gdLst>
              <a:gd name="T0" fmla="*/ 0 w 3625"/>
              <a:gd name="T1" fmla="*/ 2147483647 h 64"/>
              <a:gd name="T2" fmla="*/ 2147483647 w 3625"/>
              <a:gd name="T3" fmla="*/ 2147483647 h 64"/>
              <a:gd name="T4" fmla="*/ 2147483647 w 3625"/>
              <a:gd name="T5" fmla="*/ 2147483647 h 64"/>
              <a:gd name="T6" fmla="*/ 0 w 3625"/>
              <a:gd name="T7" fmla="*/ 2147483647 h 64"/>
              <a:gd name="T8" fmla="*/ 0 w 3625"/>
              <a:gd name="T9" fmla="*/ 2147483647 h 64"/>
              <a:gd name="T10" fmla="*/ 2147483647 w 3625"/>
              <a:gd name="T11" fmla="*/ 2147483647 h 64"/>
              <a:gd name="T12" fmla="*/ 2147483647 w 3625"/>
              <a:gd name="T13" fmla="*/ 0 h 64"/>
              <a:gd name="T14" fmla="*/ 2147483647 w 3625"/>
              <a:gd name="T15" fmla="*/ 2147483647 h 64"/>
              <a:gd name="T16" fmla="*/ 2147483647 w 3625"/>
              <a:gd name="T17" fmla="*/ 2147483647 h 64"/>
              <a:gd name="T18" fmla="*/ 2147483647 w 362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25"/>
              <a:gd name="T31" fmla="*/ 0 h 64"/>
              <a:gd name="T32" fmla="*/ 3625 w 362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25" h="64">
                <a:moveTo>
                  <a:pt x="0" y="22"/>
                </a:moveTo>
                <a:lnTo>
                  <a:pt x="3545" y="22"/>
                </a:lnTo>
                <a:lnTo>
                  <a:pt x="3545" y="42"/>
                </a:lnTo>
                <a:lnTo>
                  <a:pt x="0" y="42"/>
                </a:lnTo>
                <a:lnTo>
                  <a:pt x="0" y="22"/>
                </a:lnTo>
                <a:close/>
                <a:moveTo>
                  <a:pt x="3545" y="33"/>
                </a:moveTo>
                <a:lnTo>
                  <a:pt x="3492" y="0"/>
                </a:lnTo>
                <a:lnTo>
                  <a:pt x="3625" y="33"/>
                </a:lnTo>
                <a:lnTo>
                  <a:pt x="3492" y="64"/>
                </a:lnTo>
                <a:lnTo>
                  <a:pt x="3545" y="33"/>
                </a:lnTo>
                <a:close/>
              </a:path>
            </a:pathLst>
          </a:custGeom>
          <a:solidFill>
            <a:srgbClr val="000000"/>
          </a:solidFill>
          <a:ln w="635">
            <a:solidFill>
              <a:schemeClr val="tx1"/>
            </a:solidFill>
            <a:round/>
            <a:headEnd/>
            <a:tailEnd/>
          </a:ln>
        </p:spPr>
        <p:txBody>
          <a:bodyPr/>
          <a:lstStyle/>
          <a:p>
            <a:endParaRPr lang="zh-CN" altLang="en-US"/>
          </a:p>
        </p:txBody>
      </p:sp>
      <p:sp>
        <p:nvSpPr>
          <p:cNvPr id="17422" name="Freeform 16"/>
          <p:cNvSpPr>
            <a:spLocks noEditPoints="1"/>
          </p:cNvSpPr>
          <p:nvPr/>
        </p:nvSpPr>
        <p:spPr bwMode="auto">
          <a:xfrm>
            <a:off x="598488" y="1328738"/>
            <a:ext cx="82550" cy="3665537"/>
          </a:xfrm>
          <a:custGeom>
            <a:avLst/>
            <a:gdLst>
              <a:gd name="T0" fmla="*/ 2147483647 w 79"/>
              <a:gd name="T1" fmla="*/ 2147483647 h 2529"/>
              <a:gd name="T2" fmla="*/ 2147483647 w 79"/>
              <a:gd name="T3" fmla="*/ 2147483647 h 2529"/>
              <a:gd name="T4" fmla="*/ 2147483647 w 79"/>
              <a:gd name="T5" fmla="*/ 2147483647 h 2529"/>
              <a:gd name="T6" fmla="*/ 2147483647 w 79"/>
              <a:gd name="T7" fmla="*/ 2147483647 h 2529"/>
              <a:gd name="T8" fmla="*/ 2147483647 w 79"/>
              <a:gd name="T9" fmla="*/ 2147483647 h 2529"/>
              <a:gd name="T10" fmla="*/ 2147483647 w 79"/>
              <a:gd name="T11" fmla="*/ 2147483647 h 2529"/>
              <a:gd name="T12" fmla="*/ 0 w 79"/>
              <a:gd name="T13" fmla="*/ 2147483647 h 2529"/>
              <a:gd name="T14" fmla="*/ 2147483647 w 79"/>
              <a:gd name="T15" fmla="*/ 0 h 2529"/>
              <a:gd name="T16" fmla="*/ 2147483647 w 79"/>
              <a:gd name="T17" fmla="*/ 2147483647 h 2529"/>
              <a:gd name="T18" fmla="*/ 2147483647 w 79"/>
              <a:gd name="T19" fmla="*/ 2147483647 h 25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529"/>
              <a:gd name="T32" fmla="*/ 79 w 79"/>
              <a:gd name="T33" fmla="*/ 2529 h 25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529">
                <a:moveTo>
                  <a:pt x="26" y="2529"/>
                </a:moveTo>
                <a:lnTo>
                  <a:pt x="26" y="62"/>
                </a:lnTo>
                <a:lnTo>
                  <a:pt x="53" y="62"/>
                </a:lnTo>
                <a:lnTo>
                  <a:pt x="53" y="2529"/>
                </a:lnTo>
                <a:lnTo>
                  <a:pt x="26" y="2529"/>
                </a:lnTo>
                <a:close/>
                <a:moveTo>
                  <a:pt x="40" y="62"/>
                </a:moveTo>
                <a:lnTo>
                  <a:pt x="0" y="105"/>
                </a:lnTo>
                <a:lnTo>
                  <a:pt x="40" y="0"/>
                </a:lnTo>
                <a:lnTo>
                  <a:pt x="79" y="105"/>
                </a:lnTo>
                <a:lnTo>
                  <a:pt x="40" y="62"/>
                </a:lnTo>
                <a:close/>
              </a:path>
            </a:pathLst>
          </a:custGeom>
          <a:solidFill>
            <a:srgbClr val="000000"/>
          </a:solidFill>
          <a:ln w="19050">
            <a:solidFill>
              <a:schemeClr val="tx1"/>
            </a:solidFill>
            <a:round/>
            <a:headEnd/>
            <a:tailEnd/>
          </a:ln>
        </p:spPr>
        <p:txBody>
          <a:bodyPr/>
          <a:lstStyle/>
          <a:p>
            <a:endParaRPr lang="zh-CN" altLang="en-US"/>
          </a:p>
        </p:txBody>
      </p:sp>
      <p:sp>
        <p:nvSpPr>
          <p:cNvPr id="17423" name="Line 17"/>
          <p:cNvSpPr>
            <a:spLocks noChangeShapeType="1"/>
          </p:cNvSpPr>
          <p:nvPr/>
        </p:nvSpPr>
        <p:spPr bwMode="auto">
          <a:xfrm flipV="1">
            <a:off x="627063" y="2439988"/>
            <a:ext cx="282575" cy="2560637"/>
          </a:xfrm>
          <a:prstGeom prst="line">
            <a:avLst/>
          </a:prstGeom>
          <a:noFill/>
          <a:ln w="25400">
            <a:solidFill>
              <a:srgbClr val="000000"/>
            </a:solidFill>
            <a:round/>
            <a:headEnd/>
            <a:tailEnd/>
          </a:ln>
        </p:spPr>
        <p:txBody>
          <a:bodyPr/>
          <a:lstStyle/>
          <a:p>
            <a:endParaRPr lang="zh-CN" altLang="en-US"/>
          </a:p>
        </p:txBody>
      </p:sp>
      <p:sp>
        <p:nvSpPr>
          <p:cNvPr id="17424" name="Line 18"/>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25" name="Freeform 19"/>
          <p:cNvSpPr>
            <a:spLocks/>
          </p:cNvSpPr>
          <p:nvPr/>
        </p:nvSpPr>
        <p:spPr bwMode="auto">
          <a:xfrm>
            <a:off x="911225" y="2098675"/>
            <a:ext cx="209550" cy="346075"/>
          </a:xfrm>
          <a:custGeom>
            <a:avLst/>
            <a:gdLst>
              <a:gd name="T0" fmla="*/ 0 w 203"/>
              <a:gd name="T1" fmla="*/ 2147483647 h 239"/>
              <a:gd name="T2" fmla="*/ 0 w 203"/>
              <a:gd name="T3" fmla="*/ 2147483647 h 239"/>
              <a:gd name="T4" fmla="*/ 0 w 203"/>
              <a:gd name="T5" fmla="*/ 2147483647 h 239"/>
              <a:gd name="T6" fmla="*/ 2147483647 w 203"/>
              <a:gd name="T7" fmla="*/ 2147483647 h 239"/>
              <a:gd name="T8" fmla="*/ 2147483647 w 203"/>
              <a:gd name="T9" fmla="*/ 2147483647 h 239"/>
              <a:gd name="T10" fmla="*/ 2147483647 w 203"/>
              <a:gd name="T11" fmla="*/ 2147483647 h 239"/>
              <a:gd name="T12" fmla="*/ 2147483647 w 203"/>
              <a:gd name="T13" fmla="*/ 2147483647 h 239"/>
              <a:gd name="T14" fmla="*/ 2147483647 w 203"/>
              <a:gd name="T15" fmla="*/ 2147483647 h 239"/>
              <a:gd name="T16" fmla="*/ 2147483647 w 203"/>
              <a:gd name="T17" fmla="*/ 2147483647 h 239"/>
              <a:gd name="T18" fmla="*/ 2147483647 w 203"/>
              <a:gd name="T19" fmla="*/ 2147483647 h 239"/>
              <a:gd name="T20" fmla="*/ 2147483647 w 203"/>
              <a:gd name="T21" fmla="*/ 2147483647 h 239"/>
              <a:gd name="T22" fmla="*/ 2147483647 w 203"/>
              <a:gd name="T23" fmla="*/ 2147483647 h 239"/>
              <a:gd name="T24" fmla="*/ 2147483647 w 203"/>
              <a:gd name="T25" fmla="*/ 2147483647 h 239"/>
              <a:gd name="T26" fmla="*/ 2147483647 w 203"/>
              <a:gd name="T27" fmla="*/ 2147483647 h 239"/>
              <a:gd name="T28" fmla="*/ 2147483647 w 203"/>
              <a:gd name="T29" fmla="*/ 2147483647 h 239"/>
              <a:gd name="T30" fmla="*/ 2147483647 w 203"/>
              <a:gd name="T31" fmla="*/ 2147483647 h 239"/>
              <a:gd name="T32" fmla="*/ 2147483647 w 203"/>
              <a:gd name="T33" fmla="*/ 2147483647 h 239"/>
              <a:gd name="T34" fmla="*/ 2147483647 w 203"/>
              <a:gd name="T35" fmla="*/ 2147483647 h 239"/>
              <a:gd name="T36" fmla="*/ 2147483647 w 203"/>
              <a:gd name="T37" fmla="*/ 2147483647 h 239"/>
              <a:gd name="T38" fmla="*/ 2147483647 w 203"/>
              <a:gd name="T39" fmla="*/ 2147483647 h 239"/>
              <a:gd name="T40" fmla="*/ 2147483647 w 203"/>
              <a:gd name="T41" fmla="*/ 2147483647 h 239"/>
              <a:gd name="T42" fmla="*/ 2147483647 w 203"/>
              <a:gd name="T43" fmla="*/ 2147483647 h 239"/>
              <a:gd name="T44" fmla="*/ 2147483647 w 203"/>
              <a:gd name="T45" fmla="*/ 2147483647 h 239"/>
              <a:gd name="T46" fmla="*/ 2147483647 w 203"/>
              <a:gd name="T47" fmla="*/ 2147483647 h 239"/>
              <a:gd name="T48" fmla="*/ 2147483647 w 203"/>
              <a:gd name="T49" fmla="*/ 2147483647 h 239"/>
              <a:gd name="T50" fmla="*/ 2147483647 w 203"/>
              <a:gd name="T51" fmla="*/ 2147483647 h 239"/>
              <a:gd name="T52" fmla="*/ 2147483647 w 203"/>
              <a:gd name="T53" fmla="*/ 2147483647 h 239"/>
              <a:gd name="T54" fmla="*/ 2147483647 w 203"/>
              <a:gd name="T55" fmla="*/ 2147483647 h 239"/>
              <a:gd name="T56" fmla="*/ 2147483647 w 203"/>
              <a:gd name="T57" fmla="*/ 2147483647 h 239"/>
              <a:gd name="T58" fmla="*/ 2147483647 w 203"/>
              <a:gd name="T59" fmla="*/ 2147483647 h 239"/>
              <a:gd name="T60" fmla="*/ 2147483647 w 203"/>
              <a:gd name="T61" fmla="*/ 2147483647 h 239"/>
              <a:gd name="T62" fmla="*/ 2147483647 w 203"/>
              <a:gd name="T63" fmla="*/ 2147483647 h 239"/>
              <a:gd name="T64" fmla="*/ 2147483647 w 203"/>
              <a:gd name="T65" fmla="*/ 2147483647 h 239"/>
              <a:gd name="T66" fmla="*/ 2147483647 w 203"/>
              <a:gd name="T67" fmla="*/ 2147483647 h 239"/>
              <a:gd name="T68" fmla="*/ 2147483647 w 203"/>
              <a:gd name="T69" fmla="*/ 2147483647 h 239"/>
              <a:gd name="T70" fmla="*/ 2147483647 w 203"/>
              <a:gd name="T71" fmla="*/ 0 h 2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239"/>
              <a:gd name="T110" fmla="*/ 203 w 203"/>
              <a:gd name="T111" fmla="*/ 239 h 2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239">
                <a:moveTo>
                  <a:pt x="0" y="239"/>
                </a:moveTo>
                <a:lnTo>
                  <a:pt x="0" y="236"/>
                </a:lnTo>
                <a:lnTo>
                  <a:pt x="0" y="232"/>
                </a:lnTo>
                <a:lnTo>
                  <a:pt x="1" y="225"/>
                </a:lnTo>
                <a:lnTo>
                  <a:pt x="2" y="217"/>
                </a:lnTo>
                <a:lnTo>
                  <a:pt x="2" y="209"/>
                </a:lnTo>
                <a:lnTo>
                  <a:pt x="4" y="199"/>
                </a:lnTo>
                <a:lnTo>
                  <a:pt x="5" y="188"/>
                </a:lnTo>
                <a:lnTo>
                  <a:pt x="6" y="177"/>
                </a:lnTo>
                <a:lnTo>
                  <a:pt x="8" y="165"/>
                </a:lnTo>
                <a:lnTo>
                  <a:pt x="9" y="154"/>
                </a:lnTo>
                <a:lnTo>
                  <a:pt x="12" y="143"/>
                </a:lnTo>
                <a:lnTo>
                  <a:pt x="15" y="131"/>
                </a:lnTo>
                <a:lnTo>
                  <a:pt x="19" y="120"/>
                </a:lnTo>
                <a:lnTo>
                  <a:pt x="21" y="109"/>
                </a:lnTo>
                <a:lnTo>
                  <a:pt x="27" y="100"/>
                </a:lnTo>
                <a:lnTo>
                  <a:pt x="32" y="91"/>
                </a:lnTo>
                <a:lnTo>
                  <a:pt x="38" y="83"/>
                </a:lnTo>
                <a:lnTo>
                  <a:pt x="42" y="79"/>
                </a:lnTo>
                <a:lnTo>
                  <a:pt x="45" y="75"/>
                </a:lnTo>
                <a:lnTo>
                  <a:pt x="54" y="68"/>
                </a:lnTo>
                <a:lnTo>
                  <a:pt x="62" y="61"/>
                </a:lnTo>
                <a:lnTo>
                  <a:pt x="73" y="56"/>
                </a:lnTo>
                <a:lnTo>
                  <a:pt x="84" y="49"/>
                </a:lnTo>
                <a:lnTo>
                  <a:pt x="96" y="44"/>
                </a:lnTo>
                <a:lnTo>
                  <a:pt x="109" y="38"/>
                </a:lnTo>
                <a:lnTo>
                  <a:pt x="121" y="33"/>
                </a:lnTo>
                <a:lnTo>
                  <a:pt x="133" y="27"/>
                </a:lnTo>
                <a:lnTo>
                  <a:pt x="144" y="23"/>
                </a:lnTo>
                <a:lnTo>
                  <a:pt x="156" y="19"/>
                </a:lnTo>
                <a:lnTo>
                  <a:pt x="167" y="14"/>
                </a:lnTo>
                <a:lnTo>
                  <a:pt x="178" y="11"/>
                </a:lnTo>
                <a:lnTo>
                  <a:pt x="188" y="7"/>
                </a:lnTo>
                <a:lnTo>
                  <a:pt x="196" y="3"/>
                </a:lnTo>
                <a:lnTo>
                  <a:pt x="199" y="1"/>
                </a:lnTo>
                <a:lnTo>
                  <a:pt x="203" y="0"/>
                </a:lnTo>
              </a:path>
            </a:pathLst>
          </a:custGeom>
          <a:noFill/>
          <a:ln w="25400">
            <a:solidFill>
              <a:srgbClr val="000000"/>
            </a:solidFill>
            <a:round/>
            <a:headEnd/>
            <a:tailEnd/>
          </a:ln>
        </p:spPr>
        <p:txBody>
          <a:bodyPr/>
          <a:lstStyle/>
          <a:p>
            <a:endParaRPr lang="zh-CN" altLang="en-US"/>
          </a:p>
        </p:txBody>
      </p:sp>
      <p:sp>
        <p:nvSpPr>
          <p:cNvPr id="17426" name="Line 20"/>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27" name="Freeform 21"/>
          <p:cNvSpPr>
            <a:spLocks/>
          </p:cNvSpPr>
          <p:nvPr/>
        </p:nvSpPr>
        <p:spPr bwMode="auto">
          <a:xfrm>
            <a:off x="849313" y="2714625"/>
            <a:ext cx="352425" cy="276225"/>
          </a:xfrm>
          <a:custGeom>
            <a:avLst/>
            <a:gdLst>
              <a:gd name="T0" fmla="*/ 0 w 343"/>
              <a:gd name="T1" fmla="*/ 2147483647 h 191"/>
              <a:gd name="T2" fmla="*/ 2147483647 w 343"/>
              <a:gd name="T3" fmla="*/ 2147483647 h 191"/>
              <a:gd name="T4" fmla="*/ 2147483647 w 343"/>
              <a:gd name="T5" fmla="*/ 2147483647 h 191"/>
              <a:gd name="T6" fmla="*/ 2147483647 w 343"/>
              <a:gd name="T7" fmla="*/ 2147483647 h 191"/>
              <a:gd name="T8" fmla="*/ 2147483647 w 343"/>
              <a:gd name="T9" fmla="*/ 2147483647 h 191"/>
              <a:gd name="T10" fmla="*/ 2147483647 w 343"/>
              <a:gd name="T11" fmla="*/ 2147483647 h 191"/>
              <a:gd name="T12" fmla="*/ 2147483647 w 343"/>
              <a:gd name="T13" fmla="*/ 2147483647 h 191"/>
              <a:gd name="T14" fmla="*/ 2147483647 w 343"/>
              <a:gd name="T15" fmla="*/ 2147483647 h 191"/>
              <a:gd name="T16" fmla="*/ 2147483647 w 343"/>
              <a:gd name="T17" fmla="*/ 2147483647 h 191"/>
              <a:gd name="T18" fmla="*/ 2147483647 w 343"/>
              <a:gd name="T19" fmla="*/ 2147483647 h 191"/>
              <a:gd name="T20" fmla="*/ 2147483647 w 343"/>
              <a:gd name="T21" fmla="*/ 2147483647 h 191"/>
              <a:gd name="T22" fmla="*/ 2147483647 w 343"/>
              <a:gd name="T23" fmla="*/ 2147483647 h 191"/>
              <a:gd name="T24" fmla="*/ 2147483647 w 343"/>
              <a:gd name="T25" fmla="*/ 2147483647 h 191"/>
              <a:gd name="T26" fmla="*/ 2147483647 w 343"/>
              <a:gd name="T27" fmla="*/ 2147483647 h 191"/>
              <a:gd name="T28" fmla="*/ 2147483647 w 343"/>
              <a:gd name="T29" fmla="*/ 2147483647 h 191"/>
              <a:gd name="T30" fmla="*/ 2147483647 w 343"/>
              <a:gd name="T31" fmla="*/ 2147483647 h 191"/>
              <a:gd name="T32" fmla="*/ 2147483647 w 343"/>
              <a:gd name="T33" fmla="*/ 2147483647 h 191"/>
              <a:gd name="T34" fmla="*/ 2147483647 w 343"/>
              <a:gd name="T35" fmla="*/ 2147483647 h 191"/>
              <a:gd name="T36" fmla="*/ 2147483647 w 343"/>
              <a:gd name="T37" fmla="*/ 2147483647 h 191"/>
              <a:gd name="T38" fmla="*/ 2147483647 w 343"/>
              <a:gd name="T39" fmla="*/ 2147483647 h 191"/>
              <a:gd name="T40" fmla="*/ 2147483647 w 343"/>
              <a:gd name="T41" fmla="*/ 2147483647 h 191"/>
              <a:gd name="T42" fmla="*/ 2147483647 w 343"/>
              <a:gd name="T43" fmla="*/ 2147483647 h 191"/>
              <a:gd name="T44" fmla="*/ 2147483647 w 343"/>
              <a:gd name="T45" fmla="*/ 2147483647 h 191"/>
              <a:gd name="T46" fmla="*/ 2147483647 w 343"/>
              <a:gd name="T47" fmla="*/ 2147483647 h 191"/>
              <a:gd name="T48" fmla="*/ 2147483647 w 343"/>
              <a:gd name="T49" fmla="*/ 2147483647 h 191"/>
              <a:gd name="T50" fmla="*/ 2147483647 w 343"/>
              <a:gd name="T51" fmla="*/ 2147483647 h 191"/>
              <a:gd name="T52" fmla="*/ 2147483647 w 343"/>
              <a:gd name="T53" fmla="*/ 2147483647 h 191"/>
              <a:gd name="T54" fmla="*/ 2147483647 w 343"/>
              <a:gd name="T55" fmla="*/ 2147483647 h 191"/>
              <a:gd name="T56" fmla="*/ 2147483647 w 343"/>
              <a:gd name="T57" fmla="*/ 2147483647 h 191"/>
              <a:gd name="T58" fmla="*/ 2147483647 w 343"/>
              <a:gd name="T59" fmla="*/ 2147483647 h 191"/>
              <a:gd name="T60" fmla="*/ 2147483647 w 343"/>
              <a:gd name="T61" fmla="*/ 2147483647 h 191"/>
              <a:gd name="T62" fmla="*/ 2147483647 w 343"/>
              <a:gd name="T63" fmla="*/ 2147483647 h 191"/>
              <a:gd name="T64" fmla="*/ 2147483647 w 343"/>
              <a:gd name="T65" fmla="*/ 2147483647 h 191"/>
              <a:gd name="T66" fmla="*/ 2147483647 w 343"/>
              <a:gd name="T67" fmla="*/ 2147483647 h 191"/>
              <a:gd name="T68" fmla="*/ 2147483647 w 343"/>
              <a:gd name="T69" fmla="*/ 2147483647 h 191"/>
              <a:gd name="T70" fmla="*/ 2147483647 w 343"/>
              <a:gd name="T71" fmla="*/ 2147483647 h 191"/>
              <a:gd name="T72" fmla="*/ 2147483647 w 343"/>
              <a:gd name="T73" fmla="*/ 2147483647 h 191"/>
              <a:gd name="T74" fmla="*/ 2147483647 w 343"/>
              <a:gd name="T75" fmla="*/ 2147483647 h 191"/>
              <a:gd name="T76" fmla="*/ 2147483647 w 343"/>
              <a:gd name="T77" fmla="*/ 2147483647 h 191"/>
              <a:gd name="T78" fmla="*/ 2147483647 w 343"/>
              <a:gd name="T79" fmla="*/ 0 h 1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3"/>
              <a:gd name="T121" fmla="*/ 0 h 191"/>
              <a:gd name="T122" fmla="*/ 343 w 343"/>
              <a:gd name="T123" fmla="*/ 191 h 1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3" h="191">
                <a:moveTo>
                  <a:pt x="0" y="191"/>
                </a:moveTo>
                <a:lnTo>
                  <a:pt x="2" y="171"/>
                </a:lnTo>
                <a:lnTo>
                  <a:pt x="5" y="150"/>
                </a:lnTo>
                <a:lnTo>
                  <a:pt x="6" y="141"/>
                </a:lnTo>
                <a:lnTo>
                  <a:pt x="9" y="130"/>
                </a:lnTo>
                <a:lnTo>
                  <a:pt x="11" y="120"/>
                </a:lnTo>
                <a:lnTo>
                  <a:pt x="14" y="111"/>
                </a:lnTo>
                <a:lnTo>
                  <a:pt x="18" y="103"/>
                </a:lnTo>
                <a:lnTo>
                  <a:pt x="22" y="93"/>
                </a:lnTo>
                <a:lnTo>
                  <a:pt x="28" y="85"/>
                </a:lnTo>
                <a:lnTo>
                  <a:pt x="35" y="77"/>
                </a:lnTo>
                <a:lnTo>
                  <a:pt x="41" y="69"/>
                </a:lnTo>
                <a:lnTo>
                  <a:pt x="50" y="62"/>
                </a:lnTo>
                <a:lnTo>
                  <a:pt x="58" y="55"/>
                </a:lnTo>
                <a:lnTo>
                  <a:pt x="69" y="49"/>
                </a:lnTo>
                <a:lnTo>
                  <a:pt x="74" y="47"/>
                </a:lnTo>
                <a:lnTo>
                  <a:pt x="80" y="44"/>
                </a:lnTo>
                <a:lnTo>
                  <a:pt x="88" y="41"/>
                </a:lnTo>
                <a:lnTo>
                  <a:pt x="95" y="39"/>
                </a:lnTo>
                <a:lnTo>
                  <a:pt x="103" y="36"/>
                </a:lnTo>
                <a:lnTo>
                  <a:pt x="111" y="33"/>
                </a:lnTo>
                <a:lnTo>
                  <a:pt x="121" y="32"/>
                </a:lnTo>
                <a:lnTo>
                  <a:pt x="129" y="29"/>
                </a:lnTo>
                <a:lnTo>
                  <a:pt x="148" y="26"/>
                </a:lnTo>
                <a:lnTo>
                  <a:pt x="168" y="22"/>
                </a:lnTo>
                <a:lnTo>
                  <a:pt x="189" y="19"/>
                </a:lnTo>
                <a:lnTo>
                  <a:pt x="211" y="17"/>
                </a:lnTo>
                <a:lnTo>
                  <a:pt x="231" y="14"/>
                </a:lnTo>
                <a:lnTo>
                  <a:pt x="252" y="11"/>
                </a:lnTo>
                <a:lnTo>
                  <a:pt x="271" y="10"/>
                </a:lnTo>
                <a:lnTo>
                  <a:pt x="280" y="9"/>
                </a:lnTo>
                <a:lnTo>
                  <a:pt x="290" y="7"/>
                </a:lnTo>
                <a:lnTo>
                  <a:pt x="298" y="7"/>
                </a:lnTo>
                <a:lnTo>
                  <a:pt x="306" y="6"/>
                </a:lnTo>
                <a:lnTo>
                  <a:pt x="314" y="4"/>
                </a:lnTo>
                <a:lnTo>
                  <a:pt x="321" y="4"/>
                </a:lnTo>
                <a:lnTo>
                  <a:pt x="328" y="3"/>
                </a:lnTo>
                <a:lnTo>
                  <a:pt x="333" y="3"/>
                </a:lnTo>
                <a:lnTo>
                  <a:pt x="339" y="2"/>
                </a:lnTo>
                <a:lnTo>
                  <a:pt x="343" y="0"/>
                </a:lnTo>
              </a:path>
            </a:pathLst>
          </a:custGeom>
          <a:noFill/>
          <a:ln w="25400">
            <a:solidFill>
              <a:srgbClr val="000000"/>
            </a:solidFill>
            <a:round/>
            <a:headEnd/>
            <a:tailEnd/>
          </a:ln>
        </p:spPr>
        <p:txBody>
          <a:bodyPr/>
          <a:lstStyle/>
          <a:p>
            <a:endParaRPr lang="zh-CN" altLang="en-US"/>
          </a:p>
        </p:txBody>
      </p:sp>
      <p:sp>
        <p:nvSpPr>
          <p:cNvPr id="17428" name="Line 22"/>
          <p:cNvSpPr>
            <a:spLocks noChangeShapeType="1"/>
          </p:cNvSpPr>
          <p:nvPr/>
        </p:nvSpPr>
        <p:spPr bwMode="auto">
          <a:xfrm flipV="1">
            <a:off x="952500" y="3198813"/>
            <a:ext cx="2328863" cy="139700"/>
          </a:xfrm>
          <a:prstGeom prst="line">
            <a:avLst/>
          </a:prstGeom>
          <a:noFill/>
          <a:ln w="25400">
            <a:solidFill>
              <a:srgbClr val="000000"/>
            </a:solidFill>
            <a:round/>
            <a:headEnd/>
            <a:tailEnd/>
          </a:ln>
        </p:spPr>
        <p:txBody>
          <a:bodyPr/>
          <a:lstStyle/>
          <a:p>
            <a:endParaRPr lang="zh-CN" altLang="en-US"/>
          </a:p>
        </p:txBody>
      </p:sp>
      <p:sp>
        <p:nvSpPr>
          <p:cNvPr id="17429" name="Line 23"/>
          <p:cNvSpPr>
            <a:spLocks noChangeShapeType="1"/>
          </p:cNvSpPr>
          <p:nvPr/>
        </p:nvSpPr>
        <p:spPr bwMode="auto">
          <a:xfrm flipV="1">
            <a:off x="944563" y="3752850"/>
            <a:ext cx="2540000" cy="139700"/>
          </a:xfrm>
          <a:prstGeom prst="line">
            <a:avLst/>
          </a:prstGeom>
          <a:noFill/>
          <a:ln w="25400">
            <a:solidFill>
              <a:srgbClr val="000000"/>
            </a:solidFill>
            <a:round/>
            <a:headEnd/>
            <a:tailEnd/>
          </a:ln>
        </p:spPr>
        <p:txBody>
          <a:bodyPr/>
          <a:lstStyle/>
          <a:p>
            <a:endParaRPr lang="zh-CN" altLang="en-US"/>
          </a:p>
        </p:txBody>
      </p:sp>
      <p:sp>
        <p:nvSpPr>
          <p:cNvPr id="17430" name="Line 24"/>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31" name="Line 25"/>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32" name="Freeform 26"/>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33" name="Freeform 27"/>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34" name="Freeform 28"/>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35" name="Freeform 29"/>
          <p:cNvSpPr>
            <a:spLocks/>
          </p:cNvSpPr>
          <p:nvPr/>
        </p:nvSpPr>
        <p:spPr bwMode="auto">
          <a:xfrm>
            <a:off x="681038" y="4446588"/>
            <a:ext cx="211137" cy="138112"/>
          </a:xfrm>
          <a:custGeom>
            <a:avLst/>
            <a:gdLst>
              <a:gd name="T0" fmla="*/ 0 w 204"/>
              <a:gd name="T1" fmla="*/ 2147483647 h 95"/>
              <a:gd name="T2" fmla="*/ 2147483647 w 204"/>
              <a:gd name="T3" fmla="*/ 2147483647 h 95"/>
              <a:gd name="T4" fmla="*/ 2147483647 w 204"/>
              <a:gd name="T5" fmla="*/ 2147483647 h 95"/>
              <a:gd name="T6" fmla="*/ 2147483647 w 204"/>
              <a:gd name="T7" fmla="*/ 2147483647 h 95"/>
              <a:gd name="T8" fmla="*/ 2147483647 w 204"/>
              <a:gd name="T9" fmla="*/ 2147483647 h 95"/>
              <a:gd name="T10" fmla="*/ 2147483647 w 204"/>
              <a:gd name="T11" fmla="*/ 2147483647 h 95"/>
              <a:gd name="T12" fmla="*/ 2147483647 w 204"/>
              <a:gd name="T13" fmla="*/ 2147483647 h 95"/>
              <a:gd name="T14" fmla="*/ 2147483647 w 204"/>
              <a:gd name="T15" fmla="*/ 2147483647 h 95"/>
              <a:gd name="T16" fmla="*/ 2147483647 w 204"/>
              <a:gd name="T17" fmla="*/ 2147483647 h 95"/>
              <a:gd name="T18" fmla="*/ 2147483647 w 204"/>
              <a:gd name="T19" fmla="*/ 2147483647 h 95"/>
              <a:gd name="T20" fmla="*/ 2147483647 w 204"/>
              <a:gd name="T21" fmla="*/ 2147483647 h 95"/>
              <a:gd name="T22" fmla="*/ 2147483647 w 204"/>
              <a:gd name="T23" fmla="*/ 2147483647 h 95"/>
              <a:gd name="T24" fmla="*/ 2147483647 w 204"/>
              <a:gd name="T25" fmla="*/ 2147483647 h 95"/>
              <a:gd name="T26" fmla="*/ 2147483647 w 204"/>
              <a:gd name="T27" fmla="*/ 2147483647 h 95"/>
              <a:gd name="T28" fmla="*/ 2147483647 w 204"/>
              <a:gd name="T29" fmla="*/ 2147483647 h 95"/>
              <a:gd name="T30" fmla="*/ 2147483647 w 204"/>
              <a:gd name="T31" fmla="*/ 2147483647 h 95"/>
              <a:gd name="T32" fmla="*/ 2147483647 w 204"/>
              <a:gd name="T33" fmla="*/ 2147483647 h 95"/>
              <a:gd name="T34" fmla="*/ 2147483647 w 204"/>
              <a:gd name="T35" fmla="*/ 2147483647 h 95"/>
              <a:gd name="T36" fmla="*/ 2147483647 w 204"/>
              <a:gd name="T37" fmla="*/ 2147483647 h 95"/>
              <a:gd name="T38" fmla="*/ 2147483647 w 204"/>
              <a:gd name="T39" fmla="*/ 2147483647 h 95"/>
              <a:gd name="T40" fmla="*/ 2147483647 w 204"/>
              <a:gd name="T41" fmla="*/ 2147483647 h 95"/>
              <a:gd name="T42" fmla="*/ 2147483647 w 204"/>
              <a:gd name="T43" fmla="*/ 2147483647 h 95"/>
              <a:gd name="T44" fmla="*/ 2147483647 w 204"/>
              <a:gd name="T45" fmla="*/ 2147483647 h 95"/>
              <a:gd name="T46" fmla="*/ 2147483647 w 204"/>
              <a:gd name="T47" fmla="*/ 2147483647 h 95"/>
              <a:gd name="T48" fmla="*/ 2147483647 w 204"/>
              <a:gd name="T49" fmla="*/ 2147483647 h 95"/>
              <a:gd name="T50" fmla="*/ 2147483647 w 204"/>
              <a:gd name="T51" fmla="*/ 2147483647 h 95"/>
              <a:gd name="T52" fmla="*/ 2147483647 w 204"/>
              <a:gd name="T53" fmla="*/ 0 h 95"/>
              <a:gd name="T54" fmla="*/ 2147483647 w 204"/>
              <a:gd name="T55" fmla="*/ 0 h 95"/>
              <a:gd name="T56" fmla="*/ 2147483647 w 204"/>
              <a:gd name="T57" fmla="*/ 0 h 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4"/>
              <a:gd name="T88" fmla="*/ 0 h 95"/>
              <a:gd name="T89" fmla="*/ 204 w 204"/>
              <a:gd name="T90" fmla="*/ 95 h 9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4" h="95">
                <a:moveTo>
                  <a:pt x="0" y="95"/>
                </a:moveTo>
                <a:lnTo>
                  <a:pt x="1" y="92"/>
                </a:lnTo>
                <a:lnTo>
                  <a:pt x="4" y="88"/>
                </a:lnTo>
                <a:lnTo>
                  <a:pt x="7" y="84"/>
                </a:lnTo>
                <a:lnTo>
                  <a:pt x="9" y="79"/>
                </a:lnTo>
                <a:lnTo>
                  <a:pt x="12" y="73"/>
                </a:lnTo>
                <a:lnTo>
                  <a:pt x="15" y="68"/>
                </a:lnTo>
                <a:lnTo>
                  <a:pt x="23" y="56"/>
                </a:lnTo>
                <a:lnTo>
                  <a:pt x="31" y="43"/>
                </a:lnTo>
                <a:lnTo>
                  <a:pt x="35" y="37"/>
                </a:lnTo>
                <a:lnTo>
                  <a:pt x="41" y="31"/>
                </a:lnTo>
                <a:lnTo>
                  <a:pt x="46" y="27"/>
                </a:lnTo>
                <a:lnTo>
                  <a:pt x="52" y="22"/>
                </a:lnTo>
                <a:lnTo>
                  <a:pt x="58" y="17"/>
                </a:lnTo>
                <a:lnTo>
                  <a:pt x="64" y="15"/>
                </a:lnTo>
                <a:lnTo>
                  <a:pt x="71" y="12"/>
                </a:lnTo>
                <a:lnTo>
                  <a:pt x="79" y="9"/>
                </a:lnTo>
                <a:lnTo>
                  <a:pt x="87" y="7"/>
                </a:lnTo>
                <a:lnTo>
                  <a:pt x="97" y="5"/>
                </a:lnTo>
                <a:lnTo>
                  <a:pt x="106" y="4"/>
                </a:lnTo>
                <a:lnTo>
                  <a:pt x="116" y="4"/>
                </a:lnTo>
                <a:lnTo>
                  <a:pt x="136" y="2"/>
                </a:lnTo>
                <a:lnTo>
                  <a:pt x="157" y="1"/>
                </a:lnTo>
                <a:lnTo>
                  <a:pt x="166" y="1"/>
                </a:lnTo>
                <a:lnTo>
                  <a:pt x="176" y="1"/>
                </a:lnTo>
                <a:lnTo>
                  <a:pt x="184" y="1"/>
                </a:lnTo>
                <a:lnTo>
                  <a:pt x="192" y="0"/>
                </a:lnTo>
                <a:lnTo>
                  <a:pt x="199" y="0"/>
                </a:lnTo>
                <a:lnTo>
                  <a:pt x="204" y="0"/>
                </a:lnTo>
              </a:path>
            </a:pathLst>
          </a:custGeom>
          <a:noFill/>
          <a:ln w="25400">
            <a:solidFill>
              <a:srgbClr val="000000"/>
            </a:solidFill>
            <a:round/>
            <a:headEnd/>
            <a:tailEnd/>
          </a:ln>
        </p:spPr>
        <p:txBody>
          <a:bodyPr/>
          <a:lstStyle/>
          <a:p>
            <a:endParaRPr lang="zh-CN" altLang="en-US"/>
          </a:p>
        </p:txBody>
      </p:sp>
      <p:sp>
        <p:nvSpPr>
          <p:cNvPr id="17436" name="Line 30"/>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437" name="Line 31"/>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438" name="Line 32"/>
          <p:cNvSpPr>
            <a:spLocks noChangeShapeType="1"/>
          </p:cNvSpPr>
          <p:nvPr/>
        </p:nvSpPr>
        <p:spPr bwMode="auto">
          <a:xfrm flipH="1">
            <a:off x="3297238" y="4851400"/>
            <a:ext cx="149225" cy="149225"/>
          </a:xfrm>
          <a:prstGeom prst="line">
            <a:avLst/>
          </a:prstGeom>
          <a:noFill/>
          <a:ln w="8890">
            <a:solidFill>
              <a:srgbClr val="000099"/>
            </a:solidFill>
            <a:round/>
            <a:headEnd/>
            <a:tailEnd/>
          </a:ln>
        </p:spPr>
        <p:txBody>
          <a:bodyPr/>
          <a:lstStyle/>
          <a:p>
            <a:endParaRPr lang="zh-CN" altLang="en-US"/>
          </a:p>
        </p:txBody>
      </p:sp>
      <p:sp>
        <p:nvSpPr>
          <p:cNvPr id="17439" name="Line 33"/>
          <p:cNvSpPr>
            <a:spLocks noChangeShapeType="1"/>
          </p:cNvSpPr>
          <p:nvPr/>
        </p:nvSpPr>
        <p:spPr bwMode="auto">
          <a:xfrm flipH="1">
            <a:off x="3192463" y="4851400"/>
            <a:ext cx="150812" cy="149225"/>
          </a:xfrm>
          <a:prstGeom prst="line">
            <a:avLst/>
          </a:prstGeom>
          <a:noFill/>
          <a:ln w="8890">
            <a:solidFill>
              <a:srgbClr val="000099"/>
            </a:solidFill>
            <a:round/>
            <a:headEnd/>
            <a:tailEnd/>
          </a:ln>
        </p:spPr>
        <p:txBody>
          <a:bodyPr/>
          <a:lstStyle/>
          <a:p>
            <a:endParaRPr lang="zh-CN" altLang="en-US"/>
          </a:p>
        </p:txBody>
      </p:sp>
      <p:sp>
        <p:nvSpPr>
          <p:cNvPr id="17440" name="Line 34"/>
          <p:cNvSpPr>
            <a:spLocks noChangeShapeType="1"/>
          </p:cNvSpPr>
          <p:nvPr/>
        </p:nvSpPr>
        <p:spPr bwMode="auto">
          <a:xfrm flipH="1">
            <a:off x="3082925" y="4851400"/>
            <a:ext cx="149225" cy="149225"/>
          </a:xfrm>
          <a:prstGeom prst="line">
            <a:avLst/>
          </a:prstGeom>
          <a:noFill/>
          <a:ln w="8890">
            <a:solidFill>
              <a:srgbClr val="000099"/>
            </a:solidFill>
            <a:round/>
            <a:headEnd/>
            <a:tailEnd/>
          </a:ln>
        </p:spPr>
        <p:txBody>
          <a:bodyPr/>
          <a:lstStyle/>
          <a:p>
            <a:endParaRPr lang="zh-CN" altLang="en-US"/>
          </a:p>
        </p:txBody>
      </p:sp>
      <p:sp>
        <p:nvSpPr>
          <p:cNvPr id="17441" name="Line 35"/>
          <p:cNvSpPr>
            <a:spLocks noChangeShapeType="1"/>
          </p:cNvSpPr>
          <p:nvPr/>
        </p:nvSpPr>
        <p:spPr bwMode="auto">
          <a:xfrm flipH="1">
            <a:off x="2979738" y="4851400"/>
            <a:ext cx="149225" cy="149225"/>
          </a:xfrm>
          <a:prstGeom prst="line">
            <a:avLst/>
          </a:prstGeom>
          <a:noFill/>
          <a:ln w="8890">
            <a:solidFill>
              <a:srgbClr val="000099"/>
            </a:solidFill>
            <a:round/>
            <a:headEnd/>
            <a:tailEnd/>
          </a:ln>
        </p:spPr>
        <p:txBody>
          <a:bodyPr/>
          <a:lstStyle/>
          <a:p>
            <a:endParaRPr lang="zh-CN" altLang="en-US"/>
          </a:p>
        </p:txBody>
      </p:sp>
      <p:sp>
        <p:nvSpPr>
          <p:cNvPr id="17442" name="Line 36"/>
          <p:cNvSpPr>
            <a:spLocks noChangeShapeType="1"/>
          </p:cNvSpPr>
          <p:nvPr/>
        </p:nvSpPr>
        <p:spPr bwMode="auto">
          <a:xfrm flipH="1">
            <a:off x="2874963" y="4851400"/>
            <a:ext cx="150812" cy="149225"/>
          </a:xfrm>
          <a:prstGeom prst="line">
            <a:avLst/>
          </a:prstGeom>
          <a:noFill/>
          <a:ln w="8890">
            <a:solidFill>
              <a:srgbClr val="000099"/>
            </a:solidFill>
            <a:round/>
            <a:headEnd/>
            <a:tailEnd/>
          </a:ln>
        </p:spPr>
        <p:txBody>
          <a:bodyPr/>
          <a:lstStyle/>
          <a:p>
            <a:endParaRPr lang="zh-CN" altLang="en-US"/>
          </a:p>
        </p:txBody>
      </p:sp>
      <p:sp>
        <p:nvSpPr>
          <p:cNvPr id="17443" name="Line 37"/>
          <p:cNvSpPr>
            <a:spLocks noChangeShapeType="1"/>
          </p:cNvSpPr>
          <p:nvPr/>
        </p:nvSpPr>
        <p:spPr bwMode="auto">
          <a:xfrm flipH="1">
            <a:off x="2765425" y="4860925"/>
            <a:ext cx="149225" cy="146050"/>
          </a:xfrm>
          <a:prstGeom prst="line">
            <a:avLst/>
          </a:prstGeom>
          <a:noFill/>
          <a:ln w="8890">
            <a:solidFill>
              <a:srgbClr val="000099"/>
            </a:solidFill>
            <a:round/>
            <a:headEnd/>
            <a:tailEnd/>
          </a:ln>
        </p:spPr>
        <p:txBody>
          <a:bodyPr/>
          <a:lstStyle/>
          <a:p>
            <a:endParaRPr lang="zh-CN" altLang="en-US"/>
          </a:p>
        </p:txBody>
      </p:sp>
      <p:sp>
        <p:nvSpPr>
          <p:cNvPr id="17444" name="Line 38"/>
          <p:cNvSpPr>
            <a:spLocks noChangeShapeType="1"/>
          </p:cNvSpPr>
          <p:nvPr/>
        </p:nvSpPr>
        <p:spPr bwMode="auto">
          <a:xfrm flipH="1">
            <a:off x="2662238" y="4860925"/>
            <a:ext cx="149225" cy="146050"/>
          </a:xfrm>
          <a:prstGeom prst="line">
            <a:avLst/>
          </a:prstGeom>
          <a:noFill/>
          <a:ln w="8890">
            <a:solidFill>
              <a:srgbClr val="000099"/>
            </a:solidFill>
            <a:round/>
            <a:headEnd/>
            <a:tailEnd/>
          </a:ln>
        </p:spPr>
        <p:txBody>
          <a:bodyPr/>
          <a:lstStyle/>
          <a:p>
            <a:endParaRPr lang="zh-CN" altLang="en-US"/>
          </a:p>
        </p:txBody>
      </p:sp>
      <p:sp>
        <p:nvSpPr>
          <p:cNvPr id="17445" name="Line 39"/>
          <p:cNvSpPr>
            <a:spLocks noChangeShapeType="1"/>
          </p:cNvSpPr>
          <p:nvPr/>
        </p:nvSpPr>
        <p:spPr bwMode="auto">
          <a:xfrm flipH="1">
            <a:off x="2568575" y="4860925"/>
            <a:ext cx="147638" cy="146050"/>
          </a:xfrm>
          <a:prstGeom prst="line">
            <a:avLst/>
          </a:prstGeom>
          <a:noFill/>
          <a:ln w="8890">
            <a:solidFill>
              <a:srgbClr val="000099"/>
            </a:solidFill>
            <a:round/>
            <a:headEnd/>
            <a:tailEnd/>
          </a:ln>
        </p:spPr>
        <p:txBody>
          <a:bodyPr/>
          <a:lstStyle/>
          <a:p>
            <a:endParaRPr lang="zh-CN" altLang="en-US"/>
          </a:p>
        </p:txBody>
      </p:sp>
      <p:sp>
        <p:nvSpPr>
          <p:cNvPr id="17446" name="Line 40"/>
          <p:cNvSpPr>
            <a:spLocks noChangeShapeType="1"/>
          </p:cNvSpPr>
          <p:nvPr/>
        </p:nvSpPr>
        <p:spPr bwMode="auto">
          <a:xfrm flipH="1">
            <a:off x="2455863" y="4860925"/>
            <a:ext cx="150812" cy="146050"/>
          </a:xfrm>
          <a:prstGeom prst="line">
            <a:avLst/>
          </a:prstGeom>
          <a:noFill/>
          <a:ln w="8890">
            <a:solidFill>
              <a:srgbClr val="000099"/>
            </a:solidFill>
            <a:round/>
            <a:headEnd/>
            <a:tailEnd/>
          </a:ln>
        </p:spPr>
        <p:txBody>
          <a:bodyPr/>
          <a:lstStyle/>
          <a:p>
            <a:endParaRPr lang="zh-CN" altLang="en-US"/>
          </a:p>
        </p:txBody>
      </p:sp>
      <p:sp>
        <p:nvSpPr>
          <p:cNvPr id="17447" name="Line 41"/>
          <p:cNvSpPr>
            <a:spLocks noChangeShapeType="1"/>
          </p:cNvSpPr>
          <p:nvPr/>
        </p:nvSpPr>
        <p:spPr bwMode="auto">
          <a:xfrm flipH="1">
            <a:off x="1689100" y="4916488"/>
            <a:ext cx="77788" cy="73025"/>
          </a:xfrm>
          <a:prstGeom prst="line">
            <a:avLst/>
          </a:prstGeom>
          <a:noFill/>
          <a:ln w="8890">
            <a:solidFill>
              <a:srgbClr val="000099"/>
            </a:solidFill>
            <a:round/>
            <a:headEnd/>
            <a:tailEnd/>
          </a:ln>
        </p:spPr>
        <p:txBody>
          <a:bodyPr/>
          <a:lstStyle/>
          <a:p>
            <a:endParaRPr lang="zh-CN" altLang="en-US"/>
          </a:p>
        </p:txBody>
      </p:sp>
      <p:sp>
        <p:nvSpPr>
          <p:cNvPr id="17448" name="Line 42"/>
          <p:cNvSpPr>
            <a:spLocks noChangeShapeType="1"/>
          </p:cNvSpPr>
          <p:nvPr/>
        </p:nvSpPr>
        <p:spPr bwMode="auto">
          <a:xfrm flipH="1">
            <a:off x="1773238" y="4916488"/>
            <a:ext cx="74612" cy="73025"/>
          </a:xfrm>
          <a:prstGeom prst="line">
            <a:avLst/>
          </a:prstGeom>
          <a:noFill/>
          <a:ln w="8890">
            <a:solidFill>
              <a:srgbClr val="000099"/>
            </a:solidFill>
            <a:round/>
            <a:headEnd/>
            <a:tailEnd/>
          </a:ln>
        </p:spPr>
        <p:txBody>
          <a:bodyPr/>
          <a:lstStyle/>
          <a:p>
            <a:endParaRPr lang="zh-CN" altLang="en-US"/>
          </a:p>
        </p:txBody>
      </p:sp>
      <p:sp>
        <p:nvSpPr>
          <p:cNvPr id="17449" name="Line 43"/>
          <p:cNvSpPr>
            <a:spLocks noChangeShapeType="1"/>
          </p:cNvSpPr>
          <p:nvPr/>
        </p:nvSpPr>
        <p:spPr bwMode="auto">
          <a:xfrm flipH="1">
            <a:off x="1598613" y="4916488"/>
            <a:ext cx="71437" cy="73025"/>
          </a:xfrm>
          <a:prstGeom prst="line">
            <a:avLst/>
          </a:prstGeom>
          <a:noFill/>
          <a:ln w="8890">
            <a:solidFill>
              <a:srgbClr val="000099"/>
            </a:solidFill>
            <a:round/>
            <a:headEnd/>
            <a:tailEnd/>
          </a:ln>
        </p:spPr>
        <p:txBody>
          <a:bodyPr/>
          <a:lstStyle/>
          <a:p>
            <a:endParaRPr lang="zh-CN" altLang="en-US"/>
          </a:p>
        </p:txBody>
      </p:sp>
      <p:sp>
        <p:nvSpPr>
          <p:cNvPr id="17450" name="Line 44"/>
          <p:cNvSpPr>
            <a:spLocks noChangeShapeType="1"/>
          </p:cNvSpPr>
          <p:nvPr/>
        </p:nvSpPr>
        <p:spPr bwMode="auto">
          <a:xfrm flipH="1">
            <a:off x="2362200" y="4860925"/>
            <a:ext cx="152400" cy="146050"/>
          </a:xfrm>
          <a:prstGeom prst="line">
            <a:avLst/>
          </a:prstGeom>
          <a:noFill/>
          <a:ln w="8890">
            <a:solidFill>
              <a:srgbClr val="000099"/>
            </a:solidFill>
            <a:round/>
            <a:headEnd/>
            <a:tailEnd/>
          </a:ln>
        </p:spPr>
        <p:txBody>
          <a:bodyPr/>
          <a:lstStyle/>
          <a:p>
            <a:endParaRPr lang="zh-CN" altLang="en-US"/>
          </a:p>
        </p:txBody>
      </p:sp>
      <p:sp>
        <p:nvSpPr>
          <p:cNvPr id="17451" name="Line 45"/>
          <p:cNvSpPr>
            <a:spLocks noChangeShapeType="1"/>
          </p:cNvSpPr>
          <p:nvPr/>
        </p:nvSpPr>
        <p:spPr bwMode="auto">
          <a:xfrm flipH="1">
            <a:off x="1428750" y="4916488"/>
            <a:ext cx="76200" cy="73025"/>
          </a:xfrm>
          <a:prstGeom prst="line">
            <a:avLst/>
          </a:prstGeom>
          <a:noFill/>
          <a:ln w="8890">
            <a:solidFill>
              <a:srgbClr val="000099"/>
            </a:solidFill>
            <a:round/>
            <a:headEnd/>
            <a:tailEnd/>
          </a:ln>
        </p:spPr>
        <p:txBody>
          <a:bodyPr/>
          <a:lstStyle/>
          <a:p>
            <a:endParaRPr lang="zh-CN" altLang="en-US"/>
          </a:p>
        </p:txBody>
      </p:sp>
      <p:sp>
        <p:nvSpPr>
          <p:cNvPr id="17452" name="Line 46"/>
          <p:cNvSpPr>
            <a:spLocks noChangeShapeType="1"/>
          </p:cNvSpPr>
          <p:nvPr/>
        </p:nvSpPr>
        <p:spPr bwMode="auto">
          <a:xfrm flipH="1">
            <a:off x="1511300" y="4916488"/>
            <a:ext cx="76200" cy="73025"/>
          </a:xfrm>
          <a:prstGeom prst="line">
            <a:avLst/>
          </a:prstGeom>
          <a:noFill/>
          <a:ln w="8890">
            <a:solidFill>
              <a:srgbClr val="000099"/>
            </a:solidFill>
            <a:round/>
            <a:headEnd/>
            <a:tailEnd/>
          </a:ln>
        </p:spPr>
        <p:txBody>
          <a:bodyPr/>
          <a:lstStyle/>
          <a:p>
            <a:endParaRPr lang="zh-CN" altLang="en-US"/>
          </a:p>
        </p:txBody>
      </p:sp>
      <p:sp>
        <p:nvSpPr>
          <p:cNvPr id="17453" name="Line 47"/>
          <p:cNvSpPr>
            <a:spLocks noChangeShapeType="1"/>
          </p:cNvSpPr>
          <p:nvPr/>
        </p:nvSpPr>
        <p:spPr bwMode="auto">
          <a:xfrm flipH="1">
            <a:off x="1336675" y="4916488"/>
            <a:ext cx="73025" cy="73025"/>
          </a:xfrm>
          <a:prstGeom prst="line">
            <a:avLst/>
          </a:prstGeom>
          <a:noFill/>
          <a:ln w="8890">
            <a:solidFill>
              <a:srgbClr val="000099"/>
            </a:solidFill>
            <a:round/>
            <a:headEnd/>
            <a:tailEnd/>
          </a:ln>
        </p:spPr>
        <p:txBody>
          <a:bodyPr/>
          <a:lstStyle/>
          <a:p>
            <a:endParaRPr lang="zh-CN" altLang="en-US"/>
          </a:p>
        </p:txBody>
      </p:sp>
      <p:sp>
        <p:nvSpPr>
          <p:cNvPr id="17454" name="Line 48"/>
          <p:cNvSpPr>
            <a:spLocks noChangeShapeType="1"/>
          </p:cNvSpPr>
          <p:nvPr/>
        </p:nvSpPr>
        <p:spPr bwMode="auto">
          <a:xfrm flipH="1">
            <a:off x="2205038" y="4908550"/>
            <a:ext cx="73025" cy="71438"/>
          </a:xfrm>
          <a:prstGeom prst="line">
            <a:avLst/>
          </a:prstGeom>
          <a:noFill/>
          <a:ln w="8890">
            <a:solidFill>
              <a:srgbClr val="000099"/>
            </a:solidFill>
            <a:round/>
            <a:headEnd/>
            <a:tailEnd/>
          </a:ln>
        </p:spPr>
        <p:txBody>
          <a:bodyPr/>
          <a:lstStyle/>
          <a:p>
            <a:endParaRPr lang="zh-CN" altLang="en-US"/>
          </a:p>
        </p:txBody>
      </p:sp>
      <p:sp>
        <p:nvSpPr>
          <p:cNvPr id="17455" name="Line 49"/>
          <p:cNvSpPr>
            <a:spLocks noChangeShapeType="1"/>
          </p:cNvSpPr>
          <p:nvPr/>
        </p:nvSpPr>
        <p:spPr bwMode="auto">
          <a:xfrm flipH="1">
            <a:off x="2287588" y="4908550"/>
            <a:ext cx="74612" cy="71438"/>
          </a:xfrm>
          <a:prstGeom prst="line">
            <a:avLst/>
          </a:prstGeom>
          <a:noFill/>
          <a:ln w="8890">
            <a:solidFill>
              <a:srgbClr val="000099"/>
            </a:solidFill>
            <a:round/>
            <a:headEnd/>
            <a:tailEnd/>
          </a:ln>
        </p:spPr>
        <p:txBody>
          <a:bodyPr/>
          <a:lstStyle/>
          <a:p>
            <a:endParaRPr lang="zh-CN" altLang="en-US"/>
          </a:p>
        </p:txBody>
      </p:sp>
      <p:sp>
        <p:nvSpPr>
          <p:cNvPr id="17456" name="Line 50"/>
          <p:cNvSpPr>
            <a:spLocks noChangeShapeType="1"/>
          </p:cNvSpPr>
          <p:nvPr/>
        </p:nvSpPr>
        <p:spPr bwMode="auto">
          <a:xfrm flipH="1">
            <a:off x="2109788" y="4908550"/>
            <a:ext cx="77787" cy="71438"/>
          </a:xfrm>
          <a:prstGeom prst="line">
            <a:avLst/>
          </a:prstGeom>
          <a:noFill/>
          <a:ln w="8890">
            <a:solidFill>
              <a:srgbClr val="000099"/>
            </a:solidFill>
            <a:round/>
            <a:headEnd/>
            <a:tailEnd/>
          </a:ln>
        </p:spPr>
        <p:txBody>
          <a:bodyPr/>
          <a:lstStyle/>
          <a:p>
            <a:endParaRPr lang="zh-CN" altLang="en-US"/>
          </a:p>
        </p:txBody>
      </p:sp>
      <p:sp>
        <p:nvSpPr>
          <p:cNvPr id="17457" name="Line 51"/>
          <p:cNvSpPr>
            <a:spLocks noChangeShapeType="1"/>
          </p:cNvSpPr>
          <p:nvPr/>
        </p:nvSpPr>
        <p:spPr bwMode="auto">
          <a:xfrm flipH="1">
            <a:off x="1943100" y="4908550"/>
            <a:ext cx="73025" cy="71438"/>
          </a:xfrm>
          <a:prstGeom prst="line">
            <a:avLst/>
          </a:prstGeom>
          <a:noFill/>
          <a:ln w="8890">
            <a:solidFill>
              <a:srgbClr val="000099"/>
            </a:solidFill>
            <a:round/>
            <a:headEnd/>
            <a:tailEnd/>
          </a:ln>
        </p:spPr>
        <p:txBody>
          <a:bodyPr/>
          <a:lstStyle/>
          <a:p>
            <a:endParaRPr lang="zh-CN" altLang="en-US"/>
          </a:p>
        </p:txBody>
      </p:sp>
      <p:sp>
        <p:nvSpPr>
          <p:cNvPr id="17458" name="Line 52"/>
          <p:cNvSpPr>
            <a:spLocks noChangeShapeType="1"/>
          </p:cNvSpPr>
          <p:nvPr/>
        </p:nvSpPr>
        <p:spPr bwMode="auto">
          <a:xfrm flipH="1">
            <a:off x="2028825" y="4908550"/>
            <a:ext cx="73025" cy="71438"/>
          </a:xfrm>
          <a:prstGeom prst="line">
            <a:avLst/>
          </a:prstGeom>
          <a:noFill/>
          <a:ln w="8890">
            <a:solidFill>
              <a:srgbClr val="000099"/>
            </a:solidFill>
            <a:round/>
            <a:headEnd/>
            <a:tailEnd/>
          </a:ln>
        </p:spPr>
        <p:txBody>
          <a:bodyPr/>
          <a:lstStyle/>
          <a:p>
            <a:endParaRPr lang="zh-CN" altLang="en-US"/>
          </a:p>
        </p:txBody>
      </p:sp>
      <p:sp>
        <p:nvSpPr>
          <p:cNvPr id="17459" name="Line 53"/>
          <p:cNvSpPr>
            <a:spLocks noChangeShapeType="1"/>
          </p:cNvSpPr>
          <p:nvPr/>
        </p:nvSpPr>
        <p:spPr bwMode="auto">
          <a:xfrm flipH="1">
            <a:off x="1847850" y="4916488"/>
            <a:ext cx="77788" cy="73025"/>
          </a:xfrm>
          <a:prstGeom prst="line">
            <a:avLst/>
          </a:prstGeom>
          <a:noFill/>
          <a:ln w="8890">
            <a:solidFill>
              <a:srgbClr val="000099"/>
            </a:solidFill>
            <a:round/>
            <a:headEnd/>
            <a:tailEnd/>
          </a:ln>
        </p:spPr>
        <p:txBody>
          <a:bodyPr/>
          <a:lstStyle/>
          <a:p>
            <a:endParaRPr lang="zh-CN" altLang="en-US"/>
          </a:p>
        </p:txBody>
      </p:sp>
      <p:sp>
        <p:nvSpPr>
          <p:cNvPr id="17460" name="Line 54"/>
          <p:cNvSpPr>
            <a:spLocks noChangeShapeType="1"/>
          </p:cNvSpPr>
          <p:nvPr/>
        </p:nvSpPr>
        <p:spPr bwMode="auto">
          <a:xfrm flipH="1">
            <a:off x="1249363" y="4916488"/>
            <a:ext cx="77787" cy="73025"/>
          </a:xfrm>
          <a:prstGeom prst="line">
            <a:avLst/>
          </a:prstGeom>
          <a:noFill/>
          <a:ln w="8890">
            <a:solidFill>
              <a:srgbClr val="000099"/>
            </a:solidFill>
            <a:round/>
            <a:headEnd/>
            <a:tailEnd/>
          </a:ln>
        </p:spPr>
        <p:txBody>
          <a:bodyPr/>
          <a:lstStyle/>
          <a:p>
            <a:endParaRPr lang="zh-CN" altLang="en-US"/>
          </a:p>
        </p:txBody>
      </p:sp>
      <p:sp>
        <p:nvSpPr>
          <p:cNvPr id="17461" name="Line 55"/>
          <p:cNvSpPr>
            <a:spLocks noChangeShapeType="1"/>
          </p:cNvSpPr>
          <p:nvPr/>
        </p:nvSpPr>
        <p:spPr bwMode="auto">
          <a:xfrm flipH="1">
            <a:off x="1082675" y="4916488"/>
            <a:ext cx="76200" cy="73025"/>
          </a:xfrm>
          <a:prstGeom prst="line">
            <a:avLst/>
          </a:prstGeom>
          <a:noFill/>
          <a:ln w="8890">
            <a:solidFill>
              <a:srgbClr val="000099"/>
            </a:solidFill>
            <a:round/>
            <a:headEnd/>
            <a:tailEnd/>
          </a:ln>
        </p:spPr>
        <p:txBody>
          <a:bodyPr/>
          <a:lstStyle/>
          <a:p>
            <a:endParaRPr lang="zh-CN" altLang="en-US"/>
          </a:p>
        </p:txBody>
      </p:sp>
      <p:sp>
        <p:nvSpPr>
          <p:cNvPr id="17462" name="Line 56"/>
          <p:cNvSpPr>
            <a:spLocks noChangeShapeType="1"/>
          </p:cNvSpPr>
          <p:nvPr/>
        </p:nvSpPr>
        <p:spPr bwMode="auto">
          <a:xfrm flipH="1">
            <a:off x="1166813" y="4916488"/>
            <a:ext cx="74612" cy="73025"/>
          </a:xfrm>
          <a:prstGeom prst="line">
            <a:avLst/>
          </a:prstGeom>
          <a:noFill/>
          <a:ln w="8890">
            <a:solidFill>
              <a:srgbClr val="000099"/>
            </a:solidFill>
            <a:round/>
            <a:headEnd/>
            <a:tailEnd/>
          </a:ln>
        </p:spPr>
        <p:txBody>
          <a:bodyPr/>
          <a:lstStyle/>
          <a:p>
            <a:endParaRPr lang="zh-CN" altLang="en-US"/>
          </a:p>
        </p:txBody>
      </p:sp>
      <p:sp>
        <p:nvSpPr>
          <p:cNvPr id="17463" name="Line 57"/>
          <p:cNvSpPr>
            <a:spLocks noChangeShapeType="1"/>
          </p:cNvSpPr>
          <p:nvPr/>
        </p:nvSpPr>
        <p:spPr bwMode="auto">
          <a:xfrm flipH="1">
            <a:off x="989013" y="4916488"/>
            <a:ext cx="76200" cy="73025"/>
          </a:xfrm>
          <a:prstGeom prst="line">
            <a:avLst/>
          </a:prstGeom>
          <a:noFill/>
          <a:ln w="8890">
            <a:solidFill>
              <a:srgbClr val="000099"/>
            </a:solidFill>
            <a:round/>
            <a:headEnd/>
            <a:tailEnd/>
          </a:ln>
        </p:spPr>
        <p:txBody>
          <a:bodyPr/>
          <a:lstStyle/>
          <a:p>
            <a:endParaRPr lang="zh-CN" altLang="en-US"/>
          </a:p>
        </p:txBody>
      </p:sp>
      <p:sp>
        <p:nvSpPr>
          <p:cNvPr id="17464" name="Line 58"/>
          <p:cNvSpPr>
            <a:spLocks noChangeShapeType="1"/>
          </p:cNvSpPr>
          <p:nvPr/>
        </p:nvSpPr>
        <p:spPr bwMode="auto">
          <a:xfrm flipH="1">
            <a:off x="979488" y="4926013"/>
            <a:ext cx="76200" cy="74612"/>
          </a:xfrm>
          <a:prstGeom prst="line">
            <a:avLst/>
          </a:prstGeom>
          <a:noFill/>
          <a:ln w="8890">
            <a:solidFill>
              <a:srgbClr val="000099"/>
            </a:solidFill>
            <a:round/>
            <a:headEnd/>
            <a:tailEnd/>
          </a:ln>
        </p:spPr>
        <p:txBody>
          <a:bodyPr/>
          <a:lstStyle/>
          <a:p>
            <a:endParaRPr lang="zh-CN" altLang="en-US"/>
          </a:p>
        </p:txBody>
      </p:sp>
      <p:sp>
        <p:nvSpPr>
          <p:cNvPr id="17465" name="Line 59"/>
          <p:cNvSpPr>
            <a:spLocks noChangeShapeType="1"/>
          </p:cNvSpPr>
          <p:nvPr/>
        </p:nvSpPr>
        <p:spPr bwMode="auto">
          <a:xfrm flipH="1">
            <a:off x="812800" y="4926013"/>
            <a:ext cx="73025" cy="74612"/>
          </a:xfrm>
          <a:prstGeom prst="line">
            <a:avLst/>
          </a:prstGeom>
          <a:noFill/>
          <a:ln w="8890">
            <a:solidFill>
              <a:srgbClr val="000099"/>
            </a:solidFill>
            <a:round/>
            <a:headEnd/>
            <a:tailEnd/>
          </a:ln>
        </p:spPr>
        <p:txBody>
          <a:bodyPr/>
          <a:lstStyle/>
          <a:p>
            <a:endParaRPr lang="zh-CN" altLang="en-US"/>
          </a:p>
        </p:txBody>
      </p:sp>
      <p:sp>
        <p:nvSpPr>
          <p:cNvPr id="17466" name="Line 60"/>
          <p:cNvSpPr>
            <a:spLocks noChangeShapeType="1"/>
          </p:cNvSpPr>
          <p:nvPr/>
        </p:nvSpPr>
        <p:spPr bwMode="auto">
          <a:xfrm flipH="1">
            <a:off x="896938" y="4926013"/>
            <a:ext cx="74612" cy="74612"/>
          </a:xfrm>
          <a:prstGeom prst="line">
            <a:avLst/>
          </a:prstGeom>
          <a:noFill/>
          <a:ln w="8890">
            <a:solidFill>
              <a:srgbClr val="000099"/>
            </a:solidFill>
            <a:round/>
            <a:headEnd/>
            <a:tailEnd/>
          </a:ln>
        </p:spPr>
        <p:txBody>
          <a:bodyPr/>
          <a:lstStyle/>
          <a:p>
            <a:endParaRPr lang="zh-CN" altLang="en-US"/>
          </a:p>
        </p:txBody>
      </p:sp>
      <p:sp>
        <p:nvSpPr>
          <p:cNvPr id="17467" name="Line 61"/>
          <p:cNvSpPr>
            <a:spLocks noChangeShapeType="1"/>
          </p:cNvSpPr>
          <p:nvPr/>
        </p:nvSpPr>
        <p:spPr bwMode="auto">
          <a:xfrm flipH="1">
            <a:off x="719138" y="4926013"/>
            <a:ext cx="74612" cy="74612"/>
          </a:xfrm>
          <a:prstGeom prst="line">
            <a:avLst/>
          </a:prstGeom>
          <a:noFill/>
          <a:ln w="8890">
            <a:solidFill>
              <a:srgbClr val="000099"/>
            </a:solidFill>
            <a:round/>
            <a:headEnd/>
            <a:tailEnd/>
          </a:ln>
        </p:spPr>
        <p:txBody>
          <a:bodyPr/>
          <a:lstStyle/>
          <a:p>
            <a:endParaRPr lang="zh-CN" altLang="en-US"/>
          </a:p>
        </p:txBody>
      </p:sp>
      <p:sp>
        <p:nvSpPr>
          <p:cNvPr id="17468" name="Rectangle 62"/>
          <p:cNvSpPr>
            <a:spLocks noChangeArrowheads="1"/>
          </p:cNvSpPr>
          <p:nvPr/>
        </p:nvSpPr>
        <p:spPr bwMode="auto">
          <a:xfrm>
            <a:off x="1128713" y="1281113"/>
            <a:ext cx="134937" cy="452437"/>
          </a:xfrm>
          <a:prstGeom prst="rect">
            <a:avLst/>
          </a:prstGeom>
          <a:noFill/>
          <a:ln w="9525">
            <a:noFill/>
            <a:miter lim="800000"/>
            <a:headEnd/>
            <a:tailEnd/>
          </a:ln>
        </p:spPr>
        <p:txBody>
          <a:bodyPr lIns="0" tIns="0" rIns="0" bIns="0"/>
          <a:lstStyle/>
          <a:p>
            <a:pPr algn="just"/>
            <a:r>
              <a:rPr lang="en-US" altLang="zh-CN" sz="1600">
                <a:solidFill>
                  <a:srgbClr val="0033CC"/>
                </a:solidFill>
              </a:rPr>
              <a:t> </a:t>
            </a:r>
            <a:endParaRPr lang="en-US" altLang="zh-CN" sz="1600"/>
          </a:p>
        </p:txBody>
      </p:sp>
      <p:sp>
        <p:nvSpPr>
          <p:cNvPr id="17469" name="Rectangle 63"/>
          <p:cNvSpPr>
            <a:spLocks noChangeArrowheads="1"/>
          </p:cNvSpPr>
          <p:nvPr/>
        </p:nvSpPr>
        <p:spPr bwMode="auto">
          <a:xfrm>
            <a:off x="441325" y="1728788"/>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4</a:t>
            </a:r>
            <a:endParaRPr lang="en-US" altLang="zh-CN" sz="1600"/>
          </a:p>
        </p:txBody>
      </p:sp>
      <p:sp>
        <p:nvSpPr>
          <p:cNvPr id="17470" name="Rectangle 64"/>
          <p:cNvSpPr>
            <a:spLocks noChangeArrowheads="1"/>
          </p:cNvSpPr>
          <p:nvPr/>
        </p:nvSpPr>
        <p:spPr bwMode="auto">
          <a:xfrm>
            <a:off x="431800" y="2528888"/>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3</a:t>
            </a:r>
            <a:endParaRPr lang="en-US" altLang="zh-CN" sz="1600"/>
          </a:p>
        </p:txBody>
      </p:sp>
      <p:sp>
        <p:nvSpPr>
          <p:cNvPr id="17471" name="Rectangle 65"/>
          <p:cNvSpPr>
            <a:spLocks noChangeArrowheads="1"/>
          </p:cNvSpPr>
          <p:nvPr/>
        </p:nvSpPr>
        <p:spPr bwMode="auto">
          <a:xfrm>
            <a:off x="441325" y="3313113"/>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2</a:t>
            </a:r>
            <a:endParaRPr lang="en-US" altLang="zh-CN" sz="1600"/>
          </a:p>
        </p:txBody>
      </p:sp>
      <p:sp>
        <p:nvSpPr>
          <p:cNvPr id="17472" name="Rectangle 66"/>
          <p:cNvSpPr>
            <a:spLocks noChangeArrowheads="1"/>
          </p:cNvSpPr>
          <p:nvPr/>
        </p:nvSpPr>
        <p:spPr bwMode="auto">
          <a:xfrm>
            <a:off x="441325" y="4116388"/>
            <a:ext cx="114300" cy="455612"/>
          </a:xfrm>
          <a:prstGeom prst="rect">
            <a:avLst/>
          </a:prstGeom>
          <a:noFill/>
          <a:ln w="9525">
            <a:noFill/>
            <a:miter lim="800000"/>
            <a:headEnd/>
            <a:tailEnd/>
          </a:ln>
        </p:spPr>
        <p:txBody>
          <a:bodyPr lIns="0" tIns="0" rIns="0" bIns="0"/>
          <a:lstStyle/>
          <a:p>
            <a:pPr algn="just"/>
            <a:r>
              <a:rPr lang="en-US" altLang="zh-CN" sz="1600">
                <a:solidFill>
                  <a:srgbClr val="000000"/>
                </a:solidFill>
              </a:rPr>
              <a:t>1</a:t>
            </a:r>
            <a:endParaRPr lang="en-US" altLang="zh-CN" sz="1600"/>
          </a:p>
        </p:txBody>
      </p:sp>
      <p:sp>
        <p:nvSpPr>
          <p:cNvPr id="17473" name="Line 67"/>
          <p:cNvSpPr>
            <a:spLocks noChangeShapeType="1"/>
          </p:cNvSpPr>
          <p:nvPr/>
        </p:nvSpPr>
        <p:spPr bwMode="auto">
          <a:xfrm>
            <a:off x="612775" y="1851025"/>
            <a:ext cx="71438" cy="0"/>
          </a:xfrm>
          <a:prstGeom prst="line">
            <a:avLst/>
          </a:prstGeom>
          <a:noFill/>
          <a:ln w="12700">
            <a:solidFill>
              <a:srgbClr val="000000"/>
            </a:solidFill>
            <a:round/>
            <a:headEnd/>
            <a:tailEnd/>
          </a:ln>
        </p:spPr>
        <p:txBody>
          <a:bodyPr/>
          <a:lstStyle/>
          <a:p>
            <a:endParaRPr lang="zh-CN" altLang="en-US"/>
          </a:p>
        </p:txBody>
      </p:sp>
      <p:sp>
        <p:nvSpPr>
          <p:cNvPr id="17474" name="Line 68"/>
          <p:cNvSpPr>
            <a:spLocks noChangeShapeType="1"/>
          </p:cNvSpPr>
          <p:nvPr/>
        </p:nvSpPr>
        <p:spPr bwMode="auto">
          <a:xfrm>
            <a:off x="615950" y="2651125"/>
            <a:ext cx="76200" cy="3175"/>
          </a:xfrm>
          <a:prstGeom prst="line">
            <a:avLst/>
          </a:prstGeom>
          <a:noFill/>
          <a:ln w="12700">
            <a:solidFill>
              <a:srgbClr val="000000"/>
            </a:solidFill>
            <a:round/>
            <a:headEnd/>
            <a:tailEnd/>
          </a:ln>
        </p:spPr>
        <p:txBody>
          <a:bodyPr/>
          <a:lstStyle/>
          <a:p>
            <a:endParaRPr lang="zh-CN" altLang="en-US"/>
          </a:p>
        </p:txBody>
      </p:sp>
      <p:sp>
        <p:nvSpPr>
          <p:cNvPr id="17475" name="Line 69"/>
          <p:cNvSpPr>
            <a:spLocks noChangeShapeType="1"/>
          </p:cNvSpPr>
          <p:nvPr/>
        </p:nvSpPr>
        <p:spPr bwMode="auto">
          <a:xfrm>
            <a:off x="625475" y="3457575"/>
            <a:ext cx="74613" cy="1588"/>
          </a:xfrm>
          <a:prstGeom prst="line">
            <a:avLst/>
          </a:prstGeom>
          <a:noFill/>
          <a:ln w="12700">
            <a:solidFill>
              <a:srgbClr val="000000"/>
            </a:solidFill>
            <a:round/>
            <a:headEnd/>
            <a:tailEnd/>
          </a:ln>
        </p:spPr>
        <p:txBody>
          <a:bodyPr/>
          <a:lstStyle/>
          <a:p>
            <a:endParaRPr lang="zh-CN" altLang="en-US"/>
          </a:p>
        </p:txBody>
      </p:sp>
      <p:sp>
        <p:nvSpPr>
          <p:cNvPr id="17476" name="Line 70"/>
          <p:cNvSpPr>
            <a:spLocks noChangeShapeType="1"/>
          </p:cNvSpPr>
          <p:nvPr/>
        </p:nvSpPr>
        <p:spPr bwMode="auto">
          <a:xfrm>
            <a:off x="612775" y="4251325"/>
            <a:ext cx="71438" cy="1588"/>
          </a:xfrm>
          <a:prstGeom prst="line">
            <a:avLst/>
          </a:prstGeom>
          <a:noFill/>
          <a:ln w="12700">
            <a:solidFill>
              <a:srgbClr val="000000"/>
            </a:solidFill>
            <a:round/>
            <a:headEnd/>
            <a:tailEnd/>
          </a:ln>
        </p:spPr>
        <p:txBody>
          <a:bodyPr/>
          <a:lstStyle/>
          <a:p>
            <a:endParaRPr lang="zh-CN" altLang="en-US"/>
          </a:p>
        </p:txBody>
      </p:sp>
      <p:sp>
        <p:nvSpPr>
          <p:cNvPr id="17477" name="Line 71"/>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78" name="Freeform 72"/>
          <p:cNvSpPr>
            <a:spLocks/>
          </p:cNvSpPr>
          <p:nvPr/>
        </p:nvSpPr>
        <p:spPr bwMode="auto">
          <a:xfrm>
            <a:off x="911225" y="2098675"/>
            <a:ext cx="209550" cy="346075"/>
          </a:xfrm>
          <a:custGeom>
            <a:avLst/>
            <a:gdLst>
              <a:gd name="T0" fmla="*/ 0 w 203"/>
              <a:gd name="T1" fmla="*/ 2147483647 h 239"/>
              <a:gd name="T2" fmla="*/ 0 w 203"/>
              <a:gd name="T3" fmla="*/ 2147483647 h 239"/>
              <a:gd name="T4" fmla="*/ 0 w 203"/>
              <a:gd name="T5" fmla="*/ 2147483647 h 239"/>
              <a:gd name="T6" fmla="*/ 2147483647 w 203"/>
              <a:gd name="T7" fmla="*/ 2147483647 h 239"/>
              <a:gd name="T8" fmla="*/ 2147483647 w 203"/>
              <a:gd name="T9" fmla="*/ 2147483647 h 239"/>
              <a:gd name="T10" fmla="*/ 2147483647 w 203"/>
              <a:gd name="T11" fmla="*/ 2147483647 h 239"/>
              <a:gd name="T12" fmla="*/ 2147483647 w 203"/>
              <a:gd name="T13" fmla="*/ 2147483647 h 239"/>
              <a:gd name="T14" fmla="*/ 2147483647 w 203"/>
              <a:gd name="T15" fmla="*/ 2147483647 h 239"/>
              <a:gd name="T16" fmla="*/ 2147483647 w 203"/>
              <a:gd name="T17" fmla="*/ 2147483647 h 239"/>
              <a:gd name="T18" fmla="*/ 2147483647 w 203"/>
              <a:gd name="T19" fmla="*/ 2147483647 h 239"/>
              <a:gd name="T20" fmla="*/ 2147483647 w 203"/>
              <a:gd name="T21" fmla="*/ 2147483647 h 239"/>
              <a:gd name="T22" fmla="*/ 2147483647 w 203"/>
              <a:gd name="T23" fmla="*/ 2147483647 h 239"/>
              <a:gd name="T24" fmla="*/ 2147483647 w 203"/>
              <a:gd name="T25" fmla="*/ 2147483647 h 239"/>
              <a:gd name="T26" fmla="*/ 2147483647 w 203"/>
              <a:gd name="T27" fmla="*/ 2147483647 h 239"/>
              <a:gd name="T28" fmla="*/ 2147483647 w 203"/>
              <a:gd name="T29" fmla="*/ 2147483647 h 239"/>
              <a:gd name="T30" fmla="*/ 2147483647 w 203"/>
              <a:gd name="T31" fmla="*/ 2147483647 h 239"/>
              <a:gd name="T32" fmla="*/ 2147483647 w 203"/>
              <a:gd name="T33" fmla="*/ 2147483647 h 239"/>
              <a:gd name="T34" fmla="*/ 2147483647 w 203"/>
              <a:gd name="T35" fmla="*/ 2147483647 h 239"/>
              <a:gd name="T36" fmla="*/ 2147483647 w 203"/>
              <a:gd name="T37" fmla="*/ 2147483647 h 239"/>
              <a:gd name="T38" fmla="*/ 2147483647 w 203"/>
              <a:gd name="T39" fmla="*/ 2147483647 h 239"/>
              <a:gd name="T40" fmla="*/ 2147483647 w 203"/>
              <a:gd name="T41" fmla="*/ 2147483647 h 239"/>
              <a:gd name="T42" fmla="*/ 2147483647 w 203"/>
              <a:gd name="T43" fmla="*/ 2147483647 h 239"/>
              <a:gd name="T44" fmla="*/ 2147483647 w 203"/>
              <a:gd name="T45" fmla="*/ 2147483647 h 239"/>
              <a:gd name="T46" fmla="*/ 2147483647 w 203"/>
              <a:gd name="T47" fmla="*/ 2147483647 h 239"/>
              <a:gd name="T48" fmla="*/ 2147483647 w 203"/>
              <a:gd name="T49" fmla="*/ 2147483647 h 239"/>
              <a:gd name="T50" fmla="*/ 2147483647 w 203"/>
              <a:gd name="T51" fmla="*/ 2147483647 h 239"/>
              <a:gd name="T52" fmla="*/ 2147483647 w 203"/>
              <a:gd name="T53" fmla="*/ 2147483647 h 239"/>
              <a:gd name="T54" fmla="*/ 2147483647 w 203"/>
              <a:gd name="T55" fmla="*/ 2147483647 h 239"/>
              <a:gd name="T56" fmla="*/ 2147483647 w 203"/>
              <a:gd name="T57" fmla="*/ 2147483647 h 239"/>
              <a:gd name="T58" fmla="*/ 2147483647 w 203"/>
              <a:gd name="T59" fmla="*/ 2147483647 h 239"/>
              <a:gd name="T60" fmla="*/ 2147483647 w 203"/>
              <a:gd name="T61" fmla="*/ 2147483647 h 239"/>
              <a:gd name="T62" fmla="*/ 2147483647 w 203"/>
              <a:gd name="T63" fmla="*/ 2147483647 h 239"/>
              <a:gd name="T64" fmla="*/ 2147483647 w 203"/>
              <a:gd name="T65" fmla="*/ 2147483647 h 239"/>
              <a:gd name="T66" fmla="*/ 2147483647 w 203"/>
              <a:gd name="T67" fmla="*/ 2147483647 h 239"/>
              <a:gd name="T68" fmla="*/ 2147483647 w 203"/>
              <a:gd name="T69" fmla="*/ 2147483647 h 239"/>
              <a:gd name="T70" fmla="*/ 2147483647 w 203"/>
              <a:gd name="T71" fmla="*/ 0 h 2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239"/>
              <a:gd name="T110" fmla="*/ 203 w 203"/>
              <a:gd name="T111" fmla="*/ 239 h 2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239">
                <a:moveTo>
                  <a:pt x="0" y="239"/>
                </a:moveTo>
                <a:lnTo>
                  <a:pt x="0" y="236"/>
                </a:lnTo>
                <a:lnTo>
                  <a:pt x="0" y="232"/>
                </a:lnTo>
                <a:lnTo>
                  <a:pt x="1" y="225"/>
                </a:lnTo>
                <a:lnTo>
                  <a:pt x="2" y="217"/>
                </a:lnTo>
                <a:lnTo>
                  <a:pt x="2" y="209"/>
                </a:lnTo>
                <a:lnTo>
                  <a:pt x="4" y="199"/>
                </a:lnTo>
                <a:lnTo>
                  <a:pt x="5" y="188"/>
                </a:lnTo>
                <a:lnTo>
                  <a:pt x="6" y="177"/>
                </a:lnTo>
                <a:lnTo>
                  <a:pt x="8" y="165"/>
                </a:lnTo>
                <a:lnTo>
                  <a:pt x="9" y="154"/>
                </a:lnTo>
                <a:lnTo>
                  <a:pt x="12" y="143"/>
                </a:lnTo>
                <a:lnTo>
                  <a:pt x="15" y="131"/>
                </a:lnTo>
                <a:lnTo>
                  <a:pt x="19" y="120"/>
                </a:lnTo>
                <a:lnTo>
                  <a:pt x="21" y="109"/>
                </a:lnTo>
                <a:lnTo>
                  <a:pt x="27" y="100"/>
                </a:lnTo>
                <a:lnTo>
                  <a:pt x="32" y="91"/>
                </a:lnTo>
                <a:lnTo>
                  <a:pt x="38" y="83"/>
                </a:lnTo>
                <a:lnTo>
                  <a:pt x="42" y="79"/>
                </a:lnTo>
                <a:lnTo>
                  <a:pt x="45" y="75"/>
                </a:lnTo>
                <a:lnTo>
                  <a:pt x="54" y="68"/>
                </a:lnTo>
                <a:lnTo>
                  <a:pt x="62" y="61"/>
                </a:lnTo>
                <a:lnTo>
                  <a:pt x="73" y="56"/>
                </a:lnTo>
                <a:lnTo>
                  <a:pt x="84" y="49"/>
                </a:lnTo>
                <a:lnTo>
                  <a:pt x="96" y="44"/>
                </a:lnTo>
                <a:lnTo>
                  <a:pt x="109" y="38"/>
                </a:lnTo>
                <a:lnTo>
                  <a:pt x="121" y="33"/>
                </a:lnTo>
                <a:lnTo>
                  <a:pt x="133" y="27"/>
                </a:lnTo>
                <a:lnTo>
                  <a:pt x="144" y="23"/>
                </a:lnTo>
                <a:lnTo>
                  <a:pt x="156" y="19"/>
                </a:lnTo>
                <a:lnTo>
                  <a:pt x="167" y="14"/>
                </a:lnTo>
                <a:lnTo>
                  <a:pt x="178" y="11"/>
                </a:lnTo>
                <a:lnTo>
                  <a:pt x="188" y="7"/>
                </a:lnTo>
                <a:lnTo>
                  <a:pt x="196" y="3"/>
                </a:lnTo>
                <a:lnTo>
                  <a:pt x="199" y="1"/>
                </a:lnTo>
                <a:lnTo>
                  <a:pt x="203" y="0"/>
                </a:lnTo>
              </a:path>
            </a:pathLst>
          </a:custGeom>
          <a:noFill/>
          <a:ln w="25400">
            <a:solidFill>
              <a:srgbClr val="000000"/>
            </a:solidFill>
            <a:round/>
            <a:headEnd/>
            <a:tailEnd/>
          </a:ln>
        </p:spPr>
        <p:txBody>
          <a:bodyPr/>
          <a:lstStyle/>
          <a:p>
            <a:endParaRPr lang="zh-CN" altLang="en-US"/>
          </a:p>
        </p:txBody>
      </p:sp>
      <p:sp>
        <p:nvSpPr>
          <p:cNvPr id="17479" name="Line 73"/>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80" name="Line 74"/>
          <p:cNvSpPr>
            <a:spLocks noChangeShapeType="1"/>
          </p:cNvSpPr>
          <p:nvPr/>
        </p:nvSpPr>
        <p:spPr bwMode="auto">
          <a:xfrm flipV="1">
            <a:off x="952500" y="3198813"/>
            <a:ext cx="2328863" cy="139700"/>
          </a:xfrm>
          <a:prstGeom prst="line">
            <a:avLst/>
          </a:prstGeom>
          <a:noFill/>
          <a:ln w="25400">
            <a:solidFill>
              <a:srgbClr val="000000"/>
            </a:solidFill>
            <a:round/>
            <a:headEnd/>
            <a:tailEnd/>
          </a:ln>
        </p:spPr>
        <p:txBody>
          <a:bodyPr/>
          <a:lstStyle/>
          <a:p>
            <a:endParaRPr lang="zh-CN" altLang="en-US"/>
          </a:p>
        </p:txBody>
      </p:sp>
      <p:sp>
        <p:nvSpPr>
          <p:cNvPr id="17481" name="Line 75"/>
          <p:cNvSpPr>
            <a:spLocks noChangeShapeType="1"/>
          </p:cNvSpPr>
          <p:nvPr/>
        </p:nvSpPr>
        <p:spPr bwMode="auto">
          <a:xfrm flipV="1">
            <a:off x="944563" y="3752850"/>
            <a:ext cx="2540000" cy="139700"/>
          </a:xfrm>
          <a:prstGeom prst="line">
            <a:avLst/>
          </a:prstGeom>
          <a:noFill/>
          <a:ln w="25400">
            <a:solidFill>
              <a:srgbClr val="000000"/>
            </a:solidFill>
            <a:round/>
            <a:headEnd/>
            <a:tailEnd/>
          </a:ln>
        </p:spPr>
        <p:txBody>
          <a:bodyPr/>
          <a:lstStyle/>
          <a:p>
            <a:endParaRPr lang="zh-CN" altLang="en-US"/>
          </a:p>
        </p:txBody>
      </p:sp>
      <p:sp>
        <p:nvSpPr>
          <p:cNvPr id="17482" name="Line 76"/>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83" name="Line 77"/>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84" name="Freeform 78"/>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85" name="Freeform 79"/>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86" name="Freeform 80"/>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87" name="Line 81"/>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88" name="Line 82"/>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89" name="Line 83"/>
          <p:cNvSpPr>
            <a:spLocks noChangeShapeType="1"/>
          </p:cNvSpPr>
          <p:nvPr/>
        </p:nvSpPr>
        <p:spPr bwMode="auto">
          <a:xfrm flipV="1">
            <a:off x="952500" y="3198813"/>
            <a:ext cx="2328863" cy="139700"/>
          </a:xfrm>
          <a:prstGeom prst="line">
            <a:avLst/>
          </a:prstGeom>
          <a:noFill/>
          <a:ln w="12700">
            <a:solidFill>
              <a:srgbClr val="000000"/>
            </a:solidFill>
            <a:round/>
            <a:headEnd/>
            <a:tailEnd/>
          </a:ln>
        </p:spPr>
        <p:txBody>
          <a:bodyPr/>
          <a:lstStyle/>
          <a:p>
            <a:endParaRPr lang="zh-CN" altLang="en-US"/>
          </a:p>
        </p:txBody>
      </p:sp>
      <p:sp>
        <p:nvSpPr>
          <p:cNvPr id="17490" name="Line 84"/>
          <p:cNvSpPr>
            <a:spLocks noChangeShapeType="1"/>
          </p:cNvSpPr>
          <p:nvPr/>
        </p:nvSpPr>
        <p:spPr bwMode="auto">
          <a:xfrm flipV="1">
            <a:off x="935038" y="3752850"/>
            <a:ext cx="2540000" cy="139700"/>
          </a:xfrm>
          <a:prstGeom prst="line">
            <a:avLst/>
          </a:prstGeom>
          <a:noFill/>
          <a:ln w="12700">
            <a:solidFill>
              <a:srgbClr val="000000"/>
            </a:solidFill>
            <a:round/>
            <a:headEnd/>
            <a:tailEnd/>
          </a:ln>
        </p:spPr>
        <p:txBody>
          <a:bodyPr/>
          <a:lstStyle/>
          <a:p>
            <a:endParaRPr lang="zh-CN" altLang="en-US"/>
          </a:p>
        </p:txBody>
      </p:sp>
      <p:sp>
        <p:nvSpPr>
          <p:cNvPr id="17491" name="Line 85"/>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92" name="Line 86"/>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93" name="Freeform 87"/>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94" name="Line 88"/>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95" name="Freeform 89"/>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96" name="Freeform 90"/>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97" name="Freeform 91"/>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98" name="Line 92"/>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499" name="Line 93"/>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500" name="Line 94"/>
          <p:cNvSpPr>
            <a:spLocks noChangeShapeType="1"/>
          </p:cNvSpPr>
          <p:nvPr/>
        </p:nvSpPr>
        <p:spPr bwMode="auto">
          <a:xfrm flipH="1">
            <a:off x="3192463" y="4851400"/>
            <a:ext cx="150812" cy="149225"/>
          </a:xfrm>
          <a:prstGeom prst="line">
            <a:avLst/>
          </a:prstGeom>
          <a:noFill/>
          <a:ln w="8890">
            <a:solidFill>
              <a:srgbClr val="000099"/>
            </a:solidFill>
            <a:round/>
            <a:headEnd/>
            <a:tailEnd/>
          </a:ln>
        </p:spPr>
        <p:txBody>
          <a:bodyPr/>
          <a:lstStyle/>
          <a:p>
            <a:endParaRPr lang="zh-CN" altLang="en-US"/>
          </a:p>
        </p:txBody>
      </p:sp>
      <p:sp>
        <p:nvSpPr>
          <p:cNvPr id="17501" name="Line 95"/>
          <p:cNvSpPr>
            <a:spLocks noChangeShapeType="1"/>
          </p:cNvSpPr>
          <p:nvPr/>
        </p:nvSpPr>
        <p:spPr bwMode="auto">
          <a:xfrm flipH="1">
            <a:off x="2979738" y="4851400"/>
            <a:ext cx="149225" cy="149225"/>
          </a:xfrm>
          <a:prstGeom prst="line">
            <a:avLst/>
          </a:prstGeom>
          <a:noFill/>
          <a:ln w="8890">
            <a:solidFill>
              <a:srgbClr val="000099"/>
            </a:solidFill>
            <a:round/>
            <a:headEnd/>
            <a:tailEnd/>
          </a:ln>
        </p:spPr>
        <p:txBody>
          <a:bodyPr/>
          <a:lstStyle/>
          <a:p>
            <a:endParaRPr lang="zh-CN" altLang="en-US"/>
          </a:p>
        </p:txBody>
      </p:sp>
      <p:sp>
        <p:nvSpPr>
          <p:cNvPr id="17502" name="Line 96"/>
          <p:cNvSpPr>
            <a:spLocks noChangeShapeType="1"/>
          </p:cNvSpPr>
          <p:nvPr/>
        </p:nvSpPr>
        <p:spPr bwMode="auto">
          <a:xfrm flipH="1">
            <a:off x="2874963" y="4851400"/>
            <a:ext cx="150812" cy="149225"/>
          </a:xfrm>
          <a:prstGeom prst="line">
            <a:avLst/>
          </a:prstGeom>
          <a:noFill/>
          <a:ln w="8890">
            <a:solidFill>
              <a:srgbClr val="000099"/>
            </a:solidFill>
            <a:round/>
            <a:headEnd/>
            <a:tailEnd/>
          </a:ln>
        </p:spPr>
        <p:txBody>
          <a:bodyPr/>
          <a:lstStyle/>
          <a:p>
            <a:endParaRPr lang="zh-CN" altLang="en-US"/>
          </a:p>
        </p:txBody>
      </p:sp>
      <p:sp>
        <p:nvSpPr>
          <p:cNvPr id="17503" name="Line 97"/>
          <p:cNvSpPr>
            <a:spLocks noChangeShapeType="1"/>
          </p:cNvSpPr>
          <p:nvPr/>
        </p:nvSpPr>
        <p:spPr bwMode="auto">
          <a:xfrm flipH="1">
            <a:off x="2765425" y="4860925"/>
            <a:ext cx="149225" cy="146050"/>
          </a:xfrm>
          <a:prstGeom prst="line">
            <a:avLst/>
          </a:prstGeom>
          <a:noFill/>
          <a:ln w="8890">
            <a:solidFill>
              <a:srgbClr val="000099"/>
            </a:solidFill>
            <a:round/>
            <a:headEnd/>
            <a:tailEnd/>
          </a:ln>
        </p:spPr>
        <p:txBody>
          <a:bodyPr/>
          <a:lstStyle/>
          <a:p>
            <a:endParaRPr lang="zh-CN" altLang="en-US"/>
          </a:p>
        </p:txBody>
      </p:sp>
      <p:sp>
        <p:nvSpPr>
          <p:cNvPr id="17504" name="Line 98"/>
          <p:cNvSpPr>
            <a:spLocks noChangeShapeType="1"/>
          </p:cNvSpPr>
          <p:nvPr/>
        </p:nvSpPr>
        <p:spPr bwMode="auto">
          <a:xfrm flipH="1">
            <a:off x="2662238" y="4860925"/>
            <a:ext cx="149225" cy="146050"/>
          </a:xfrm>
          <a:prstGeom prst="line">
            <a:avLst/>
          </a:prstGeom>
          <a:noFill/>
          <a:ln w="8890">
            <a:solidFill>
              <a:srgbClr val="000099"/>
            </a:solidFill>
            <a:round/>
            <a:headEnd/>
            <a:tailEnd/>
          </a:ln>
        </p:spPr>
        <p:txBody>
          <a:bodyPr/>
          <a:lstStyle/>
          <a:p>
            <a:endParaRPr lang="zh-CN" altLang="en-US"/>
          </a:p>
        </p:txBody>
      </p:sp>
      <p:sp>
        <p:nvSpPr>
          <p:cNvPr id="17505" name="Line 99"/>
          <p:cNvSpPr>
            <a:spLocks noChangeShapeType="1"/>
          </p:cNvSpPr>
          <p:nvPr/>
        </p:nvSpPr>
        <p:spPr bwMode="auto">
          <a:xfrm flipH="1">
            <a:off x="2568575" y="4860925"/>
            <a:ext cx="147638" cy="146050"/>
          </a:xfrm>
          <a:prstGeom prst="line">
            <a:avLst/>
          </a:prstGeom>
          <a:noFill/>
          <a:ln w="8890">
            <a:solidFill>
              <a:srgbClr val="000099"/>
            </a:solidFill>
            <a:round/>
            <a:headEnd/>
            <a:tailEnd/>
          </a:ln>
        </p:spPr>
        <p:txBody>
          <a:bodyPr/>
          <a:lstStyle/>
          <a:p>
            <a:endParaRPr lang="zh-CN" altLang="en-US"/>
          </a:p>
        </p:txBody>
      </p:sp>
      <p:sp>
        <p:nvSpPr>
          <p:cNvPr id="17506" name="Line 100"/>
          <p:cNvSpPr>
            <a:spLocks noChangeShapeType="1"/>
          </p:cNvSpPr>
          <p:nvPr/>
        </p:nvSpPr>
        <p:spPr bwMode="auto">
          <a:xfrm flipH="1">
            <a:off x="2455863" y="4860925"/>
            <a:ext cx="150812" cy="146050"/>
          </a:xfrm>
          <a:prstGeom prst="line">
            <a:avLst/>
          </a:prstGeom>
          <a:noFill/>
          <a:ln w="8890">
            <a:solidFill>
              <a:srgbClr val="000099"/>
            </a:solidFill>
            <a:round/>
            <a:headEnd/>
            <a:tailEnd/>
          </a:ln>
        </p:spPr>
        <p:txBody>
          <a:bodyPr/>
          <a:lstStyle/>
          <a:p>
            <a:endParaRPr lang="zh-CN" altLang="en-US"/>
          </a:p>
        </p:txBody>
      </p:sp>
      <p:sp>
        <p:nvSpPr>
          <p:cNvPr id="17507" name="Line 101"/>
          <p:cNvSpPr>
            <a:spLocks noChangeShapeType="1"/>
          </p:cNvSpPr>
          <p:nvPr/>
        </p:nvSpPr>
        <p:spPr bwMode="auto">
          <a:xfrm flipH="1">
            <a:off x="1689100" y="4916488"/>
            <a:ext cx="77788" cy="73025"/>
          </a:xfrm>
          <a:prstGeom prst="line">
            <a:avLst/>
          </a:prstGeom>
          <a:noFill/>
          <a:ln w="8890">
            <a:solidFill>
              <a:srgbClr val="000099"/>
            </a:solidFill>
            <a:round/>
            <a:headEnd/>
            <a:tailEnd/>
          </a:ln>
        </p:spPr>
        <p:txBody>
          <a:bodyPr/>
          <a:lstStyle/>
          <a:p>
            <a:endParaRPr lang="zh-CN" altLang="en-US"/>
          </a:p>
        </p:txBody>
      </p:sp>
      <p:sp>
        <p:nvSpPr>
          <p:cNvPr id="17508" name="Line 102"/>
          <p:cNvSpPr>
            <a:spLocks noChangeShapeType="1"/>
          </p:cNvSpPr>
          <p:nvPr/>
        </p:nvSpPr>
        <p:spPr bwMode="auto">
          <a:xfrm flipH="1">
            <a:off x="1773238" y="4916488"/>
            <a:ext cx="74612" cy="73025"/>
          </a:xfrm>
          <a:prstGeom prst="line">
            <a:avLst/>
          </a:prstGeom>
          <a:noFill/>
          <a:ln w="8890">
            <a:solidFill>
              <a:srgbClr val="000099"/>
            </a:solidFill>
            <a:round/>
            <a:headEnd/>
            <a:tailEnd/>
          </a:ln>
        </p:spPr>
        <p:txBody>
          <a:bodyPr/>
          <a:lstStyle/>
          <a:p>
            <a:endParaRPr lang="zh-CN" altLang="en-US"/>
          </a:p>
        </p:txBody>
      </p:sp>
      <p:sp>
        <p:nvSpPr>
          <p:cNvPr id="17509" name="Line 103"/>
          <p:cNvSpPr>
            <a:spLocks noChangeShapeType="1"/>
          </p:cNvSpPr>
          <p:nvPr/>
        </p:nvSpPr>
        <p:spPr bwMode="auto">
          <a:xfrm flipH="1">
            <a:off x="1584325" y="4905375"/>
            <a:ext cx="71438" cy="73025"/>
          </a:xfrm>
          <a:prstGeom prst="line">
            <a:avLst/>
          </a:prstGeom>
          <a:noFill/>
          <a:ln w="8890">
            <a:solidFill>
              <a:srgbClr val="000099"/>
            </a:solidFill>
            <a:round/>
            <a:headEnd/>
            <a:tailEnd/>
          </a:ln>
        </p:spPr>
        <p:txBody>
          <a:bodyPr/>
          <a:lstStyle/>
          <a:p>
            <a:endParaRPr lang="zh-CN" altLang="en-US"/>
          </a:p>
        </p:txBody>
      </p:sp>
      <p:sp>
        <p:nvSpPr>
          <p:cNvPr id="17510" name="Line 104"/>
          <p:cNvSpPr>
            <a:spLocks noChangeShapeType="1"/>
          </p:cNvSpPr>
          <p:nvPr/>
        </p:nvSpPr>
        <p:spPr bwMode="auto">
          <a:xfrm flipH="1">
            <a:off x="2362200" y="4860925"/>
            <a:ext cx="152400" cy="146050"/>
          </a:xfrm>
          <a:prstGeom prst="line">
            <a:avLst/>
          </a:prstGeom>
          <a:noFill/>
          <a:ln w="8890">
            <a:solidFill>
              <a:srgbClr val="000099"/>
            </a:solidFill>
            <a:round/>
            <a:headEnd/>
            <a:tailEnd/>
          </a:ln>
        </p:spPr>
        <p:txBody>
          <a:bodyPr/>
          <a:lstStyle/>
          <a:p>
            <a:endParaRPr lang="zh-CN" altLang="en-US"/>
          </a:p>
        </p:txBody>
      </p:sp>
      <p:sp>
        <p:nvSpPr>
          <p:cNvPr id="17511" name="Line 105"/>
          <p:cNvSpPr>
            <a:spLocks noChangeShapeType="1"/>
          </p:cNvSpPr>
          <p:nvPr/>
        </p:nvSpPr>
        <p:spPr bwMode="auto">
          <a:xfrm flipH="1">
            <a:off x="1511300" y="4916488"/>
            <a:ext cx="76200" cy="73025"/>
          </a:xfrm>
          <a:prstGeom prst="line">
            <a:avLst/>
          </a:prstGeom>
          <a:noFill/>
          <a:ln w="8890">
            <a:solidFill>
              <a:srgbClr val="000099"/>
            </a:solidFill>
            <a:round/>
            <a:headEnd/>
            <a:tailEnd/>
          </a:ln>
        </p:spPr>
        <p:txBody>
          <a:bodyPr/>
          <a:lstStyle/>
          <a:p>
            <a:endParaRPr lang="zh-CN" altLang="en-US"/>
          </a:p>
        </p:txBody>
      </p:sp>
      <p:sp>
        <p:nvSpPr>
          <p:cNvPr id="17512" name="Line 106"/>
          <p:cNvSpPr>
            <a:spLocks noChangeShapeType="1"/>
          </p:cNvSpPr>
          <p:nvPr/>
        </p:nvSpPr>
        <p:spPr bwMode="auto">
          <a:xfrm flipH="1">
            <a:off x="2205038" y="4908550"/>
            <a:ext cx="73025" cy="71438"/>
          </a:xfrm>
          <a:prstGeom prst="line">
            <a:avLst/>
          </a:prstGeom>
          <a:noFill/>
          <a:ln w="8890">
            <a:solidFill>
              <a:srgbClr val="000099"/>
            </a:solidFill>
            <a:round/>
            <a:headEnd/>
            <a:tailEnd/>
          </a:ln>
        </p:spPr>
        <p:txBody>
          <a:bodyPr/>
          <a:lstStyle/>
          <a:p>
            <a:endParaRPr lang="zh-CN" altLang="en-US"/>
          </a:p>
        </p:txBody>
      </p:sp>
      <p:sp>
        <p:nvSpPr>
          <p:cNvPr id="17513" name="Line 107"/>
          <p:cNvSpPr>
            <a:spLocks noChangeShapeType="1"/>
          </p:cNvSpPr>
          <p:nvPr/>
        </p:nvSpPr>
        <p:spPr bwMode="auto">
          <a:xfrm flipH="1">
            <a:off x="2287588" y="4908550"/>
            <a:ext cx="74612" cy="71438"/>
          </a:xfrm>
          <a:prstGeom prst="line">
            <a:avLst/>
          </a:prstGeom>
          <a:noFill/>
          <a:ln w="8890">
            <a:solidFill>
              <a:srgbClr val="000099"/>
            </a:solidFill>
            <a:round/>
            <a:headEnd/>
            <a:tailEnd/>
          </a:ln>
        </p:spPr>
        <p:txBody>
          <a:bodyPr/>
          <a:lstStyle/>
          <a:p>
            <a:endParaRPr lang="zh-CN" altLang="en-US"/>
          </a:p>
        </p:txBody>
      </p:sp>
      <p:sp>
        <p:nvSpPr>
          <p:cNvPr id="17514" name="Line 108"/>
          <p:cNvSpPr>
            <a:spLocks noChangeShapeType="1"/>
          </p:cNvSpPr>
          <p:nvPr/>
        </p:nvSpPr>
        <p:spPr bwMode="auto">
          <a:xfrm flipH="1">
            <a:off x="2109788" y="4908550"/>
            <a:ext cx="77787" cy="71438"/>
          </a:xfrm>
          <a:prstGeom prst="line">
            <a:avLst/>
          </a:prstGeom>
          <a:noFill/>
          <a:ln w="8890">
            <a:solidFill>
              <a:srgbClr val="000099"/>
            </a:solidFill>
            <a:round/>
            <a:headEnd/>
            <a:tailEnd/>
          </a:ln>
        </p:spPr>
        <p:txBody>
          <a:bodyPr/>
          <a:lstStyle/>
          <a:p>
            <a:endParaRPr lang="zh-CN" altLang="en-US"/>
          </a:p>
        </p:txBody>
      </p:sp>
      <p:sp>
        <p:nvSpPr>
          <p:cNvPr id="17515" name="Line 109"/>
          <p:cNvSpPr>
            <a:spLocks noChangeShapeType="1"/>
          </p:cNvSpPr>
          <p:nvPr/>
        </p:nvSpPr>
        <p:spPr bwMode="auto">
          <a:xfrm flipH="1">
            <a:off x="1943100" y="4908550"/>
            <a:ext cx="73025" cy="71438"/>
          </a:xfrm>
          <a:prstGeom prst="line">
            <a:avLst/>
          </a:prstGeom>
          <a:noFill/>
          <a:ln w="8890">
            <a:solidFill>
              <a:srgbClr val="000099"/>
            </a:solidFill>
            <a:round/>
            <a:headEnd/>
            <a:tailEnd/>
          </a:ln>
        </p:spPr>
        <p:txBody>
          <a:bodyPr/>
          <a:lstStyle/>
          <a:p>
            <a:endParaRPr lang="zh-CN" altLang="en-US"/>
          </a:p>
        </p:txBody>
      </p:sp>
      <p:sp>
        <p:nvSpPr>
          <p:cNvPr id="17516" name="Line 110"/>
          <p:cNvSpPr>
            <a:spLocks noChangeShapeType="1"/>
          </p:cNvSpPr>
          <p:nvPr/>
        </p:nvSpPr>
        <p:spPr bwMode="auto">
          <a:xfrm flipH="1">
            <a:off x="2028825" y="4908550"/>
            <a:ext cx="73025" cy="71438"/>
          </a:xfrm>
          <a:prstGeom prst="line">
            <a:avLst/>
          </a:prstGeom>
          <a:noFill/>
          <a:ln w="8890">
            <a:solidFill>
              <a:srgbClr val="000099"/>
            </a:solidFill>
            <a:round/>
            <a:headEnd/>
            <a:tailEnd/>
          </a:ln>
        </p:spPr>
        <p:txBody>
          <a:bodyPr/>
          <a:lstStyle/>
          <a:p>
            <a:endParaRPr lang="zh-CN" altLang="en-US"/>
          </a:p>
        </p:txBody>
      </p:sp>
      <p:sp>
        <p:nvSpPr>
          <p:cNvPr id="17517" name="Line 111"/>
          <p:cNvSpPr>
            <a:spLocks noChangeShapeType="1"/>
          </p:cNvSpPr>
          <p:nvPr/>
        </p:nvSpPr>
        <p:spPr bwMode="auto">
          <a:xfrm flipH="1">
            <a:off x="1847850" y="4916488"/>
            <a:ext cx="77788" cy="73025"/>
          </a:xfrm>
          <a:prstGeom prst="line">
            <a:avLst/>
          </a:prstGeom>
          <a:noFill/>
          <a:ln w="8890">
            <a:solidFill>
              <a:srgbClr val="000099"/>
            </a:solidFill>
            <a:round/>
            <a:headEnd/>
            <a:tailEnd/>
          </a:ln>
        </p:spPr>
        <p:txBody>
          <a:bodyPr/>
          <a:lstStyle/>
          <a:p>
            <a:endParaRPr lang="zh-CN" altLang="en-US"/>
          </a:p>
        </p:txBody>
      </p:sp>
      <p:sp>
        <p:nvSpPr>
          <p:cNvPr id="17518" name="Line 112"/>
          <p:cNvSpPr>
            <a:spLocks noChangeShapeType="1"/>
          </p:cNvSpPr>
          <p:nvPr/>
        </p:nvSpPr>
        <p:spPr bwMode="auto">
          <a:xfrm flipH="1">
            <a:off x="1249363" y="4916488"/>
            <a:ext cx="77787" cy="73025"/>
          </a:xfrm>
          <a:prstGeom prst="line">
            <a:avLst/>
          </a:prstGeom>
          <a:noFill/>
          <a:ln w="8890">
            <a:solidFill>
              <a:srgbClr val="000099"/>
            </a:solidFill>
            <a:round/>
            <a:headEnd/>
            <a:tailEnd/>
          </a:ln>
        </p:spPr>
        <p:txBody>
          <a:bodyPr/>
          <a:lstStyle/>
          <a:p>
            <a:endParaRPr lang="zh-CN" altLang="en-US"/>
          </a:p>
        </p:txBody>
      </p:sp>
      <p:sp>
        <p:nvSpPr>
          <p:cNvPr id="17519" name="Line 113"/>
          <p:cNvSpPr>
            <a:spLocks noChangeShapeType="1"/>
          </p:cNvSpPr>
          <p:nvPr/>
        </p:nvSpPr>
        <p:spPr bwMode="auto">
          <a:xfrm flipH="1">
            <a:off x="1082675" y="4916488"/>
            <a:ext cx="76200" cy="73025"/>
          </a:xfrm>
          <a:prstGeom prst="line">
            <a:avLst/>
          </a:prstGeom>
          <a:noFill/>
          <a:ln w="8890">
            <a:solidFill>
              <a:srgbClr val="000099"/>
            </a:solidFill>
            <a:round/>
            <a:headEnd/>
            <a:tailEnd/>
          </a:ln>
        </p:spPr>
        <p:txBody>
          <a:bodyPr/>
          <a:lstStyle/>
          <a:p>
            <a:endParaRPr lang="zh-CN" altLang="en-US"/>
          </a:p>
        </p:txBody>
      </p:sp>
      <p:sp>
        <p:nvSpPr>
          <p:cNvPr id="17520" name="Line 114"/>
          <p:cNvSpPr>
            <a:spLocks noChangeShapeType="1"/>
          </p:cNvSpPr>
          <p:nvPr/>
        </p:nvSpPr>
        <p:spPr bwMode="auto">
          <a:xfrm flipH="1">
            <a:off x="1166813" y="4916488"/>
            <a:ext cx="74612" cy="73025"/>
          </a:xfrm>
          <a:prstGeom prst="line">
            <a:avLst/>
          </a:prstGeom>
          <a:noFill/>
          <a:ln w="8890">
            <a:solidFill>
              <a:srgbClr val="000099"/>
            </a:solidFill>
            <a:round/>
            <a:headEnd/>
            <a:tailEnd/>
          </a:ln>
        </p:spPr>
        <p:txBody>
          <a:bodyPr/>
          <a:lstStyle/>
          <a:p>
            <a:endParaRPr lang="zh-CN" altLang="en-US"/>
          </a:p>
        </p:txBody>
      </p:sp>
      <p:sp>
        <p:nvSpPr>
          <p:cNvPr id="17521" name="Line 115"/>
          <p:cNvSpPr>
            <a:spLocks noChangeShapeType="1"/>
          </p:cNvSpPr>
          <p:nvPr/>
        </p:nvSpPr>
        <p:spPr bwMode="auto">
          <a:xfrm flipH="1">
            <a:off x="989013" y="4916488"/>
            <a:ext cx="76200" cy="73025"/>
          </a:xfrm>
          <a:prstGeom prst="line">
            <a:avLst/>
          </a:prstGeom>
          <a:noFill/>
          <a:ln w="8890">
            <a:solidFill>
              <a:srgbClr val="000099"/>
            </a:solidFill>
            <a:round/>
            <a:headEnd/>
            <a:tailEnd/>
          </a:ln>
        </p:spPr>
        <p:txBody>
          <a:bodyPr/>
          <a:lstStyle/>
          <a:p>
            <a:endParaRPr lang="zh-CN" altLang="en-US"/>
          </a:p>
        </p:txBody>
      </p:sp>
      <p:sp>
        <p:nvSpPr>
          <p:cNvPr id="17522" name="Line 116"/>
          <p:cNvSpPr>
            <a:spLocks noChangeShapeType="1"/>
          </p:cNvSpPr>
          <p:nvPr/>
        </p:nvSpPr>
        <p:spPr bwMode="auto">
          <a:xfrm flipH="1">
            <a:off x="979488" y="4926013"/>
            <a:ext cx="76200" cy="74612"/>
          </a:xfrm>
          <a:prstGeom prst="line">
            <a:avLst/>
          </a:prstGeom>
          <a:noFill/>
          <a:ln w="8890">
            <a:solidFill>
              <a:srgbClr val="000099"/>
            </a:solidFill>
            <a:round/>
            <a:headEnd/>
            <a:tailEnd/>
          </a:ln>
        </p:spPr>
        <p:txBody>
          <a:bodyPr/>
          <a:lstStyle/>
          <a:p>
            <a:endParaRPr lang="zh-CN" altLang="en-US"/>
          </a:p>
        </p:txBody>
      </p:sp>
      <p:sp>
        <p:nvSpPr>
          <p:cNvPr id="17523" name="Line 117"/>
          <p:cNvSpPr>
            <a:spLocks noChangeShapeType="1"/>
          </p:cNvSpPr>
          <p:nvPr/>
        </p:nvSpPr>
        <p:spPr bwMode="auto">
          <a:xfrm flipH="1">
            <a:off x="812800" y="4926013"/>
            <a:ext cx="73025" cy="74612"/>
          </a:xfrm>
          <a:prstGeom prst="line">
            <a:avLst/>
          </a:prstGeom>
          <a:noFill/>
          <a:ln w="8890">
            <a:solidFill>
              <a:srgbClr val="000099"/>
            </a:solidFill>
            <a:round/>
            <a:headEnd/>
            <a:tailEnd/>
          </a:ln>
        </p:spPr>
        <p:txBody>
          <a:bodyPr/>
          <a:lstStyle/>
          <a:p>
            <a:endParaRPr lang="zh-CN" altLang="en-US"/>
          </a:p>
        </p:txBody>
      </p:sp>
      <p:sp>
        <p:nvSpPr>
          <p:cNvPr id="17524" name="Line 118"/>
          <p:cNvSpPr>
            <a:spLocks noChangeShapeType="1"/>
          </p:cNvSpPr>
          <p:nvPr/>
        </p:nvSpPr>
        <p:spPr bwMode="auto">
          <a:xfrm flipH="1">
            <a:off x="896938" y="4926013"/>
            <a:ext cx="74612" cy="74612"/>
          </a:xfrm>
          <a:prstGeom prst="line">
            <a:avLst/>
          </a:prstGeom>
          <a:noFill/>
          <a:ln w="8890">
            <a:solidFill>
              <a:srgbClr val="000099"/>
            </a:solidFill>
            <a:round/>
            <a:headEnd/>
            <a:tailEnd/>
          </a:ln>
        </p:spPr>
        <p:txBody>
          <a:bodyPr/>
          <a:lstStyle/>
          <a:p>
            <a:endParaRPr lang="zh-CN" altLang="en-US"/>
          </a:p>
        </p:txBody>
      </p:sp>
      <p:sp>
        <p:nvSpPr>
          <p:cNvPr id="17525" name="Line 119"/>
          <p:cNvSpPr>
            <a:spLocks noChangeShapeType="1"/>
          </p:cNvSpPr>
          <p:nvPr/>
        </p:nvSpPr>
        <p:spPr bwMode="auto">
          <a:xfrm flipH="1">
            <a:off x="719138" y="4926013"/>
            <a:ext cx="74612" cy="74612"/>
          </a:xfrm>
          <a:prstGeom prst="line">
            <a:avLst/>
          </a:prstGeom>
          <a:noFill/>
          <a:ln w="8890">
            <a:solidFill>
              <a:srgbClr val="000099"/>
            </a:solidFill>
            <a:round/>
            <a:headEnd/>
            <a:tailEnd/>
          </a:ln>
        </p:spPr>
        <p:txBody>
          <a:bodyPr/>
          <a:lstStyle/>
          <a:p>
            <a:endParaRPr lang="zh-CN" altLang="en-US"/>
          </a:p>
        </p:txBody>
      </p:sp>
      <p:sp>
        <p:nvSpPr>
          <p:cNvPr id="17526" name="Line 120"/>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527" name="Line 121"/>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528" name="Text Box 122"/>
          <p:cNvSpPr txBox="1">
            <a:spLocks noChangeArrowheads="1"/>
          </p:cNvSpPr>
          <p:nvPr/>
        </p:nvSpPr>
        <p:spPr bwMode="auto">
          <a:xfrm>
            <a:off x="2770188" y="1641475"/>
            <a:ext cx="779462" cy="38258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100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29" name="Line 123"/>
          <p:cNvSpPr>
            <a:spLocks noChangeShapeType="1"/>
          </p:cNvSpPr>
          <p:nvPr/>
        </p:nvSpPr>
        <p:spPr bwMode="auto">
          <a:xfrm>
            <a:off x="1249363" y="4910138"/>
            <a:ext cx="0" cy="103187"/>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0" name="Line 124"/>
          <p:cNvSpPr>
            <a:spLocks noChangeShapeType="1"/>
          </p:cNvSpPr>
          <p:nvPr/>
        </p:nvSpPr>
        <p:spPr bwMode="auto">
          <a:xfrm>
            <a:off x="2066925" y="4910138"/>
            <a:ext cx="0" cy="103187"/>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1" name="Text Box 125"/>
          <p:cNvSpPr txBox="1">
            <a:spLocks noChangeArrowheads="1"/>
          </p:cNvSpPr>
          <p:nvPr/>
        </p:nvSpPr>
        <p:spPr bwMode="auto">
          <a:xfrm>
            <a:off x="1054100" y="4932363"/>
            <a:ext cx="387350"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3</a:t>
            </a:r>
            <a:endParaRPr lang="en-US" altLang="zh-CN" sz="1600"/>
          </a:p>
        </p:txBody>
      </p:sp>
      <p:sp>
        <p:nvSpPr>
          <p:cNvPr id="17532" name="Line 126"/>
          <p:cNvSpPr>
            <a:spLocks noChangeShapeType="1"/>
          </p:cNvSpPr>
          <p:nvPr/>
        </p:nvSpPr>
        <p:spPr bwMode="auto">
          <a:xfrm>
            <a:off x="2835275" y="4900613"/>
            <a:ext cx="0" cy="104775"/>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3" name="Line 127"/>
          <p:cNvSpPr>
            <a:spLocks noChangeShapeType="1"/>
          </p:cNvSpPr>
          <p:nvPr/>
        </p:nvSpPr>
        <p:spPr bwMode="auto">
          <a:xfrm>
            <a:off x="3603625" y="4899025"/>
            <a:ext cx="0" cy="104775"/>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4" name="Text Box 128"/>
          <p:cNvSpPr txBox="1">
            <a:spLocks noChangeArrowheads="1"/>
          </p:cNvSpPr>
          <p:nvPr/>
        </p:nvSpPr>
        <p:spPr bwMode="auto">
          <a:xfrm>
            <a:off x="1874838" y="4932363"/>
            <a:ext cx="387350"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6</a:t>
            </a:r>
            <a:endParaRPr lang="en-US" altLang="zh-CN" sz="1600"/>
          </a:p>
        </p:txBody>
      </p:sp>
      <p:sp>
        <p:nvSpPr>
          <p:cNvPr id="17535" name="Text Box 129"/>
          <p:cNvSpPr txBox="1">
            <a:spLocks noChangeArrowheads="1"/>
          </p:cNvSpPr>
          <p:nvPr/>
        </p:nvSpPr>
        <p:spPr bwMode="auto">
          <a:xfrm>
            <a:off x="2652713" y="4946650"/>
            <a:ext cx="388937"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9</a:t>
            </a:r>
            <a:endParaRPr lang="en-US" altLang="zh-CN" sz="1600"/>
          </a:p>
        </p:txBody>
      </p:sp>
      <p:sp>
        <p:nvSpPr>
          <p:cNvPr id="17536" name="Text Box 130"/>
          <p:cNvSpPr txBox="1">
            <a:spLocks noChangeArrowheads="1"/>
          </p:cNvSpPr>
          <p:nvPr/>
        </p:nvSpPr>
        <p:spPr bwMode="auto">
          <a:xfrm>
            <a:off x="3417888" y="4946650"/>
            <a:ext cx="390525" cy="334963"/>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12</a:t>
            </a:r>
            <a:endParaRPr lang="en-US" altLang="zh-CN" sz="1600"/>
          </a:p>
        </p:txBody>
      </p:sp>
      <p:grpSp>
        <p:nvGrpSpPr>
          <p:cNvPr id="2" name="Group 131"/>
          <p:cNvGrpSpPr>
            <a:grpSpLocks/>
          </p:cNvGrpSpPr>
          <p:nvPr/>
        </p:nvGrpSpPr>
        <p:grpSpPr bwMode="auto">
          <a:xfrm>
            <a:off x="1455738" y="2587625"/>
            <a:ext cx="1509712" cy="1914525"/>
            <a:chOff x="917" y="1630"/>
            <a:chExt cx="951" cy="1206"/>
          </a:xfrm>
        </p:grpSpPr>
        <p:sp>
          <p:nvSpPr>
            <p:cNvPr id="17566" name="Rectangle 132"/>
            <p:cNvSpPr>
              <a:spLocks noChangeArrowheads="1"/>
            </p:cNvSpPr>
            <p:nvPr/>
          </p:nvSpPr>
          <p:spPr bwMode="auto">
            <a:xfrm>
              <a:off x="1199" y="2035"/>
              <a:ext cx="326" cy="333"/>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大</a:t>
              </a:r>
              <a:endParaRPr lang="zh-CN" altLang="en-US" sz="2000">
                <a:solidFill>
                  <a:srgbClr val="A50021"/>
                </a:solidFill>
              </a:endParaRPr>
            </a:p>
          </p:txBody>
        </p:sp>
        <p:sp>
          <p:nvSpPr>
            <p:cNvPr id="17567" name="Rectangle 133"/>
            <p:cNvSpPr>
              <a:spLocks noChangeArrowheads="1"/>
            </p:cNvSpPr>
            <p:nvPr/>
          </p:nvSpPr>
          <p:spPr bwMode="auto">
            <a:xfrm>
              <a:off x="917" y="1630"/>
              <a:ext cx="326" cy="332"/>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放</a:t>
              </a:r>
              <a:endParaRPr lang="zh-CN" altLang="en-US" sz="2000">
                <a:solidFill>
                  <a:srgbClr val="A50021"/>
                </a:solidFill>
              </a:endParaRPr>
            </a:p>
          </p:txBody>
        </p:sp>
        <p:sp>
          <p:nvSpPr>
            <p:cNvPr id="17568" name="Rectangle 134"/>
            <p:cNvSpPr>
              <a:spLocks noChangeArrowheads="1"/>
            </p:cNvSpPr>
            <p:nvPr/>
          </p:nvSpPr>
          <p:spPr bwMode="auto">
            <a:xfrm>
              <a:off x="1542" y="2383"/>
              <a:ext cx="326" cy="453"/>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区</a:t>
              </a:r>
              <a:endParaRPr lang="zh-CN" altLang="en-US" sz="2000">
                <a:solidFill>
                  <a:srgbClr val="A50021"/>
                </a:solidFill>
              </a:endParaRPr>
            </a:p>
          </p:txBody>
        </p:sp>
      </p:grpSp>
      <p:sp>
        <p:nvSpPr>
          <p:cNvPr id="17538" name="Text Box 135"/>
          <p:cNvSpPr txBox="1">
            <a:spLocks noChangeArrowheads="1"/>
          </p:cNvSpPr>
          <p:nvPr/>
        </p:nvSpPr>
        <p:spPr bwMode="auto">
          <a:xfrm>
            <a:off x="2903538" y="2244725"/>
            <a:ext cx="779462" cy="38258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80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39" name="Text Box 136"/>
          <p:cNvSpPr txBox="1">
            <a:spLocks noChangeArrowheads="1"/>
          </p:cNvSpPr>
          <p:nvPr/>
        </p:nvSpPr>
        <p:spPr bwMode="auto">
          <a:xfrm>
            <a:off x="3267075" y="3979863"/>
            <a:ext cx="779463" cy="382587"/>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20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0" name="Text Box 137"/>
          <p:cNvSpPr txBox="1">
            <a:spLocks noChangeArrowheads="1"/>
          </p:cNvSpPr>
          <p:nvPr/>
        </p:nvSpPr>
        <p:spPr bwMode="auto">
          <a:xfrm>
            <a:off x="3019425" y="2874963"/>
            <a:ext cx="777875" cy="382587"/>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60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1" name="Text Box 138"/>
          <p:cNvSpPr txBox="1">
            <a:spLocks noChangeArrowheads="1"/>
          </p:cNvSpPr>
          <p:nvPr/>
        </p:nvSpPr>
        <p:spPr bwMode="auto">
          <a:xfrm>
            <a:off x="3203575" y="3440113"/>
            <a:ext cx="779463" cy="38100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40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2" name="Freeform 139"/>
          <p:cNvSpPr>
            <a:spLocks/>
          </p:cNvSpPr>
          <p:nvPr/>
        </p:nvSpPr>
        <p:spPr bwMode="auto">
          <a:xfrm>
            <a:off x="647700" y="1885950"/>
            <a:ext cx="509588" cy="3108325"/>
          </a:xfrm>
          <a:custGeom>
            <a:avLst/>
            <a:gdLst>
              <a:gd name="T0" fmla="*/ 2147483647 w 690"/>
              <a:gd name="T1" fmla="*/ 0 h 3372"/>
              <a:gd name="T2" fmla="*/ 2147483647 w 690"/>
              <a:gd name="T3" fmla="*/ 2147483647 h 3372"/>
              <a:gd name="T4" fmla="*/ 2147483647 w 690"/>
              <a:gd name="T5" fmla="*/ 2147483647 h 3372"/>
              <a:gd name="T6" fmla="*/ 2147483647 w 690"/>
              <a:gd name="T7" fmla="*/ 2147483647 h 3372"/>
              <a:gd name="T8" fmla="*/ 2147483647 w 690"/>
              <a:gd name="T9" fmla="*/ 2147483647 h 3372"/>
              <a:gd name="T10" fmla="*/ 0 w 690"/>
              <a:gd name="T11" fmla="*/ 2147483647 h 3372"/>
              <a:gd name="T12" fmla="*/ 0 60000 65536"/>
              <a:gd name="T13" fmla="*/ 0 60000 65536"/>
              <a:gd name="T14" fmla="*/ 0 60000 65536"/>
              <a:gd name="T15" fmla="*/ 0 60000 65536"/>
              <a:gd name="T16" fmla="*/ 0 60000 65536"/>
              <a:gd name="T17" fmla="*/ 0 60000 65536"/>
              <a:gd name="T18" fmla="*/ 0 w 690"/>
              <a:gd name="T19" fmla="*/ 0 h 3372"/>
              <a:gd name="T20" fmla="*/ 690 w 690"/>
              <a:gd name="T21" fmla="*/ 3372 h 3372"/>
            </a:gdLst>
            <a:ahLst/>
            <a:cxnLst>
              <a:cxn ang="T12">
                <a:pos x="T0" y="T1"/>
              </a:cxn>
              <a:cxn ang="T13">
                <a:pos x="T2" y="T3"/>
              </a:cxn>
              <a:cxn ang="T14">
                <a:pos x="T4" y="T5"/>
              </a:cxn>
              <a:cxn ang="T15">
                <a:pos x="T6" y="T7"/>
              </a:cxn>
              <a:cxn ang="T16">
                <a:pos x="T8" y="T9"/>
              </a:cxn>
              <a:cxn ang="T17">
                <a:pos x="T10" y="T11"/>
              </a:cxn>
            </a:cxnLst>
            <a:rect l="T18" t="T19" r="T20" b="T21"/>
            <a:pathLst>
              <a:path w="690" h="3372">
                <a:moveTo>
                  <a:pt x="681" y="0"/>
                </a:moveTo>
                <a:cubicBezTo>
                  <a:pt x="685" y="60"/>
                  <a:pt x="690" y="120"/>
                  <a:pt x="660" y="336"/>
                </a:cubicBezTo>
                <a:cubicBezTo>
                  <a:pt x="630" y="552"/>
                  <a:pt x="558" y="1018"/>
                  <a:pt x="504" y="1296"/>
                </a:cubicBezTo>
                <a:cubicBezTo>
                  <a:pt x="450" y="1574"/>
                  <a:pt x="392" y="1778"/>
                  <a:pt x="336" y="2004"/>
                </a:cubicBezTo>
                <a:cubicBezTo>
                  <a:pt x="280" y="2230"/>
                  <a:pt x="224" y="2424"/>
                  <a:pt x="168" y="2652"/>
                </a:cubicBezTo>
                <a:cubicBezTo>
                  <a:pt x="112" y="2880"/>
                  <a:pt x="56" y="3126"/>
                  <a:pt x="0" y="3372"/>
                </a:cubicBezTo>
              </a:path>
            </a:pathLst>
          </a:custGeom>
          <a:noFill/>
          <a:ln w="9525">
            <a:solidFill>
              <a:srgbClr val="000000"/>
            </a:solidFill>
            <a:prstDash val="dash"/>
            <a:round/>
            <a:headEnd/>
            <a:tailEnd/>
          </a:ln>
        </p:spPr>
        <p:txBody>
          <a:bodyPr/>
          <a:lstStyle/>
          <a:p>
            <a:endParaRPr lang="zh-CN" altLang="en-US"/>
          </a:p>
        </p:txBody>
      </p:sp>
      <p:sp>
        <p:nvSpPr>
          <p:cNvPr id="17543" name="Line 140"/>
          <p:cNvSpPr>
            <a:spLocks noChangeShapeType="1"/>
          </p:cNvSpPr>
          <p:nvPr/>
        </p:nvSpPr>
        <p:spPr bwMode="auto">
          <a:xfrm flipH="1">
            <a:off x="609600" y="2130425"/>
            <a:ext cx="530225" cy="717550"/>
          </a:xfrm>
          <a:prstGeom prst="line">
            <a:avLst/>
          </a:prstGeom>
          <a:noFill/>
          <a:ln w="9525">
            <a:solidFill>
              <a:srgbClr val="000000"/>
            </a:solidFill>
            <a:round/>
            <a:headEnd/>
            <a:tailEnd/>
          </a:ln>
        </p:spPr>
        <p:txBody>
          <a:bodyPr/>
          <a:lstStyle/>
          <a:p>
            <a:endParaRPr lang="zh-CN" altLang="en-US"/>
          </a:p>
        </p:txBody>
      </p:sp>
      <p:sp>
        <p:nvSpPr>
          <p:cNvPr id="17544" name="Line 141"/>
          <p:cNvSpPr>
            <a:spLocks noChangeShapeType="1"/>
          </p:cNvSpPr>
          <p:nvPr/>
        </p:nvSpPr>
        <p:spPr bwMode="auto">
          <a:xfrm flipH="1">
            <a:off x="627063" y="2328863"/>
            <a:ext cx="488950" cy="719137"/>
          </a:xfrm>
          <a:prstGeom prst="line">
            <a:avLst/>
          </a:prstGeom>
          <a:noFill/>
          <a:ln w="9525">
            <a:solidFill>
              <a:srgbClr val="000000"/>
            </a:solidFill>
            <a:round/>
            <a:headEnd/>
            <a:tailEnd/>
          </a:ln>
        </p:spPr>
        <p:txBody>
          <a:bodyPr/>
          <a:lstStyle/>
          <a:p>
            <a:endParaRPr lang="zh-CN" altLang="en-US"/>
          </a:p>
        </p:txBody>
      </p:sp>
      <p:sp>
        <p:nvSpPr>
          <p:cNvPr id="17545" name="Line 142"/>
          <p:cNvSpPr>
            <a:spLocks noChangeShapeType="1"/>
          </p:cNvSpPr>
          <p:nvPr/>
        </p:nvSpPr>
        <p:spPr bwMode="auto">
          <a:xfrm flipH="1">
            <a:off x="609600" y="2573338"/>
            <a:ext cx="488950" cy="717550"/>
          </a:xfrm>
          <a:prstGeom prst="line">
            <a:avLst/>
          </a:prstGeom>
          <a:noFill/>
          <a:ln w="9525">
            <a:solidFill>
              <a:srgbClr val="000000"/>
            </a:solidFill>
            <a:round/>
            <a:headEnd/>
            <a:tailEnd/>
          </a:ln>
        </p:spPr>
        <p:txBody>
          <a:bodyPr/>
          <a:lstStyle/>
          <a:p>
            <a:endParaRPr lang="zh-CN" altLang="en-US"/>
          </a:p>
        </p:txBody>
      </p:sp>
      <p:sp>
        <p:nvSpPr>
          <p:cNvPr id="17546" name="Line 143"/>
          <p:cNvSpPr>
            <a:spLocks noChangeAspect="1" noChangeShapeType="1"/>
          </p:cNvSpPr>
          <p:nvPr/>
        </p:nvSpPr>
        <p:spPr bwMode="auto">
          <a:xfrm flipH="1">
            <a:off x="627063" y="2863850"/>
            <a:ext cx="419100" cy="615950"/>
          </a:xfrm>
          <a:prstGeom prst="line">
            <a:avLst/>
          </a:prstGeom>
          <a:noFill/>
          <a:ln w="9525">
            <a:solidFill>
              <a:srgbClr val="000000"/>
            </a:solidFill>
            <a:round/>
            <a:headEnd/>
            <a:tailEnd/>
          </a:ln>
        </p:spPr>
        <p:txBody>
          <a:bodyPr/>
          <a:lstStyle/>
          <a:p>
            <a:endParaRPr lang="zh-CN" altLang="en-US"/>
          </a:p>
        </p:txBody>
      </p:sp>
      <p:sp>
        <p:nvSpPr>
          <p:cNvPr id="17547" name="Line 144"/>
          <p:cNvSpPr>
            <a:spLocks noChangeAspect="1" noChangeShapeType="1"/>
          </p:cNvSpPr>
          <p:nvPr/>
        </p:nvSpPr>
        <p:spPr bwMode="auto">
          <a:xfrm flipH="1">
            <a:off x="636588" y="3086100"/>
            <a:ext cx="384175" cy="565150"/>
          </a:xfrm>
          <a:prstGeom prst="line">
            <a:avLst/>
          </a:prstGeom>
          <a:noFill/>
          <a:ln w="9525">
            <a:solidFill>
              <a:srgbClr val="000000"/>
            </a:solidFill>
            <a:round/>
            <a:headEnd/>
            <a:tailEnd/>
          </a:ln>
        </p:spPr>
        <p:txBody>
          <a:bodyPr/>
          <a:lstStyle/>
          <a:p>
            <a:endParaRPr lang="zh-CN" altLang="en-US"/>
          </a:p>
        </p:txBody>
      </p:sp>
      <p:sp>
        <p:nvSpPr>
          <p:cNvPr id="17548" name="Line 145"/>
          <p:cNvSpPr>
            <a:spLocks noChangeAspect="1" noChangeShapeType="1"/>
          </p:cNvSpPr>
          <p:nvPr/>
        </p:nvSpPr>
        <p:spPr bwMode="auto">
          <a:xfrm flipH="1">
            <a:off x="636588" y="3341688"/>
            <a:ext cx="347662" cy="511175"/>
          </a:xfrm>
          <a:prstGeom prst="line">
            <a:avLst/>
          </a:prstGeom>
          <a:noFill/>
          <a:ln w="9525">
            <a:solidFill>
              <a:srgbClr val="000000"/>
            </a:solidFill>
            <a:round/>
            <a:headEnd/>
            <a:tailEnd/>
          </a:ln>
        </p:spPr>
        <p:txBody>
          <a:bodyPr/>
          <a:lstStyle/>
          <a:p>
            <a:endParaRPr lang="zh-CN" altLang="en-US"/>
          </a:p>
        </p:txBody>
      </p:sp>
      <p:sp>
        <p:nvSpPr>
          <p:cNvPr id="17549" name="Line 146"/>
          <p:cNvSpPr>
            <a:spLocks noChangeAspect="1" noChangeShapeType="1"/>
          </p:cNvSpPr>
          <p:nvPr/>
        </p:nvSpPr>
        <p:spPr bwMode="auto">
          <a:xfrm flipH="1">
            <a:off x="636588" y="3654425"/>
            <a:ext cx="274637" cy="406400"/>
          </a:xfrm>
          <a:prstGeom prst="line">
            <a:avLst/>
          </a:prstGeom>
          <a:noFill/>
          <a:ln w="9525">
            <a:solidFill>
              <a:srgbClr val="000000"/>
            </a:solidFill>
            <a:round/>
            <a:headEnd/>
            <a:tailEnd/>
          </a:ln>
        </p:spPr>
        <p:txBody>
          <a:bodyPr/>
          <a:lstStyle/>
          <a:p>
            <a:endParaRPr lang="zh-CN" altLang="en-US"/>
          </a:p>
        </p:txBody>
      </p:sp>
      <p:sp>
        <p:nvSpPr>
          <p:cNvPr id="17550" name="Line 147"/>
          <p:cNvSpPr>
            <a:spLocks noChangeAspect="1" noChangeShapeType="1"/>
          </p:cNvSpPr>
          <p:nvPr/>
        </p:nvSpPr>
        <p:spPr bwMode="auto">
          <a:xfrm flipH="1">
            <a:off x="644525" y="3930650"/>
            <a:ext cx="206375" cy="301625"/>
          </a:xfrm>
          <a:prstGeom prst="line">
            <a:avLst/>
          </a:prstGeom>
          <a:noFill/>
          <a:ln w="9525">
            <a:solidFill>
              <a:srgbClr val="000000"/>
            </a:solidFill>
            <a:round/>
            <a:headEnd/>
            <a:tailEnd/>
          </a:ln>
        </p:spPr>
        <p:txBody>
          <a:bodyPr/>
          <a:lstStyle/>
          <a:p>
            <a:endParaRPr lang="zh-CN" altLang="en-US"/>
          </a:p>
        </p:txBody>
      </p:sp>
      <p:sp>
        <p:nvSpPr>
          <p:cNvPr id="17551" name="Line 148"/>
          <p:cNvSpPr>
            <a:spLocks noChangeAspect="1" noChangeShapeType="1"/>
          </p:cNvSpPr>
          <p:nvPr/>
        </p:nvSpPr>
        <p:spPr bwMode="auto">
          <a:xfrm flipH="1">
            <a:off x="644525" y="4195763"/>
            <a:ext cx="134938" cy="196850"/>
          </a:xfrm>
          <a:prstGeom prst="line">
            <a:avLst/>
          </a:prstGeom>
          <a:noFill/>
          <a:ln w="9525">
            <a:solidFill>
              <a:srgbClr val="000000"/>
            </a:solidFill>
            <a:round/>
            <a:headEnd/>
            <a:tailEnd/>
          </a:ln>
        </p:spPr>
        <p:txBody>
          <a:bodyPr/>
          <a:lstStyle/>
          <a:p>
            <a:endParaRPr lang="zh-CN" altLang="en-US"/>
          </a:p>
        </p:txBody>
      </p:sp>
      <p:sp>
        <p:nvSpPr>
          <p:cNvPr id="351381" name="Line 149"/>
          <p:cNvSpPr>
            <a:spLocks noChangeShapeType="1"/>
          </p:cNvSpPr>
          <p:nvPr/>
        </p:nvSpPr>
        <p:spPr bwMode="auto">
          <a:xfrm flipH="1">
            <a:off x="682625" y="1563688"/>
            <a:ext cx="1173163" cy="1411287"/>
          </a:xfrm>
          <a:prstGeom prst="line">
            <a:avLst/>
          </a:prstGeom>
          <a:noFill/>
          <a:ln w="28575">
            <a:solidFill>
              <a:srgbClr val="0000FF"/>
            </a:solidFill>
            <a:round/>
            <a:headEnd/>
            <a:tailEnd type="triangle" w="med" len="med"/>
          </a:ln>
        </p:spPr>
        <p:txBody>
          <a:bodyPr/>
          <a:lstStyle/>
          <a:p>
            <a:endParaRPr lang="zh-CN" altLang="en-US"/>
          </a:p>
        </p:txBody>
      </p:sp>
      <p:sp>
        <p:nvSpPr>
          <p:cNvPr id="351382" name="Text Box 150"/>
          <p:cNvSpPr txBox="1">
            <a:spLocks noChangeArrowheads="1"/>
          </p:cNvSpPr>
          <p:nvPr/>
        </p:nvSpPr>
        <p:spPr bwMode="auto">
          <a:xfrm>
            <a:off x="3302000" y="2476500"/>
            <a:ext cx="1968500"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00000"/>
                </a:solidFill>
                <a:effectLst>
                  <a:outerShdw blurRad="38100" dist="38100" dir="2700000" algn="tl">
                    <a:srgbClr val="C0C0C0"/>
                  </a:outerShdw>
                </a:effectLst>
                <a:latin typeface="楷体_GB2312" pitchFamily="49" charset="-122"/>
                <a:ea typeface="楷体_GB2312" pitchFamily="49" charset="-122"/>
              </a:rPr>
              <a:t>饱和区</a:t>
            </a:r>
          </a:p>
        </p:txBody>
      </p:sp>
      <p:grpSp>
        <p:nvGrpSpPr>
          <p:cNvPr id="3" name="组合 160"/>
          <p:cNvGrpSpPr>
            <a:grpSpLocks/>
          </p:cNvGrpSpPr>
          <p:nvPr/>
        </p:nvGrpSpPr>
        <p:grpSpPr bwMode="auto">
          <a:xfrm>
            <a:off x="4413250" y="2754313"/>
            <a:ext cx="4535488" cy="1925637"/>
            <a:chOff x="4413248" y="2754304"/>
            <a:chExt cx="4535487" cy="1924987"/>
          </a:xfrm>
        </p:grpSpPr>
        <p:sp>
          <p:nvSpPr>
            <p:cNvPr id="351383" name="Text Box 151"/>
            <p:cNvSpPr txBox="1">
              <a:spLocks noChangeArrowheads="1"/>
            </p:cNvSpPr>
            <p:nvPr/>
          </p:nvSpPr>
          <p:spPr bwMode="auto">
            <a:xfrm>
              <a:off x="4413248" y="2754304"/>
              <a:ext cx="4535487" cy="433241"/>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i="1"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很大，</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rPr>
                <a:t>v</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CE</a:t>
              </a:r>
              <a:r>
                <a:rPr lang="zh-CN" altLang="en-US" sz="2200" dirty="0">
                  <a:solidFill>
                    <a:srgbClr val="A50021"/>
                  </a:solidFill>
                  <a:effectLst>
                    <a:outerShdw blurRad="38100" dist="38100" dir="2700000" algn="tl">
                      <a:srgbClr val="C0C0C0"/>
                    </a:outerShdw>
                  </a:effectLst>
                  <a:latin typeface="Arial" charset="0"/>
                  <a:ea typeface="楷体_GB2312" pitchFamily="49" charset="-122"/>
                </a:rPr>
                <a:t>小</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p>
          </p:txBody>
        </p:sp>
        <p:sp>
          <p:nvSpPr>
            <p:cNvPr id="351384" name="Text Box 152"/>
            <p:cNvSpPr txBox="1">
              <a:spLocks noChangeArrowheads="1"/>
            </p:cNvSpPr>
            <p:nvPr/>
          </p:nvSpPr>
          <p:spPr bwMode="auto">
            <a:xfrm>
              <a:off x="4413248" y="3230393"/>
              <a:ext cx="4444999" cy="144889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A50021"/>
                  </a:solidFill>
                  <a:effectLst>
                    <a:outerShdw blurRad="38100" dist="38100" dir="2700000" algn="tl">
                      <a:srgbClr val="C0C0C0"/>
                    </a:outerShdw>
                  </a:effectLst>
                  <a:latin typeface="Arial" charset="0"/>
                </a:rPr>
                <a:t>偏置</a:t>
              </a:r>
              <a:r>
                <a:rPr lang="en-US" altLang="zh-CN" sz="2200" dirty="0">
                  <a:solidFill>
                    <a:srgbClr val="A50021"/>
                  </a:solidFill>
                  <a:effectLst>
                    <a:outerShdw blurRad="38100" dist="38100" dir="2700000" algn="tl">
                      <a:srgbClr val="C0C0C0"/>
                    </a:outerShdw>
                  </a:effectLst>
                  <a:latin typeface="Arial" charset="0"/>
                </a:rPr>
                <a:t>:</a:t>
              </a:r>
              <a:r>
                <a:rPr lang="zh-CN" altLang="en-US" sz="2200" dirty="0">
                  <a:solidFill>
                    <a:srgbClr val="A50021"/>
                  </a:solidFill>
                  <a:effectLst>
                    <a:outerShdw blurRad="38100" dist="38100" dir="2700000" algn="tl">
                      <a:srgbClr val="C0C0C0"/>
                    </a:outerShdw>
                  </a:effectLst>
                  <a:latin typeface="宋体" pitchFamily="2" charset="-122"/>
                </a:rPr>
                <a:t>发射结正偏，集电结正偏</a:t>
              </a:r>
              <a:endParaRPr lang="en-US" altLang="zh-CN" sz="2200" dirty="0">
                <a:solidFill>
                  <a:srgbClr val="A50021"/>
                </a:solidFill>
                <a:effectLst>
                  <a:outerShdw blurRad="38100" dist="38100" dir="2700000" algn="tl">
                    <a:srgbClr val="C0C0C0"/>
                  </a:outerShdw>
                </a:effectLst>
                <a:latin typeface="宋体" pitchFamily="2" charset="-122"/>
              </a:endParaRPr>
            </a:p>
            <a:p>
              <a:pPr algn="ctr">
                <a:spcBef>
                  <a:spcPct val="50000"/>
                </a:spcBef>
                <a:defRPr/>
              </a:pPr>
              <a:r>
                <a:rPr lang="zh-CN" altLang="en-US" sz="2200" dirty="0">
                  <a:solidFill>
                    <a:srgbClr val="C00000"/>
                  </a:solidFill>
                  <a:latin typeface="Arial" charset="0"/>
                </a:rPr>
                <a:t>（</a:t>
              </a:r>
              <a:r>
                <a:rPr lang="en-US" altLang="zh-CN" sz="2200" dirty="0" err="1">
                  <a:solidFill>
                    <a:srgbClr val="C00000"/>
                  </a:solidFill>
                  <a:latin typeface="Arial" charset="0"/>
                </a:rPr>
                <a:t>v</a:t>
              </a:r>
              <a:r>
                <a:rPr lang="en-US" altLang="zh-CN" sz="2200" baseline="-25000" dirty="0" err="1">
                  <a:solidFill>
                    <a:srgbClr val="C00000"/>
                  </a:solidFill>
                  <a:latin typeface="Arial" charset="0"/>
                </a:rPr>
                <a:t>CE</a:t>
              </a:r>
              <a:r>
                <a:rPr lang="en-US" altLang="zh-CN" sz="2200" dirty="0">
                  <a:solidFill>
                    <a:srgbClr val="C00000"/>
                  </a:solidFill>
                  <a:latin typeface="Arial" charset="0"/>
                </a:rPr>
                <a:t> </a:t>
              </a:r>
              <a:r>
                <a:rPr lang="zh-CN" altLang="en-US" sz="2200" dirty="0">
                  <a:solidFill>
                    <a:srgbClr val="C00000"/>
                  </a:solidFill>
                  <a:latin typeface="Arial" charset="0"/>
                </a:rPr>
                <a:t>≤</a:t>
              </a:r>
              <a:r>
                <a:rPr lang="en-US" altLang="zh-CN"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BE</a:t>
              </a:r>
              <a:r>
                <a:rPr lang="zh-CN" altLang="en-US" sz="2200" dirty="0">
                  <a:solidFill>
                    <a:srgbClr val="C00000"/>
                  </a:solidFill>
                  <a:latin typeface="Arial" charset="0"/>
                </a:rPr>
                <a:t>）</a:t>
              </a:r>
              <a:endParaRPr lang="en-US" altLang="zh-CN" sz="2200" dirty="0">
                <a:solidFill>
                  <a:srgbClr val="C00000"/>
                </a:solidFill>
                <a:effectLst>
                  <a:outerShdw blurRad="38100" dist="38100" dir="2700000" algn="tl">
                    <a:srgbClr val="C0C0C0"/>
                  </a:outerShdw>
                </a:effectLst>
                <a:latin typeface="宋体" pitchFamily="2" charset="-122"/>
              </a:endParaRPr>
            </a:p>
            <a:p>
              <a:pPr>
                <a:spcBef>
                  <a:spcPct val="50000"/>
                </a:spcBef>
                <a:defRPr/>
              </a:pPr>
              <a:endParaRPr lang="zh-CN" altLang="en-US" sz="2200" dirty="0">
                <a:solidFill>
                  <a:srgbClr val="A50021"/>
                </a:solidFill>
                <a:effectLst>
                  <a:outerShdw blurRad="38100" dist="38100" dir="2700000" algn="tl">
                    <a:srgbClr val="C0C0C0"/>
                  </a:outerShdw>
                </a:effectLst>
                <a:latin typeface="宋体" pitchFamily="2" charset="-122"/>
              </a:endParaRPr>
            </a:p>
          </p:txBody>
        </p:sp>
      </p:grpSp>
      <p:sp>
        <p:nvSpPr>
          <p:cNvPr id="351385" name="Text Box 153"/>
          <p:cNvSpPr txBox="1">
            <a:spLocks noChangeArrowheads="1"/>
          </p:cNvSpPr>
          <p:nvPr/>
        </p:nvSpPr>
        <p:spPr bwMode="auto">
          <a:xfrm>
            <a:off x="5326063" y="4381500"/>
            <a:ext cx="1960562"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00000"/>
                </a:solidFill>
                <a:effectLst>
                  <a:outerShdw blurRad="38100" dist="38100" dir="2700000" algn="tl">
                    <a:srgbClr val="C0C0C0"/>
                  </a:outerShdw>
                </a:effectLst>
                <a:latin typeface="楷体_GB2312" pitchFamily="49" charset="-122"/>
                <a:ea typeface="楷体_GB2312" pitchFamily="49" charset="-122"/>
              </a:rPr>
              <a:t>截止区</a:t>
            </a:r>
          </a:p>
        </p:txBody>
      </p:sp>
      <p:grpSp>
        <p:nvGrpSpPr>
          <p:cNvPr id="4" name="组合 163"/>
          <p:cNvGrpSpPr>
            <a:grpSpLocks/>
          </p:cNvGrpSpPr>
          <p:nvPr/>
        </p:nvGrpSpPr>
        <p:grpSpPr bwMode="auto">
          <a:xfrm>
            <a:off x="4730750" y="4818063"/>
            <a:ext cx="4413250" cy="1543050"/>
            <a:chOff x="4730752" y="4818080"/>
            <a:chExt cx="4413248" cy="1543646"/>
          </a:xfrm>
        </p:grpSpPr>
        <p:sp>
          <p:nvSpPr>
            <p:cNvPr id="351386" name="Text Box 154"/>
            <p:cNvSpPr txBox="1">
              <a:spLocks noChangeArrowheads="1"/>
            </p:cNvSpPr>
            <p:nvPr/>
          </p:nvSpPr>
          <p:spPr bwMode="auto">
            <a:xfrm>
              <a:off x="5008565" y="4818080"/>
              <a:ext cx="3929060" cy="771823"/>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E</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≈0</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B</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 -I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CBO</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≈0</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v</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CE</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大</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p>
          </p:txBody>
        </p:sp>
        <p:sp>
          <p:nvSpPr>
            <p:cNvPr id="351387" name="Text Box 155"/>
            <p:cNvSpPr txBox="1">
              <a:spLocks noChangeArrowheads="1"/>
            </p:cNvSpPr>
            <p:nvPr/>
          </p:nvSpPr>
          <p:spPr bwMode="auto">
            <a:xfrm>
              <a:off x="4730752" y="5612137"/>
              <a:ext cx="4413248" cy="749589"/>
            </a:xfrm>
            <a:prstGeom prst="rect">
              <a:avLst/>
            </a:prstGeom>
            <a:noFill/>
            <a:ln>
              <a:noFill/>
            </a:ln>
            <a:effectLst/>
            <a:extLst/>
          </p:spPr>
          <p:txBody>
            <a:bodyPr lIns="90000" tIns="46800" rIns="90000" bIns="46800" anchor="ctr">
              <a:spAutoFit/>
            </a:bodyPr>
            <a:lstStyle/>
            <a:p>
              <a:pPr>
                <a:lnSpc>
                  <a:spcPts val="1800"/>
                </a:lnSpc>
                <a:spcBef>
                  <a:spcPct val="50000"/>
                </a:spcBef>
                <a:defRPr/>
              </a:pPr>
              <a:r>
                <a:rPr lang="zh-CN" altLang="en-US" sz="2200" dirty="0">
                  <a:solidFill>
                    <a:srgbClr val="C00000"/>
                  </a:solidFill>
                  <a:effectLst>
                    <a:outerShdw blurRad="38100" dist="38100" dir="2700000" algn="tl">
                      <a:srgbClr val="C0C0C0"/>
                    </a:outerShdw>
                  </a:effectLst>
                  <a:latin typeface="Arial" charset="0"/>
                </a:rPr>
                <a:t>偏置</a:t>
              </a:r>
              <a:r>
                <a:rPr lang="en-US" altLang="zh-CN" sz="2200" dirty="0">
                  <a:solidFill>
                    <a:srgbClr val="C00000"/>
                  </a:solidFill>
                  <a:effectLst>
                    <a:outerShdw blurRad="38100" dist="38100" dir="2700000" algn="tl">
                      <a:srgbClr val="C0C0C0"/>
                    </a:outerShdw>
                  </a:effectLst>
                  <a:latin typeface="Arial" charset="0"/>
                </a:rPr>
                <a:t>:</a:t>
              </a:r>
              <a:r>
                <a:rPr lang="zh-CN" altLang="en-US" sz="2200" dirty="0">
                  <a:solidFill>
                    <a:srgbClr val="C00000"/>
                  </a:solidFill>
                  <a:effectLst>
                    <a:outerShdw blurRad="38100" dist="38100" dir="2700000" algn="tl">
                      <a:srgbClr val="C0C0C0"/>
                    </a:outerShdw>
                  </a:effectLst>
                  <a:latin typeface="宋体" pitchFamily="2" charset="-122"/>
                </a:rPr>
                <a:t>发射结反偏，集电结反偏</a:t>
              </a:r>
              <a:endParaRPr lang="en-US" altLang="zh-CN" sz="2200" dirty="0">
                <a:solidFill>
                  <a:srgbClr val="C00000"/>
                </a:solidFill>
                <a:effectLst>
                  <a:outerShdw blurRad="38100" dist="38100" dir="2700000" algn="tl">
                    <a:srgbClr val="C0C0C0"/>
                  </a:outerShdw>
                </a:effectLst>
                <a:latin typeface="宋体" pitchFamily="2" charset="-122"/>
              </a:endParaRPr>
            </a:p>
            <a:p>
              <a:pPr algn="ctr">
                <a:lnSpc>
                  <a:spcPts val="1800"/>
                </a:lnSpc>
                <a:spcBef>
                  <a:spcPct val="50000"/>
                </a:spcBef>
                <a:defRPr/>
              </a:pPr>
              <a:r>
                <a:rPr lang="zh-CN" altLang="en-US" sz="2200" dirty="0">
                  <a:solidFill>
                    <a:srgbClr val="C00000"/>
                  </a:solidFill>
                  <a:effectLst>
                    <a:outerShdw blurRad="38100" dist="38100" dir="2700000" algn="tl">
                      <a:srgbClr val="C0C0C0"/>
                    </a:outerShdw>
                  </a:effectLst>
                  <a:latin typeface="宋体" pitchFamily="2" charset="-122"/>
                </a:rPr>
                <a:t>（</a:t>
              </a:r>
              <a:r>
                <a:rPr lang="en-US" altLang="zh-CN" sz="2400" dirty="0" err="1">
                  <a:solidFill>
                    <a:srgbClr val="C00000"/>
                  </a:solidFill>
                  <a:latin typeface="Arial" charset="0"/>
                </a:rPr>
                <a:t>v</a:t>
              </a:r>
              <a:r>
                <a:rPr lang="en-US" altLang="zh-CN" sz="2400" baseline="-25000" dirty="0" err="1">
                  <a:solidFill>
                    <a:srgbClr val="C00000"/>
                  </a:solidFill>
                  <a:latin typeface="Arial" charset="0"/>
                </a:rPr>
                <a:t>BE</a:t>
              </a:r>
              <a:r>
                <a:rPr lang="en-US" altLang="zh-CN" sz="2400" dirty="0">
                  <a:solidFill>
                    <a:srgbClr val="C00000"/>
                  </a:solidFill>
                  <a:latin typeface="Arial" charset="0"/>
                </a:rPr>
                <a:t>≤ 0</a:t>
              </a:r>
              <a:r>
                <a:rPr lang="zh-CN" altLang="en-US" sz="2400" dirty="0">
                  <a:solidFill>
                    <a:srgbClr val="C00000"/>
                  </a:solidFill>
                  <a:latin typeface="Arial" charset="0"/>
                </a:rPr>
                <a:t>， </a:t>
              </a:r>
              <a:r>
                <a:rPr lang="en-US" altLang="zh-CN" sz="2400" dirty="0" err="1">
                  <a:solidFill>
                    <a:srgbClr val="C00000"/>
                  </a:solidFill>
                  <a:latin typeface="Arial" charset="0"/>
                </a:rPr>
                <a:t>v</a:t>
              </a:r>
              <a:r>
                <a:rPr lang="en-US" altLang="zh-CN" sz="2400" baseline="-25000" dirty="0" err="1">
                  <a:solidFill>
                    <a:srgbClr val="C00000"/>
                  </a:solidFill>
                  <a:latin typeface="Arial" charset="0"/>
                </a:rPr>
                <a:t>BC</a:t>
              </a:r>
              <a:r>
                <a:rPr lang="en-US" altLang="zh-CN" sz="2400" dirty="0">
                  <a:solidFill>
                    <a:srgbClr val="C00000"/>
                  </a:solidFill>
                  <a:latin typeface="Arial" charset="0"/>
                </a:rPr>
                <a:t> &lt;0</a:t>
              </a:r>
              <a:r>
                <a:rPr lang="zh-CN" altLang="en-US" sz="2200" dirty="0">
                  <a:solidFill>
                    <a:srgbClr val="C00000"/>
                  </a:solidFill>
                  <a:effectLst>
                    <a:outerShdw blurRad="38100" dist="38100" dir="2700000" algn="tl">
                      <a:srgbClr val="C0C0C0"/>
                    </a:outerShdw>
                  </a:effectLst>
                  <a:latin typeface="宋体" pitchFamily="2" charset="-122"/>
                </a:rPr>
                <a:t>）</a:t>
              </a:r>
            </a:p>
          </p:txBody>
        </p:sp>
      </p:grpSp>
      <p:sp>
        <p:nvSpPr>
          <p:cNvPr id="17557" name="Text Box 156"/>
          <p:cNvSpPr txBox="1">
            <a:spLocks noChangeArrowheads="1"/>
          </p:cNvSpPr>
          <p:nvPr/>
        </p:nvSpPr>
        <p:spPr bwMode="auto">
          <a:xfrm>
            <a:off x="2497138" y="4467225"/>
            <a:ext cx="823912" cy="46513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i="1">
                <a:solidFill>
                  <a:srgbClr val="000000"/>
                </a:solidFill>
                <a:ea typeface="楷体_GB2312" pitchFamily="49" charset="-122"/>
              </a:rPr>
              <a:t>i</a:t>
            </a:r>
            <a:r>
              <a:rPr lang="en-US" altLang="zh-CN" sz="1600" baseline="-25000">
                <a:solidFill>
                  <a:srgbClr val="000000"/>
                </a:solidFill>
                <a:ea typeface="楷体_GB2312" pitchFamily="49" charset="-122"/>
              </a:rPr>
              <a:t>B</a:t>
            </a:r>
            <a:r>
              <a:rPr lang="en-US" altLang="zh-CN" sz="1600">
                <a:solidFill>
                  <a:srgbClr val="000000"/>
                </a:solidFill>
                <a:ea typeface="楷体_GB2312" pitchFamily="49" charset="-122"/>
              </a:rPr>
              <a:t>=0</a:t>
            </a:r>
            <a:endParaRPr lang="en-US" altLang="zh-CN" sz="1600"/>
          </a:p>
        </p:txBody>
      </p:sp>
      <p:sp>
        <p:nvSpPr>
          <p:cNvPr id="351389" name="Rectangle 157"/>
          <p:cNvSpPr>
            <a:spLocks noChangeArrowheads="1"/>
          </p:cNvSpPr>
          <p:nvPr/>
        </p:nvSpPr>
        <p:spPr bwMode="auto">
          <a:xfrm>
            <a:off x="676275" y="5268913"/>
            <a:ext cx="2276585" cy="646331"/>
          </a:xfrm>
          <a:prstGeom prst="rect">
            <a:avLst/>
          </a:prstGeom>
          <a:noFill/>
          <a:ln>
            <a:noFill/>
          </a:ln>
          <a:effectLst/>
          <a:extLst/>
        </p:spPr>
        <p:txBody>
          <a:bodyPr wrap="none">
            <a:spAutoFit/>
          </a:bodyPr>
          <a:lstStyle/>
          <a:p>
            <a:pPr>
              <a:defRPr/>
            </a:pPr>
            <a:r>
              <a:rPr lang="zh-CN" altLang="en-US" dirty="0">
                <a:solidFill>
                  <a:srgbClr val="000099"/>
                </a:solidFill>
                <a:effectLst>
                  <a:outerShdw blurRad="38100" dist="38100" dir="2700000" algn="tl">
                    <a:srgbClr val="C0C0C0"/>
                  </a:outerShdw>
                </a:effectLst>
                <a:latin typeface="Arial" charset="0"/>
                <a:sym typeface="Symbol" pitchFamily="18" charset="2"/>
              </a:rPr>
              <a:t>通常硅管的饱和压降</a:t>
            </a:r>
          </a:p>
          <a:p>
            <a:pPr>
              <a:defRPr/>
            </a:pPr>
            <a:r>
              <a:rPr lang="en-US" altLang="zh-CN" i="1" dirty="0" smtClean="0">
                <a:solidFill>
                  <a:srgbClr val="000099"/>
                </a:solidFill>
                <a:effectLst>
                  <a:outerShdw blurRad="38100" dist="38100" dir="2700000" algn="tl">
                    <a:srgbClr val="C0C0C0"/>
                  </a:outerShdw>
                </a:effectLst>
                <a:latin typeface="Arial" charset="0"/>
                <a:sym typeface="Symbol" pitchFamily="18" charset="2"/>
              </a:rPr>
              <a:t>V</a:t>
            </a:r>
            <a:r>
              <a:rPr lang="en-US" altLang="zh-CN" baseline="-25000" dirty="0" smtClean="0">
                <a:solidFill>
                  <a:srgbClr val="000099"/>
                </a:solidFill>
                <a:effectLst>
                  <a:outerShdw blurRad="38100" dist="38100" dir="2700000" algn="tl">
                    <a:srgbClr val="C0C0C0"/>
                  </a:outerShdw>
                </a:effectLst>
                <a:latin typeface="Arial" charset="0"/>
                <a:sym typeface="Symbol" pitchFamily="18" charset="2"/>
              </a:rPr>
              <a:t>CES</a:t>
            </a:r>
            <a:r>
              <a:rPr lang="zh-CN" altLang="en-US" dirty="0">
                <a:solidFill>
                  <a:srgbClr val="000099"/>
                </a:solidFill>
                <a:effectLst>
                  <a:outerShdw blurRad="38100" dist="38100" dir="2700000" algn="tl">
                    <a:srgbClr val="C0C0C0"/>
                  </a:outerShdw>
                </a:effectLst>
                <a:latin typeface="Arial" charset="0"/>
                <a:sym typeface="Symbol" pitchFamily="18" charset="2"/>
              </a:rPr>
              <a:t>小于</a:t>
            </a:r>
            <a:r>
              <a:rPr lang="en-US" altLang="zh-CN" dirty="0">
                <a:solidFill>
                  <a:srgbClr val="000099"/>
                </a:solidFill>
                <a:effectLst>
                  <a:outerShdw blurRad="38100" dist="38100" dir="2700000" algn="tl">
                    <a:srgbClr val="C0C0C0"/>
                  </a:outerShdw>
                </a:effectLst>
                <a:latin typeface="Arial" charset="0"/>
                <a:sym typeface="Symbol" pitchFamily="18" charset="2"/>
              </a:rPr>
              <a:t>0.35</a:t>
            </a:r>
            <a:r>
              <a:rPr lang="zh-CN" altLang="en-US" dirty="0">
                <a:solidFill>
                  <a:srgbClr val="000099"/>
                </a:solidFill>
                <a:effectLst>
                  <a:outerShdw blurRad="38100" dist="38100" dir="2700000" algn="tl">
                    <a:srgbClr val="C0C0C0"/>
                  </a:outerShdw>
                </a:effectLst>
                <a:latin typeface="Arial" charset="0"/>
                <a:sym typeface="Symbol" pitchFamily="18" charset="2"/>
              </a:rPr>
              <a:t>伏</a:t>
            </a:r>
          </a:p>
        </p:txBody>
      </p:sp>
      <p:sp>
        <p:nvSpPr>
          <p:cNvPr id="158" name="Text Box 155"/>
          <p:cNvSpPr txBox="1">
            <a:spLocks noChangeArrowheads="1"/>
          </p:cNvSpPr>
          <p:nvPr/>
        </p:nvSpPr>
        <p:spPr bwMode="auto">
          <a:xfrm>
            <a:off x="325438" y="6286500"/>
            <a:ext cx="8280400" cy="403225"/>
          </a:xfrm>
          <a:prstGeom prst="rect">
            <a:avLst/>
          </a:prstGeom>
          <a:noFill/>
          <a:ln>
            <a:noFill/>
          </a:ln>
          <a:effectLst/>
          <a:extLst/>
        </p:spPr>
        <p:txBody>
          <a:bodyPr lIns="90000" tIns="46800" rIns="90000" bIns="46800" anchor="ctr">
            <a:spAutoFit/>
          </a:bodyPr>
          <a:lstStyle/>
          <a:p>
            <a:pPr>
              <a:spcBef>
                <a:spcPct val="50000"/>
              </a:spcBef>
              <a:defRPr/>
            </a:pPr>
            <a:r>
              <a:rPr lang="zh-CN" altLang="en-US" sz="2000" dirty="0">
                <a:solidFill>
                  <a:srgbClr val="A50021"/>
                </a:solidFill>
                <a:effectLst>
                  <a:outerShdw blurRad="38100" dist="38100" dir="2700000" algn="tl">
                    <a:srgbClr val="C0C0C0"/>
                  </a:outerShdw>
                </a:effectLst>
                <a:latin typeface="宋体" pitchFamily="2" charset="-122"/>
              </a:rPr>
              <a:t>饱和区和截止区无电流放大作用，而具有开关特性，因此称为开关区。</a:t>
            </a:r>
          </a:p>
        </p:txBody>
      </p:sp>
      <p:sp>
        <p:nvSpPr>
          <p:cNvPr id="162" name="AutoShape 20"/>
          <p:cNvSpPr>
            <a:spLocks noChangeArrowheads="1"/>
          </p:cNvSpPr>
          <p:nvPr/>
        </p:nvSpPr>
        <p:spPr bwMode="auto">
          <a:xfrm>
            <a:off x="6573838" y="4381500"/>
            <a:ext cx="2570162" cy="285750"/>
          </a:xfrm>
          <a:prstGeom prst="wedgeRoundRectCallout">
            <a:avLst>
              <a:gd name="adj1" fmla="val 19486"/>
              <a:gd name="adj2" fmla="val 106250"/>
              <a:gd name="adj3" fmla="val 16667"/>
            </a:avLst>
          </a:prstGeom>
          <a:solidFill>
            <a:schemeClr val="bg1"/>
          </a:solidFill>
          <a:ln w="9525">
            <a:solidFill>
              <a:schemeClr val="tx1"/>
            </a:solidFill>
            <a:miter lim="800000"/>
            <a:headEnd/>
            <a:tailEnd/>
          </a:ln>
        </p:spPr>
        <p:txBody>
          <a:bodyPr/>
          <a:lstStyle/>
          <a:p>
            <a:pPr algn="ctr"/>
            <a:r>
              <a:rPr lang="en-US" altLang="zh-CN" sz="1200"/>
              <a:t>ICEO(</a:t>
            </a:r>
            <a:r>
              <a:rPr lang="zh-CN" altLang="en-US" sz="1200"/>
              <a:t>穿透电流</a:t>
            </a:r>
            <a:r>
              <a:rPr lang="en-US" altLang="zh-CN" sz="1200"/>
              <a:t>) </a:t>
            </a:r>
            <a:r>
              <a:rPr lang="zh-CN" altLang="en-US" sz="1200"/>
              <a:t>较小，近似为零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1237"/>
                                        </p:tgtEl>
                                        <p:attrNameLst>
                                          <p:attrName>style.visibility</p:attrName>
                                        </p:attrNameLst>
                                      </p:cBhvr>
                                      <p:to>
                                        <p:strVal val="visible"/>
                                      </p:to>
                                    </p:set>
                                    <p:animEffect transition="in" filter="wipe(left)">
                                      <p:cBhvr>
                                        <p:cTn id="7" dur="500"/>
                                        <p:tgtEl>
                                          <p:spTgt spid="351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123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12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1382"/>
                                        </p:tgtEl>
                                        <p:attrNameLst>
                                          <p:attrName>style.visibility</p:attrName>
                                        </p:attrNameLst>
                                      </p:cBhvr>
                                      <p:to>
                                        <p:strVal val="visible"/>
                                      </p:to>
                                    </p:set>
                                    <p:animEffect transition="in" filter="wipe(left)">
                                      <p:cBhvr>
                                        <p:cTn id="18" dur="500"/>
                                        <p:tgtEl>
                                          <p:spTgt spid="35138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51381"/>
                                        </p:tgtEl>
                                        <p:attrNameLst>
                                          <p:attrName>style.visibility</p:attrName>
                                        </p:attrNameLst>
                                      </p:cBhvr>
                                      <p:to>
                                        <p:strVal val="visible"/>
                                      </p:to>
                                    </p:set>
                                    <p:animEffect transition="in" filter="box(in)">
                                      <p:cBhvr>
                                        <p:cTn id="23" dur="500"/>
                                        <p:tgtEl>
                                          <p:spTgt spid="35138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351241"/>
                                        </p:tgtEl>
                                        <p:attrNameLst>
                                          <p:attrName>style.visibility</p:attrName>
                                        </p:attrNameLst>
                                      </p:cBhvr>
                                      <p:to>
                                        <p:strVal val="visible"/>
                                      </p:to>
                                    </p:set>
                                    <p:anim calcmode="lin" valueType="num">
                                      <p:cBhvr additive="base">
                                        <p:cTn id="28" dur="500" fill="hold"/>
                                        <p:tgtEl>
                                          <p:spTgt spid="351241"/>
                                        </p:tgtEl>
                                        <p:attrNameLst>
                                          <p:attrName>ppt_x</p:attrName>
                                        </p:attrNameLst>
                                      </p:cBhvr>
                                      <p:tavLst>
                                        <p:tav tm="0">
                                          <p:val>
                                            <p:strVal val="#ppt_x"/>
                                          </p:val>
                                        </p:tav>
                                        <p:tav tm="100000">
                                          <p:val>
                                            <p:strVal val="#ppt_x"/>
                                          </p:val>
                                        </p:tav>
                                      </p:tavLst>
                                    </p:anim>
                                    <p:anim calcmode="lin" valueType="num">
                                      <p:cBhvr additive="base">
                                        <p:cTn id="29" dur="500" fill="hold"/>
                                        <p:tgtEl>
                                          <p:spTgt spid="351241"/>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51389"/>
                                        </p:tgtEl>
                                        <p:attrNameLst>
                                          <p:attrName>style.visibility</p:attrName>
                                        </p:attrNameLst>
                                      </p:cBhvr>
                                      <p:to>
                                        <p:strVal val="visible"/>
                                      </p:to>
                                    </p:set>
                                    <p:animEffect transition="in" filter="box(in)">
                                      <p:cBhvr>
                                        <p:cTn id="38" dur="500"/>
                                        <p:tgtEl>
                                          <p:spTgt spid="35138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51385"/>
                                        </p:tgtEl>
                                        <p:attrNameLst>
                                          <p:attrName>style.visibility</p:attrName>
                                        </p:attrNameLst>
                                      </p:cBhvr>
                                      <p:to>
                                        <p:strVal val="visible"/>
                                      </p:to>
                                    </p:set>
                                    <p:animEffect transition="in" filter="wipe(left)">
                                      <p:cBhvr>
                                        <p:cTn id="43" dur="500"/>
                                        <p:tgtEl>
                                          <p:spTgt spid="3513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351243"/>
                                        </p:tgtEl>
                                        <p:attrNameLst>
                                          <p:attrName>style.visibility</p:attrName>
                                        </p:attrNameLst>
                                      </p:cBhvr>
                                      <p:to>
                                        <p:strVal val="visible"/>
                                      </p:to>
                                    </p:set>
                                    <p:animEffect transition="in" filter="wipe(right)">
                                      <p:cBhvr>
                                        <p:cTn id="48" dur="2000"/>
                                        <p:tgtEl>
                                          <p:spTgt spid="35124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351242"/>
                                        </p:tgtEl>
                                        <p:attrNameLst>
                                          <p:attrName>style.visibility</p:attrName>
                                        </p:attrNameLst>
                                      </p:cBhvr>
                                      <p:to>
                                        <p:strVal val="visible"/>
                                      </p:to>
                                    </p:set>
                                    <p:anim calcmode="lin" valueType="num">
                                      <p:cBhvr additive="base">
                                        <p:cTn id="53" dur="500" fill="hold"/>
                                        <p:tgtEl>
                                          <p:spTgt spid="351242"/>
                                        </p:tgtEl>
                                        <p:attrNameLst>
                                          <p:attrName>ppt_x</p:attrName>
                                        </p:attrNameLst>
                                      </p:cBhvr>
                                      <p:tavLst>
                                        <p:tav tm="0">
                                          <p:val>
                                            <p:strVal val="1+#ppt_w/2"/>
                                          </p:val>
                                        </p:tav>
                                        <p:tav tm="100000">
                                          <p:val>
                                            <p:strVal val="#ppt_x"/>
                                          </p:val>
                                        </p:tav>
                                      </p:tavLst>
                                    </p:anim>
                                    <p:anim calcmode="lin" valueType="num">
                                      <p:cBhvr additive="base">
                                        <p:cTn id="54" dur="500" fill="hold"/>
                                        <p:tgtEl>
                                          <p:spTgt spid="35124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62"/>
                                        </p:tgtEl>
                                        <p:attrNameLst>
                                          <p:attrName>style.visibility</p:attrName>
                                        </p:attrNameLst>
                                      </p:cBhvr>
                                      <p:to>
                                        <p:strVal val="visible"/>
                                      </p:to>
                                    </p:set>
                                    <p:animEffect transition="in" filter="dissolve">
                                      <p:cBhvr>
                                        <p:cTn id="63" dur="500"/>
                                        <p:tgtEl>
                                          <p:spTgt spid="162"/>
                                        </p:tgtEl>
                                      </p:cBhvr>
                                    </p:animEffect>
                                  </p:childTnLst>
                                  <p:subTnLst>
                                    <p:set>
                                      <p:cBhvr override="childStyle">
                                        <p:cTn dur="1" fill="hold" display="0" masterRel="nextClick" afterEffect="1"/>
                                        <p:tgtEl>
                                          <p:spTgt spid="162"/>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7" grpId="0" autoUpdateAnimBg="0"/>
      <p:bldP spid="351238" grpId="0"/>
      <p:bldP spid="351239" grpId="0"/>
      <p:bldP spid="351241" grpId="0"/>
      <p:bldP spid="351242" grpId="0"/>
      <p:bldP spid="351243" grpId="0" animBg="1"/>
      <p:bldP spid="351381" grpId="0" animBg="1"/>
      <p:bldP spid="351382" grpId="0" autoUpdateAnimBg="0"/>
      <p:bldP spid="351385" grpId="0" autoUpdateAnimBg="0"/>
      <p:bldP spid="351389" grpId="0"/>
      <p:bldP spid="158" grpId="0"/>
      <p:bldP spid="16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8" name="日期占位符 1"/>
          <p:cNvSpPr>
            <a:spLocks noGrp="1"/>
          </p:cNvSpPr>
          <p:nvPr>
            <p:ph type="dt" sz="quarter" idx="10"/>
          </p:nvPr>
        </p:nvSpPr>
        <p:spPr>
          <a:noFill/>
        </p:spPr>
        <p:txBody>
          <a:bodyPr/>
          <a:lstStyle/>
          <a:p>
            <a:fld id="{6B415A8A-51EF-4207-9560-4DF2D5CA9A2C}" type="datetime1">
              <a:rPr lang="zh-CN" altLang="en-US" smtClean="0">
                <a:latin typeface="Arial" pitchFamily="34" charset="0"/>
              </a:rPr>
              <a:pPr/>
              <a:t>2019-10-16</a:t>
            </a:fld>
            <a:endParaRPr lang="en-US" altLang="zh-CN" smtClean="0">
              <a:latin typeface="Arial" pitchFamily="34" charset="0"/>
            </a:endParaRPr>
          </a:p>
        </p:txBody>
      </p:sp>
      <p:sp>
        <p:nvSpPr>
          <p:cNvPr id="1847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8480" name="灯片编号占位符 3"/>
          <p:cNvSpPr>
            <a:spLocks noGrp="1"/>
          </p:cNvSpPr>
          <p:nvPr>
            <p:ph type="sldNum" sz="quarter" idx="12"/>
          </p:nvPr>
        </p:nvSpPr>
        <p:spPr>
          <a:noFill/>
        </p:spPr>
        <p:txBody>
          <a:bodyPr/>
          <a:lstStyle/>
          <a:p>
            <a:fld id="{46CE1B12-A005-4A69-B0FD-61C39F3FC95C}" type="slidenum">
              <a:rPr lang="en-US" altLang="zh-CN" smtClean="0">
                <a:latin typeface="Arial" pitchFamily="34" charset="0"/>
              </a:rPr>
              <a:pPr/>
              <a:t>26</a:t>
            </a:fld>
            <a:endParaRPr lang="en-US" altLang="zh-CN" smtClean="0">
              <a:latin typeface="Arial" pitchFamily="34" charset="0"/>
            </a:endParaRPr>
          </a:p>
        </p:txBody>
      </p:sp>
      <p:sp>
        <p:nvSpPr>
          <p:cNvPr id="18481" name="Text Box 4"/>
          <p:cNvSpPr txBox="1">
            <a:spLocks noChangeArrowheads="1"/>
          </p:cNvSpPr>
          <p:nvPr/>
        </p:nvSpPr>
        <p:spPr bwMode="auto">
          <a:xfrm>
            <a:off x="95250" y="122238"/>
            <a:ext cx="5000625"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共基级连接时的</a:t>
            </a:r>
            <a:r>
              <a:rPr lang="en-US" altLang="zh-CN" sz="2800"/>
              <a:t>V-I</a:t>
            </a:r>
            <a:r>
              <a:rPr lang="zh-CN" altLang="en-US" sz="2800"/>
              <a:t>特性曲线</a:t>
            </a:r>
            <a:endParaRPr lang="zh-CN" altLang="en-US" sz="2800" baseline="-25000"/>
          </a:p>
        </p:txBody>
      </p:sp>
      <p:grpSp>
        <p:nvGrpSpPr>
          <p:cNvPr id="4" name="Group 52"/>
          <p:cNvGrpSpPr>
            <a:grpSpLocks/>
          </p:cNvGrpSpPr>
          <p:nvPr/>
        </p:nvGrpSpPr>
        <p:grpSpPr bwMode="auto">
          <a:xfrm>
            <a:off x="5432425" y="638175"/>
            <a:ext cx="3333750" cy="1878013"/>
            <a:chOff x="3422" y="402"/>
            <a:chExt cx="2100" cy="1183"/>
          </a:xfrm>
        </p:grpSpPr>
        <p:sp>
          <p:nvSpPr>
            <p:cNvPr id="18533" name="Line 9"/>
            <p:cNvSpPr>
              <a:spLocks noChangeShapeType="1"/>
            </p:cNvSpPr>
            <p:nvPr/>
          </p:nvSpPr>
          <p:spPr bwMode="auto">
            <a:xfrm rot="-5400000">
              <a:off x="4470" y="745"/>
              <a:ext cx="0" cy="386"/>
            </a:xfrm>
            <a:prstGeom prst="line">
              <a:avLst/>
            </a:prstGeom>
            <a:noFill/>
            <a:ln w="38100">
              <a:solidFill>
                <a:srgbClr val="FF0000"/>
              </a:solidFill>
              <a:round/>
              <a:headEnd/>
              <a:tailEnd/>
            </a:ln>
          </p:spPr>
          <p:txBody>
            <a:bodyPr/>
            <a:lstStyle/>
            <a:p>
              <a:endParaRPr lang="zh-CN" altLang="en-US"/>
            </a:p>
          </p:txBody>
        </p:sp>
        <p:sp>
          <p:nvSpPr>
            <p:cNvPr id="18534" name="Line 10"/>
            <p:cNvSpPr>
              <a:spLocks noChangeShapeType="1"/>
            </p:cNvSpPr>
            <p:nvPr/>
          </p:nvSpPr>
          <p:spPr bwMode="auto">
            <a:xfrm rot="16200000" flipH="1">
              <a:off x="4265" y="1141"/>
              <a:ext cx="410" cy="0"/>
            </a:xfrm>
            <a:prstGeom prst="line">
              <a:avLst/>
            </a:prstGeom>
            <a:noFill/>
            <a:ln w="12700">
              <a:solidFill>
                <a:schemeClr val="tx1"/>
              </a:solidFill>
              <a:round/>
              <a:headEnd/>
              <a:tailEnd/>
            </a:ln>
          </p:spPr>
          <p:txBody>
            <a:bodyPr/>
            <a:lstStyle/>
            <a:p>
              <a:endParaRPr lang="zh-CN" altLang="en-US"/>
            </a:p>
          </p:txBody>
        </p:sp>
        <p:sp>
          <p:nvSpPr>
            <p:cNvPr id="18535" name="Oval 11"/>
            <p:cNvSpPr>
              <a:spLocks noChangeArrowheads="1"/>
            </p:cNvSpPr>
            <p:nvPr/>
          </p:nvSpPr>
          <p:spPr bwMode="auto">
            <a:xfrm rot="-5400000">
              <a:off x="4430" y="1309"/>
              <a:ext cx="100" cy="10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8536" name="Line 12"/>
            <p:cNvSpPr>
              <a:spLocks noChangeShapeType="1"/>
            </p:cNvSpPr>
            <p:nvPr/>
          </p:nvSpPr>
          <p:spPr bwMode="auto">
            <a:xfrm rot="-5400000">
              <a:off x="4494" y="728"/>
              <a:ext cx="248" cy="168"/>
            </a:xfrm>
            <a:prstGeom prst="line">
              <a:avLst/>
            </a:prstGeom>
            <a:noFill/>
            <a:ln w="12700">
              <a:solidFill>
                <a:srgbClr val="FF0000"/>
              </a:solidFill>
              <a:round/>
              <a:headEnd/>
              <a:tailEnd type="none" w="med" len="lg"/>
            </a:ln>
          </p:spPr>
          <p:txBody>
            <a:bodyPr/>
            <a:lstStyle/>
            <a:p>
              <a:endParaRPr lang="zh-CN" altLang="en-US"/>
            </a:p>
          </p:txBody>
        </p:sp>
        <p:sp>
          <p:nvSpPr>
            <p:cNvPr id="18537" name="Line 13"/>
            <p:cNvSpPr>
              <a:spLocks noChangeShapeType="1"/>
            </p:cNvSpPr>
            <p:nvPr/>
          </p:nvSpPr>
          <p:spPr bwMode="auto">
            <a:xfrm rot="16200000" flipV="1">
              <a:off x="3979" y="426"/>
              <a:ext cx="0" cy="521"/>
            </a:xfrm>
            <a:prstGeom prst="line">
              <a:avLst/>
            </a:prstGeom>
            <a:noFill/>
            <a:ln w="12700">
              <a:solidFill>
                <a:schemeClr val="tx1"/>
              </a:solidFill>
              <a:round/>
              <a:headEnd/>
              <a:tailEnd/>
            </a:ln>
          </p:spPr>
          <p:txBody>
            <a:bodyPr/>
            <a:lstStyle/>
            <a:p>
              <a:endParaRPr lang="zh-CN" altLang="en-US"/>
            </a:p>
          </p:txBody>
        </p:sp>
        <p:sp>
          <p:nvSpPr>
            <p:cNvPr id="18538" name="Oval 14"/>
            <p:cNvSpPr>
              <a:spLocks noChangeArrowheads="1"/>
            </p:cNvSpPr>
            <p:nvPr/>
          </p:nvSpPr>
          <p:spPr bwMode="auto">
            <a:xfrm rot="-5400000">
              <a:off x="3615" y="648"/>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8539" name="Line 15"/>
            <p:cNvSpPr>
              <a:spLocks noChangeShapeType="1"/>
            </p:cNvSpPr>
            <p:nvPr/>
          </p:nvSpPr>
          <p:spPr bwMode="auto">
            <a:xfrm rot="16200000" flipV="1">
              <a:off x="4972" y="419"/>
              <a:ext cx="0" cy="541"/>
            </a:xfrm>
            <a:prstGeom prst="line">
              <a:avLst/>
            </a:prstGeom>
            <a:noFill/>
            <a:ln w="12700">
              <a:solidFill>
                <a:schemeClr val="tx1"/>
              </a:solidFill>
              <a:round/>
              <a:headEnd/>
              <a:tailEnd/>
            </a:ln>
          </p:spPr>
          <p:txBody>
            <a:bodyPr/>
            <a:lstStyle/>
            <a:p>
              <a:endParaRPr lang="zh-CN" altLang="en-US"/>
            </a:p>
          </p:txBody>
        </p:sp>
        <p:sp>
          <p:nvSpPr>
            <p:cNvPr id="18540" name="Oval 16"/>
            <p:cNvSpPr>
              <a:spLocks noChangeArrowheads="1"/>
            </p:cNvSpPr>
            <p:nvPr/>
          </p:nvSpPr>
          <p:spPr bwMode="auto">
            <a:xfrm rot="-5400000">
              <a:off x="5244" y="648"/>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 name="Line 17"/>
            <p:cNvSpPr>
              <a:spLocks noChangeShapeType="1"/>
            </p:cNvSpPr>
            <p:nvPr/>
          </p:nvSpPr>
          <p:spPr bwMode="auto">
            <a:xfrm rot="10800000">
              <a:off x="4241" y="687"/>
              <a:ext cx="160" cy="233"/>
            </a:xfrm>
            <a:prstGeom prst="line">
              <a:avLst/>
            </a:prstGeom>
            <a:noFill/>
            <a:ln w="12700">
              <a:solidFill>
                <a:srgbClr val="FF0000"/>
              </a:solidFill>
              <a:round/>
              <a:headEnd/>
              <a:tailEnd type="triangle" w="med" len="lg"/>
            </a:ln>
          </p:spPr>
          <p:txBody>
            <a:bodyPr/>
            <a:lstStyle/>
            <a:p>
              <a:endParaRPr lang="zh-CN" altLang="en-US"/>
            </a:p>
          </p:txBody>
        </p:sp>
        <p:sp>
          <p:nvSpPr>
            <p:cNvPr id="3" name="Line 18"/>
            <p:cNvSpPr>
              <a:spLocks noChangeShapeType="1"/>
            </p:cNvSpPr>
            <p:nvPr/>
          </p:nvSpPr>
          <p:spPr bwMode="auto">
            <a:xfrm>
              <a:off x="3667" y="1371"/>
              <a:ext cx="1601" cy="0"/>
            </a:xfrm>
            <a:prstGeom prst="line">
              <a:avLst/>
            </a:prstGeom>
            <a:noFill/>
            <a:ln w="12700">
              <a:solidFill>
                <a:schemeClr val="tx1"/>
              </a:solidFill>
              <a:round/>
              <a:headEnd/>
              <a:tailEnd/>
            </a:ln>
          </p:spPr>
          <p:txBody>
            <a:bodyPr/>
            <a:lstStyle/>
            <a:p>
              <a:endParaRPr lang="zh-CN" altLang="en-US"/>
            </a:p>
          </p:txBody>
        </p:sp>
        <p:sp>
          <p:nvSpPr>
            <p:cNvPr id="18543" name="Oval 19"/>
            <p:cNvSpPr>
              <a:spLocks noChangeArrowheads="1"/>
            </p:cNvSpPr>
            <p:nvPr/>
          </p:nvSpPr>
          <p:spPr bwMode="auto">
            <a:xfrm rot="-5400000">
              <a:off x="3620" y="131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8544" name="Oval 20"/>
            <p:cNvSpPr>
              <a:spLocks noChangeArrowheads="1"/>
            </p:cNvSpPr>
            <p:nvPr/>
          </p:nvSpPr>
          <p:spPr bwMode="auto">
            <a:xfrm rot="-5400000">
              <a:off x="5235" y="131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8466" name="Object 21"/>
            <p:cNvGraphicFramePr>
              <a:graphicFrameLocks noChangeAspect="1"/>
            </p:cNvGraphicFramePr>
            <p:nvPr/>
          </p:nvGraphicFramePr>
          <p:xfrm>
            <a:off x="4556" y="992"/>
            <a:ext cx="225" cy="228"/>
          </p:xfrm>
          <a:graphic>
            <a:graphicData uri="http://schemas.openxmlformats.org/presentationml/2006/ole">
              <p:oleObj spid="_x0000_s291886" name="公式" r:id="rId4" imgW="152268" imgH="164957" progId="Equation.3">
                <p:embed/>
              </p:oleObj>
            </a:graphicData>
          </a:graphic>
        </p:graphicFrame>
        <p:graphicFrame>
          <p:nvGraphicFramePr>
            <p:cNvPr id="18467" name="Object 31"/>
            <p:cNvGraphicFramePr>
              <a:graphicFrameLocks noChangeAspect="1"/>
            </p:cNvGraphicFramePr>
            <p:nvPr/>
          </p:nvGraphicFramePr>
          <p:xfrm>
            <a:off x="5263" y="509"/>
            <a:ext cx="135" cy="159"/>
          </p:xfrm>
          <a:graphic>
            <a:graphicData uri="http://schemas.openxmlformats.org/presentationml/2006/ole">
              <p:oleObj spid="_x0000_s291887" name="公式" r:id="rId5" imgW="114201" imgH="139579" progId="Equation.3">
                <p:embed/>
              </p:oleObj>
            </a:graphicData>
          </a:graphic>
        </p:graphicFrame>
        <p:graphicFrame>
          <p:nvGraphicFramePr>
            <p:cNvPr id="18468" name="Object 32"/>
            <p:cNvGraphicFramePr>
              <a:graphicFrameLocks noChangeAspect="1"/>
            </p:cNvGraphicFramePr>
            <p:nvPr/>
          </p:nvGraphicFramePr>
          <p:xfrm>
            <a:off x="4404" y="1398"/>
            <a:ext cx="139" cy="187"/>
          </p:xfrm>
          <a:graphic>
            <a:graphicData uri="http://schemas.openxmlformats.org/presentationml/2006/ole">
              <p:oleObj spid="_x0000_s291888" name="公式" r:id="rId6" imgW="126725" imgH="177415" progId="Equation.3">
                <p:embed/>
              </p:oleObj>
            </a:graphicData>
          </a:graphic>
        </p:graphicFrame>
        <p:graphicFrame>
          <p:nvGraphicFramePr>
            <p:cNvPr id="18469" name="Object 33"/>
            <p:cNvGraphicFramePr>
              <a:graphicFrameLocks noChangeAspect="1"/>
            </p:cNvGraphicFramePr>
            <p:nvPr/>
          </p:nvGraphicFramePr>
          <p:xfrm>
            <a:off x="3515" y="484"/>
            <a:ext cx="130" cy="152"/>
          </p:xfrm>
          <a:graphic>
            <a:graphicData uri="http://schemas.openxmlformats.org/presentationml/2006/ole">
              <p:oleObj spid="_x0000_s291889" name="公式" r:id="rId7" imgW="114201" imgH="139579" progId="Equation.3">
                <p:embed/>
              </p:oleObj>
            </a:graphicData>
          </a:graphic>
        </p:graphicFrame>
        <p:graphicFrame>
          <p:nvGraphicFramePr>
            <p:cNvPr id="18470" name="Object 40"/>
            <p:cNvGraphicFramePr>
              <a:graphicFrameLocks noChangeAspect="1"/>
            </p:cNvGraphicFramePr>
            <p:nvPr/>
          </p:nvGraphicFramePr>
          <p:xfrm>
            <a:off x="3489" y="1175"/>
            <a:ext cx="153" cy="147"/>
          </p:xfrm>
          <a:graphic>
            <a:graphicData uri="http://schemas.openxmlformats.org/presentationml/2006/ole">
              <p:oleObj spid="_x0000_s291890" name="公式" r:id="rId8" imgW="139700" imgH="139700" progId="Equation.3">
                <p:embed/>
              </p:oleObj>
            </a:graphicData>
          </a:graphic>
        </p:graphicFrame>
        <p:graphicFrame>
          <p:nvGraphicFramePr>
            <p:cNvPr id="18471" name="Object 41"/>
            <p:cNvGraphicFramePr>
              <a:graphicFrameLocks noChangeAspect="1"/>
            </p:cNvGraphicFramePr>
            <p:nvPr/>
          </p:nvGraphicFramePr>
          <p:xfrm>
            <a:off x="3490" y="788"/>
            <a:ext cx="153" cy="81"/>
          </p:xfrm>
          <a:graphic>
            <a:graphicData uri="http://schemas.openxmlformats.org/presentationml/2006/ole">
              <p:oleObj spid="_x0000_s291891" name="公式" r:id="rId9" imgW="139518" imgH="76101" progId="Equation.3">
                <p:embed/>
              </p:oleObj>
            </a:graphicData>
          </a:graphic>
        </p:graphicFrame>
        <p:graphicFrame>
          <p:nvGraphicFramePr>
            <p:cNvPr id="18472" name="Object 42"/>
            <p:cNvGraphicFramePr>
              <a:graphicFrameLocks noChangeAspect="1"/>
            </p:cNvGraphicFramePr>
            <p:nvPr/>
          </p:nvGraphicFramePr>
          <p:xfrm>
            <a:off x="3422" y="850"/>
            <a:ext cx="314" cy="269"/>
          </p:xfrm>
          <a:graphic>
            <a:graphicData uri="http://schemas.openxmlformats.org/presentationml/2006/ole">
              <p:oleObj spid="_x0000_s291892" name="公式" r:id="rId10" imgW="241091" imgH="215713" progId="Equation.3">
                <p:embed/>
              </p:oleObj>
            </a:graphicData>
          </a:graphic>
        </p:graphicFrame>
        <p:sp>
          <p:nvSpPr>
            <p:cNvPr id="18545" name="Line 45"/>
            <p:cNvSpPr>
              <a:spLocks noChangeShapeType="1"/>
            </p:cNvSpPr>
            <p:nvPr/>
          </p:nvSpPr>
          <p:spPr bwMode="auto">
            <a:xfrm>
              <a:off x="3871" y="631"/>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8473" name="Object 46"/>
            <p:cNvGraphicFramePr>
              <a:graphicFrameLocks noChangeAspect="1"/>
            </p:cNvGraphicFramePr>
            <p:nvPr/>
          </p:nvGraphicFramePr>
          <p:xfrm>
            <a:off x="3926" y="402"/>
            <a:ext cx="168" cy="227"/>
          </p:xfrm>
          <a:graphic>
            <a:graphicData uri="http://schemas.openxmlformats.org/presentationml/2006/ole">
              <p:oleObj spid="_x0000_s291893" name="公式" r:id="rId11" imgW="152268" imgH="215713" progId="Equation.3">
                <p:embed/>
              </p:oleObj>
            </a:graphicData>
          </a:graphic>
        </p:graphicFrame>
        <p:graphicFrame>
          <p:nvGraphicFramePr>
            <p:cNvPr id="18474" name="Object 47"/>
            <p:cNvGraphicFramePr>
              <a:graphicFrameLocks noChangeAspect="1"/>
            </p:cNvGraphicFramePr>
            <p:nvPr/>
          </p:nvGraphicFramePr>
          <p:xfrm>
            <a:off x="5301" y="763"/>
            <a:ext cx="153" cy="147"/>
          </p:xfrm>
          <a:graphic>
            <a:graphicData uri="http://schemas.openxmlformats.org/presentationml/2006/ole">
              <p:oleObj spid="_x0000_s291894" name="公式" r:id="rId12" imgW="139700" imgH="139700" progId="Equation.3">
                <p:embed/>
              </p:oleObj>
            </a:graphicData>
          </a:graphic>
        </p:graphicFrame>
        <p:graphicFrame>
          <p:nvGraphicFramePr>
            <p:cNvPr id="18475" name="Object 48"/>
            <p:cNvGraphicFramePr>
              <a:graphicFrameLocks noChangeAspect="1"/>
            </p:cNvGraphicFramePr>
            <p:nvPr/>
          </p:nvGraphicFramePr>
          <p:xfrm>
            <a:off x="5326" y="1241"/>
            <a:ext cx="153" cy="81"/>
          </p:xfrm>
          <a:graphic>
            <a:graphicData uri="http://schemas.openxmlformats.org/presentationml/2006/ole">
              <p:oleObj spid="_x0000_s291895" name="公式" r:id="rId13" imgW="139518" imgH="76101" progId="Equation.3">
                <p:embed/>
              </p:oleObj>
            </a:graphicData>
          </a:graphic>
        </p:graphicFrame>
        <p:graphicFrame>
          <p:nvGraphicFramePr>
            <p:cNvPr id="18476" name="Object 49"/>
            <p:cNvGraphicFramePr>
              <a:graphicFrameLocks noChangeAspect="1"/>
            </p:cNvGraphicFramePr>
            <p:nvPr/>
          </p:nvGraphicFramePr>
          <p:xfrm>
            <a:off x="5208" y="890"/>
            <a:ext cx="314" cy="285"/>
          </p:xfrm>
          <a:graphic>
            <a:graphicData uri="http://schemas.openxmlformats.org/presentationml/2006/ole">
              <p:oleObj spid="_x0000_s291896" name="公式" r:id="rId14" imgW="241300" imgH="228600" progId="Equation.3">
                <p:embed/>
              </p:oleObj>
            </a:graphicData>
          </a:graphic>
        </p:graphicFrame>
        <p:sp>
          <p:nvSpPr>
            <p:cNvPr id="18546" name="Line 50"/>
            <p:cNvSpPr>
              <a:spLocks noChangeShapeType="1"/>
            </p:cNvSpPr>
            <p:nvPr/>
          </p:nvSpPr>
          <p:spPr bwMode="auto">
            <a:xfrm>
              <a:off x="4836" y="636"/>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8477" name="Object 51"/>
            <p:cNvGraphicFramePr>
              <a:graphicFrameLocks noChangeAspect="1"/>
            </p:cNvGraphicFramePr>
            <p:nvPr/>
          </p:nvGraphicFramePr>
          <p:xfrm>
            <a:off x="4916" y="407"/>
            <a:ext cx="167" cy="240"/>
          </p:xfrm>
          <a:graphic>
            <a:graphicData uri="http://schemas.openxmlformats.org/presentationml/2006/ole">
              <p:oleObj spid="_x0000_s291897" name="公式" r:id="rId15" imgW="152334" imgH="228501" progId="Equation.3">
                <p:embed/>
              </p:oleObj>
            </a:graphicData>
          </a:graphic>
        </p:graphicFrame>
      </p:grpSp>
      <p:sp>
        <p:nvSpPr>
          <p:cNvPr id="18483" name="Text Box 53"/>
          <p:cNvSpPr txBox="1">
            <a:spLocks noChangeArrowheads="1"/>
          </p:cNvSpPr>
          <p:nvPr/>
        </p:nvSpPr>
        <p:spPr bwMode="auto">
          <a:xfrm>
            <a:off x="6589713" y="2589213"/>
            <a:ext cx="1047750"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共基极</a:t>
            </a:r>
          </a:p>
        </p:txBody>
      </p:sp>
      <p:sp>
        <p:nvSpPr>
          <p:cNvPr id="235575" name="Text Box 55"/>
          <p:cNvSpPr txBox="1">
            <a:spLocks noChangeArrowheads="1"/>
          </p:cNvSpPr>
          <p:nvPr/>
        </p:nvSpPr>
        <p:spPr bwMode="auto">
          <a:xfrm>
            <a:off x="95250" y="727075"/>
            <a:ext cx="177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输入特性</a:t>
            </a:r>
          </a:p>
        </p:txBody>
      </p:sp>
      <p:sp>
        <p:nvSpPr>
          <p:cNvPr id="235599" name="Text Box 79"/>
          <p:cNvSpPr txBox="1">
            <a:spLocks noChangeArrowheads="1"/>
          </p:cNvSpPr>
          <p:nvPr/>
        </p:nvSpPr>
        <p:spPr bwMode="auto">
          <a:xfrm>
            <a:off x="1309688" y="6408738"/>
            <a:ext cx="1116012"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输入特性</a:t>
            </a:r>
          </a:p>
        </p:txBody>
      </p:sp>
      <p:grpSp>
        <p:nvGrpSpPr>
          <p:cNvPr id="5" name="Group 80"/>
          <p:cNvGrpSpPr>
            <a:grpSpLocks/>
          </p:cNvGrpSpPr>
          <p:nvPr/>
        </p:nvGrpSpPr>
        <p:grpSpPr bwMode="auto">
          <a:xfrm>
            <a:off x="46038" y="3532188"/>
            <a:ext cx="3881437" cy="2808287"/>
            <a:chOff x="1178" y="1876"/>
            <a:chExt cx="2700" cy="1962"/>
          </a:xfrm>
        </p:grpSpPr>
        <p:sp>
          <p:nvSpPr>
            <p:cNvPr id="18523" name="Line 81"/>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18524" name="Line 82"/>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8455" name="Object 83"/>
            <p:cNvGraphicFramePr>
              <a:graphicFrameLocks noChangeAspect="1"/>
            </p:cNvGraphicFramePr>
            <p:nvPr/>
          </p:nvGraphicFramePr>
          <p:xfrm>
            <a:off x="1178" y="1876"/>
            <a:ext cx="464" cy="226"/>
          </p:xfrm>
          <a:graphic>
            <a:graphicData uri="http://schemas.openxmlformats.org/presentationml/2006/ole">
              <p:oleObj spid="_x0000_s291898" name="公式" r:id="rId16" imgW="494870" imgH="215713" progId="Equation.3">
                <p:embed/>
              </p:oleObj>
            </a:graphicData>
          </a:graphic>
        </p:graphicFrame>
        <p:graphicFrame>
          <p:nvGraphicFramePr>
            <p:cNvPr id="18456" name="Object 84"/>
            <p:cNvGraphicFramePr>
              <a:graphicFrameLocks noChangeAspect="1"/>
            </p:cNvGraphicFramePr>
            <p:nvPr/>
          </p:nvGraphicFramePr>
          <p:xfrm>
            <a:off x="1505" y="3120"/>
            <a:ext cx="163" cy="208"/>
          </p:xfrm>
          <a:graphic>
            <a:graphicData uri="http://schemas.openxmlformats.org/presentationml/2006/ole">
              <p:oleObj spid="_x0000_s291899" name="公式" r:id="rId17" imgW="126780" imgH="164814" progId="Equation.3">
                <p:embed/>
              </p:oleObj>
            </a:graphicData>
          </a:graphic>
        </p:graphicFrame>
        <p:graphicFrame>
          <p:nvGraphicFramePr>
            <p:cNvPr id="18457" name="Object 85"/>
            <p:cNvGraphicFramePr>
              <a:graphicFrameLocks noChangeAspect="1"/>
            </p:cNvGraphicFramePr>
            <p:nvPr/>
          </p:nvGraphicFramePr>
          <p:xfrm>
            <a:off x="1507" y="3544"/>
            <a:ext cx="205" cy="280"/>
          </p:xfrm>
          <a:graphic>
            <a:graphicData uri="http://schemas.openxmlformats.org/presentationml/2006/ole">
              <p:oleObj spid="_x0000_s291900" name="公式" r:id="rId18" imgW="126725" imgH="177415" progId="Equation.3">
                <p:embed/>
              </p:oleObj>
            </a:graphicData>
          </a:graphic>
        </p:graphicFrame>
        <p:graphicFrame>
          <p:nvGraphicFramePr>
            <p:cNvPr id="18458" name="Object 86"/>
            <p:cNvGraphicFramePr>
              <a:graphicFrameLocks noChangeAspect="1"/>
            </p:cNvGraphicFramePr>
            <p:nvPr/>
          </p:nvGraphicFramePr>
          <p:xfrm>
            <a:off x="1500" y="2461"/>
            <a:ext cx="159" cy="215"/>
          </p:xfrm>
          <a:graphic>
            <a:graphicData uri="http://schemas.openxmlformats.org/presentationml/2006/ole">
              <p:oleObj spid="_x0000_s291901" name="公式" r:id="rId19" imgW="126725" imgH="177415" progId="Equation.3">
                <p:embed/>
              </p:oleObj>
            </a:graphicData>
          </a:graphic>
        </p:graphicFrame>
        <p:graphicFrame>
          <p:nvGraphicFramePr>
            <p:cNvPr id="18459" name="Object 87"/>
            <p:cNvGraphicFramePr>
              <a:graphicFrameLocks noChangeAspect="1"/>
            </p:cNvGraphicFramePr>
            <p:nvPr/>
          </p:nvGraphicFramePr>
          <p:xfrm>
            <a:off x="3418" y="3588"/>
            <a:ext cx="460" cy="226"/>
          </p:xfrm>
          <a:graphic>
            <a:graphicData uri="http://schemas.openxmlformats.org/presentationml/2006/ole">
              <p:oleObj spid="_x0000_s291902" name="公式" r:id="rId20" imgW="469696" imgH="215806" progId="Equation.3">
                <p:embed/>
              </p:oleObj>
            </a:graphicData>
          </a:graphic>
        </p:graphicFrame>
        <p:sp>
          <p:nvSpPr>
            <p:cNvPr id="18525" name="Line 88"/>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18526" name="Line 89"/>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18527" name="Line 90"/>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18460" name="Object 91"/>
            <p:cNvGraphicFramePr>
              <a:graphicFrameLocks noChangeAspect="1"/>
            </p:cNvGraphicFramePr>
            <p:nvPr/>
          </p:nvGraphicFramePr>
          <p:xfrm>
            <a:off x="1873" y="3615"/>
            <a:ext cx="312" cy="223"/>
          </p:xfrm>
          <a:graphic>
            <a:graphicData uri="http://schemas.openxmlformats.org/presentationml/2006/ole">
              <p:oleObj spid="_x0000_s291903" name="公式" r:id="rId21" imgW="241091" imgH="177646" progId="Equation.3">
                <p:embed/>
              </p:oleObj>
            </a:graphicData>
          </a:graphic>
        </p:graphicFrame>
        <p:graphicFrame>
          <p:nvGraphicFramePr>
            <p:cNvPr id="18461" name="Object 92"/>
            <p:cNvGraphicFramePr>
              <a:graphicFrameLocks noChangeAspect="1"/>
            </p:cNvGraphicFramePr>
            <p:nvPr/>
          </p:nvGraphicFramePr>
          <p:xfrm>
            <a:off x="2261" y="3617"/>
            <a:ext cx="305" cy="215"/>
          </p:xfrm>
          <a:graphic>
            <a:graphicData uri="http://schemas.openxmlformats.org/presentationml/2006/ole">
              <p:oleObj spid="_x0000_s291904" name="公式" r:id="rId22" imgW="241091" imgH="177646" progId="Equation.3">
                <p:embed/>
              </p:oleObj>
            </a:graphicData>
          </a:graphic>
        </p:graphicFrame>
        <p:graphicFrame>
          <p:nvGraphicFramePr>
            <p:cNvPr id="18462" name="Object 93"/>
            <p:cNvGraphicFramePr>
              <a:graphicFrameLocks noChangeAspect="1"/>
            </p:cNvGraphicFramePr>
            <p:nvPr/>
          </p:nvGraphicFramePr>
          <p:xfrm>
            <a:off x="1493" y="2754"/>
            <a:ext cx="166" cy="208"/>
          </p:xfrm>
          <a:graphic>
            <a:graphicData uri="http://schemas.openxmlformats.org/presentationml/2006/ole">
              <p:oleObj spid="_x0000_s291905" name="公式" r:id="rId23" imgW="126780" imgH="164814" progId="Equation.3">
                <p:embed/>
              </p:oleObj>
            </a:graphicData>
          </a:graphic>
        </p:graphicFrame>
        <p:sp>
          <p:nvSpPr>
            <p:cNvPr id="18528" name="Line 94"/>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18463" name="Object 95"/>
            <p:cNvGraphicFramePr>
              <a:graphicFrameLocks noChangeAspect="1"/>
            </p:cNvGraphicFramePr>
            <p:nvPr/>
          </p:nvGraphicFramePr>
          <p:xfrm>
            <a:off x="1493" y="2123"/>
            <a:ext cx="166" cy="223"/>
          </p:xfrm>
          <a:graphic>
            <a:graphicData uri="http://schemas.openxmlformats.org/presentationml/2006/ole">
              <p:oleObj spid="_x0000_s291906" name="公式" r:id="rId24" imgW="126725" imgH="177415" progId="Equation.3">
                <p:embed/>
              </p:oleObj>
            </a:graphicData>
          </a:graphic>
        </p:graphicFrame>
        <p:sp>
          <p:nvSpPr>
            <p:cNvPr id="18529" name="Line 96"/>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18464" name="Object 97"/>
            <p:cNvGraphicFramePr>
              <a:graphicFrameLocks noChangeAspect="1"/>
            </p:cNvGraphicFramePr>
            <p:nvPr/>
          </p:nvGraphicFramePr>
          <p:xfrm>
            <a:off x="2679" y="3617"/>
            <a:ext cx="304" cy="215"/>
          </p:xfrm>
          <a:graphic>
            <a:graphicData uri="http://schemas.openxmlformats.org/presentationml/2006/ole">
              <p:oleObj spid="_x0000_s291907" name="公式" r:id="rId25" imgW="241091" imgH="177646" progId="Equation.3">
                <p:embed/>
              </p:oleObj>
            </a:graphicData>
          </a:graphic>
        </p:graphicFrame>
        <p:graphicFrame>
          <p:nvGraphicFramePr>
            <p:cNvPr id="18465" name="Object 98"/>
            <p:cNvGraphicFramePr>
              <a:graphicFrameLocks noChangeAspect="1"/>
            </p:cNvGraphicFramePr>
            <p:nvPr/>
          </p:nvGraphicFramePr>
          <p:xfrm>
            <a:off x="3051" y="3618"/>
            <a:ext cx="304" cy="213"/>
          </p:xfrm>
          <a:graphic>
            <a:graphicData uri="http://schemas.openxmlformats.org/presentationml/2006/ole">
              <p:oleObj spid="_x0000_s291908" name="公式" r:id="rId26" imgW="241091" imgH="177646" progId="Equation.3">
                <p:embed/>
              </p:oleObj>
            </a:graphicData>
          </a:graphic>
        </p:graphicFrame>
        <p:sp>
          <p:nvSpPr>
            <p:cNvPr id="18530" name="Line 99"/>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18531" name="Line 100"/>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18532" name="Line 101"/>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sp>
        <p:nvSpPr>
          <p:cNvPr id="235642" name="Freeform 122"/>
          <p:cNvSpPr>
            <a:spLocks/>
          </p:cNvSpPr>
          <p:nvPr/>
        </p:nvSpPr>
        <p:spPr bwMode="auto">
          <a:xfrm>
            <a:off x="1828800" y="3670300"/>
            <a:ext cx="968375" cy="2290763"/>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35643" name="Freeform 123"/>
          <p:cNvSpPr>
            <a:spLocks/>
          </p:cNvSpPr>
          <p:nvPr/>
        </p:nvSpPr>
        <p:spPr bwMode="auto">
          <a:xfrm>
            <a:off x="1830388" y="3670300"/>
            <a:ext cx="1450975" cy="22987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35644" name="Freeform 124"/>
          <p:cNvSpPr>
            <a:spLocks/>
          </p:cNvSpPr>
          <p:nvPr/>
        </p:nvSpPr>
        <p:spPr bwMode="auto">
          <a:xfrm>
            <a:off x="1830388" y="3670300"/>
            <a:ext cx="1089025" cy="2279650"/>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235645" name="Object 125"/>
          <p:cNvGraphicFramePr>
            <a:graphicFrameLocks noChangeAspect="1"/>
          </p:cNvGraphicFramePr>
          <p:nvPr/>
        </p:nvGraphicFramePr>
        <p:xfrm>
          <a:off x="1216025" y="3751263"/>
          <a:ext cx="992188" cy="355600"/>
        </p:xfrm>
        <a:graphic>
          <a:graphicData uri="http://schemas.openxmlformats.org/presentationml/2006/ole">
            <p:oleObj spid="_x0000_s291909" name="公式" r:id="rId27" imgW="609600" imgH="228600" progId="Equation.3">
              <p:embed/>
            </p:oleObj>
          </a:graphicData>
        </a:graphic>
      </p:graphicFrame>
      <p:sp>
        <p:nvSpPr>
          <p:cNvPr id="235646" name="Line 126"/>
          <p:cNvSpPr>
            <a:spLocks noChangeShapeType="1"/>
          </p:cNvSpPr>
          <p:nvPr/>
        </p:nvSpPr>
        <p:spPr bwMode="auto">
          <a:xfrm flipV="1">
            <a:off x="2233613" y="4033838"/>
            <a:ext cx="604837"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235647" name="Object 127"/>
          <p:cNvGraphicFramePr>
            <a:graphicFrameLocks noChangeAspect="1"/>
          </p:cNvGraphicFramePr>
          <p:nvPr/>
        </p:nvGraphicFramePr>
        <p:xfrm>
          <a:off x="1295400" y="4073525"/>
          <a:ext cx="971550" cy="355600"/>
        </p:xfrm>
        <a:graphic>
          <a:graphicData uri="http://schemas.openxmlformats.org/presentationml/2006/ole">
            <p:oleObj spid="_x0000_s291910" name="公式" r:id="rId28" imgW="596900" imgH="228600" progId="Equation.3">
              <p:embed/>
            </p:oleObj>
          </a:graphicData>
        </a:graphic>
      </p:graphicFrame>
      <p:sp>
        <p:nvSpPr>
          <p:cNvPr id="235648" name="Line 128"/>
          <p:cNvSpPr>
            <a:spLocks noChangeShapeType="1"/>
          </p:cNvSpPr>
          <p:nvPr/>
        </p:nvSpPr>
        <p:spPr bwMode="auto">
          <a:xfrm flipV="1">
            <a:off x="2152650" y="3792538"/>
            <a:ext cx="604838"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235649" name="Object 129"/>
          <p:cNvGraphicFramePr>
            <a:graphicFrameLocks noChangeAspect="1"/>
          </p:cNvGraphicFramePr>
          <p:nvPr/>
        </p:nvGraphicFramePr>
        <p:xfrm>
          <a:off x="2949575" y="4848225"/>
          <a:ext cx="992188" cy="355600"/>
        </p:xfrm>
        <a:graphic>
          <a:graphicData uri="http://schemas.openxmlformats.org/presentationml/2006/ole">
            <p:oleObj spid="_x0000_s291911" name="公式" r:id="rId29" imgW="609600" imgH="228600" progId="Equation.3">
              <p:embed/>
            </p:oleObj>
          </a:graphicData>
        </a:graphic>
      </p:graphicFrame>
      <p:sp>
        <p:nvSpPr>
          <p:cNvPr id="235651" name="Text Box 131"/>
          <p:cNvSpPr txBox="1">
            <a:spLocks noChangeArrowheads="1"/>
          </p:cNvSpPr>
          <p:nvPr/>
        </p:nvSpPr>
        <p:spPr bwMode="auto">
          <a:xfrm>
            <a:off x="95250" y="2098675"/>
            <a:ext cx="177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输出特性</a:t>
            </a:r>
          </a:p>
        </p:txBody>
      </p:sp>
      <p:sp>
        <p:nvSpPr>
          <p:cNvPr id="235656" name="Line 136"/>
          <p:cNvSpPr>
            <a:spLocks noChangeShapeType="1"/>
          </p:cNvSpPr>
          <p:nvPr/>
        </p:nvSpPr>
        <p:spPr bwMode="auto">
          <a:xfrm flipV="1">
            <a:off x="4960938" y="3367088"/>
            <a:ext cx="0" cy="2638425"/>
          </a:xfrm>
          <a:prstGeom prst="line">
            <a:avLst/>
          </a:prstGeom>
          <a:noFill/>
          <a:ln w="12700">
            <a:solidFill>
              <a:schemeClr val="tx1"/>
            </a:solidFill>
            <a:round/>
            <a:headEnd/>
            <a:tailEnd type="triangle" w="med" len="med"/>
          </a:ln>
        </p:spPr>
        <p:txBody>
          <a:bodyPr/>
          <a:lstStyle/>
          <a:p>
            <a:endParaRPr lang="zh-CN" altLang="en-US"/>
          </a:p>
        </p:txBody>
      </p:sp>
      <p:sp>
        <p:nvSpPr>
          <p:cNvPr id="235657" name="Line 137"/>
          <p:cNvSpPr>
            <a:spLocks noChangeShapeType="1"/>
          </p:cNvSpPr>
          <p:nvPr/>
        </p:nvSpPr>
        <p:spPr bwMode="auto">
          <a:xfrm>
            <a:off x="4208463" y="6007100"/>
            <a:ext cx="3675062"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35658" name="Object 138"/>
          <p:cNvGraphicFramePr>
            <a:graphicFrameLocks noChangeAspect="1"/>
          </p:cNvGraphicFramePr>
          <p:nvPr/>
        </p:nvGraphicFramePr>
        <p:xfrm>
          <a:off x="4159250" y="3289300"/>
          <a:ext cx="755650" cy="381000"/>
        </p:xfrm>
        <a:graphic>
          <a:graphicData uri="http://schemas.openxmlformats.org/presentationml/2006/ole">
            <p:oleObj spid="_x0000_s291912" name="公式" r:id="rId30" imgW="508000" imgH="228600" progId="Equation.3">
              <p:embed/>
            </p:oleObj>
          </a:graphicData>
        </a:graphic>
      </p:graphicFrame>
      <p:graphicFrame>
        <p:nvGraphicFramePr>
          <p:cNvPr id="235659" name="Object 139"/>
          <p:cNvGraphicFramePr>
            <a:graphicFrameLocks noChangeAspect="1"/>
          </p:cNvGraphicFramePr>
          <p:nvPr/>
        </p:nvGraphicFramePr>
        <p:xfrm>
          <a:off x="4700588" y="5275263"/>
          <a:ext cx="233362" cy="330200"/>
        </p:xfrm>
        <a:graphic>
          <a:graphicData uri="http://schemas.openxmlformats.org/presentationml/2006/ole">
            <p:oleObj spid="_x0000_s291913" name="公式" r:id="rId31" imgW="114151" imgH="164885" progId="Equation.3">
              <p:embed/>
            </p:oleObj>
          </a:graphicData>
        </a:graphic>
      </p:graphicFrame>
      <p:graphicFrame>
        <p:nvGraphicFramePr>
          <p:cNvPr id="235660" name="Object 140"/>
          <p:cNvGraphicFramePr>
            <a:graphicFrameLocks noChangeAspect="1"/>
          </p:cNvGraphicFramePr>
          <p:nvPr/>
        </p:nvGraphicFramePr>
        <p:xfrm>
          <a:off x="4691063" y="5948363"/>
          <a:ext cx="325437" cy="444500"/>
        </p:xfrm>
        <a:graphic>
          <a:graphicData uri="http://schemas.openxmlformats.org/presentationml/2006/ole">
            <p:oleObj spid="_x0000_s291914" name="公式" r:id="rId32" imgW="126725" imgH="177415" progId="Equation.3">
              <p:embed/>
            </p:oleObj>
          </a:graphicData>
        </a:graphic>
      </p:graphicFrame>
      <p:graphicFrame>
        <p:nvGraphicFramePr>
          <p:cNvPr id="235661" name="Object 141"/>
          <p:cNvGraphicFramePr>
            <a:graphicFrameLocks noChangeAspect="1"/>
          </p:cNvGraphicFramePr>
          <p:nvPr/>
        </p:nvGraphicFramePr>
        <p:xfrm>
          <a:off x="4679950" y="4229100"/>
          <a:ext cx="252413" cy="341313"/>
        </p:xfrm>
        <a:graphic>
          <a:graphicData uri="http://schemas.openxmlformats.org/presentationml/2006/ole">
            <p:oleObj spid="_x0000_s291915" name="公式" r:id="rId33" imgW="126725" imgH="177415" progId="Equation.3">
              <p:embed/>
            </p:oleObj>
          </a:graphicData>
        </a:graphic>
      </p:graphicFrame>
      <p:graphicFrame>
        <p:nvGraphicFramePr>
          <p:cNvPr id="235662" name="Object 142"/>
          <p:cNvGraphicFramePr>
            <a:graphicFrameLocks noChangeAspect="1"/>
          </p:cNvGraphicFramePr>
          <p:nvPr/>
        </p:nvGraphicFramePr>
        <p:xfrm>
          <a:off x="7724775" y="6008688"/>
          <a:ext cx="730250" cy="377825"/>
        </p:xfrm>
        <a:graphic>
          <a:graphicData uri="http://schemas.openxmlformats.org/presentationml/2006/ole">
            <p:oleObj spid="_x0000_s291916" name="公式" r:id="rId34" imgW="469900" imgH="228600" progId="Equation.3">
              <p:embed/>
            </p:oleObj>
          </a:graphicData>
        </a:graphic>
      </p:graphicFrame>
      <p:sp>
        <p:nvSpPr>
          <p:cNvPr id="235663" name="Line 143"/>
          <p:cNvSpPr>
            <a:spLocks noChangeShapeType="1"/>
          </p:cNvSpPr>
          <p:nvPr/>
        </p:nvSpPr>
        <p:spPr bwMode="auto">
          <a:xfrm flipV="1">
            <a:off x="5540375" y="5888038"/>
            <a:ext cx="0" cy="119062"/>
          </a:xfrm>
          <a:prstGeom prst="line">
            <a:avLst/>
          </a:prstGeom>
          <a:noFill/>
          <a:ln w="25400">
            <a:solidFill>
              <a:schemeClr val="tx1"/>
            </a:solidFill>
            <a:round/>
            <a:headEnd/>
            <a:tailEnd/>
          </a:ln>
        </p:spPr>
        <p:txBody>
          <a:bodyPr/>
          <a:lstStyle/>
          <a:p>
            <a:endParaRPr lang="zh-CN" altLang="en-US"/>
          </a:p>
        </p:txBody>
      </p:sp>
      <p:sp>
        <p:nvSpPr>
          <p:cNvPr id="235664" name="Line 144"/>
          <p:cNvSpPr>
            <a:spLocks noChangeShapeType="1"/>
          </p:cNvSpPr>
          <p:nvPr/>
        </p:nvSpPr>
        <p:spPr bwMode="auto">
          <a:xfrm rot="5400000" flipV="1">
            <a:off x="5045869" y="5366544"/>
            <a:ext cx="0" cy="166688"/>
          </a:xfrm>
          <a:prstGeom prst="line">
            <a:avLst/>
          </a:prstGeom>
          <a:noFill/>
          <a:ln w="25400">
            <a:solidFill>
              <a:schemeClr val="tx1"/>
            </a:solidFill>
            <a:round/>
            <a:headEnd/>
            <a:tailEnd/>
          </a:ln>
        </p:spPr>
        <p:txBody>
          <a:bodyPr/>
          <a:lstStyle/>
          <a:p>
            <a:endParaRPr lang="zh-CN" altLang="en-US"/>
          </a:p>
        </p:txBody>
      </p:sp>
      <p:sp>
        <p:nvSpPr>
          <p:cNvPr id="235665" name="Line 145"/>
          <p:cNvSpPr>
            <a:spLocks noChangeShapeType="1"/>
          </p:cNvSpPr>
          <p:nvPr/>
        </p:nvSpPr>
        <p:spPr bwMode="auto">
          <a:xfrm rot="5400000" flipV="1">
            <a:off x="5045869" y="4320381"/>
            <a:ext cx="0" cy="166688"/>
          </a:xfrm>
          <a:prstGeom prst="line">
            <a:avLst/>
          </a:prstGeom>
          <a:noFill/>
          <a:ln w="25400">
            <a:solidFill>
              <a:schemeClr val="tx1"/>
            </a:solidFill>
            <a:round/>
            <a:headEnd/>
            <a:tailEnd/>
          </a:ln>
        </p:spPr>
        <p:txBody>
          <a:bodyPr/>
          <a:lstStyle/>
          <a:p>
            <a:endParaRPr lang="zh-CN" altLang="en-US"/>
          </a:p>
        </p:txBody>
      </p:sp>
      <p:graphicFrame>
        <p:nvGraphicFramePr>
          <p:cNvPr id="235666" name="Object 146"/>
          <p:cNvGraphicFramePr>
            <a:graphicFrameLocks noChangeAspect="1"/>
          </p:cNvGraphicFramePr>
          <p:nvPr/>
        </p:nvGraphicFramePr>
        <p:xfrm>
          <a:off x="5387975" y="6073775"/>
          <a:ext cx="261938" cy="328613"/>
        </p:xfrm>
        <a:graphic>
          <a:graphicData uri="http://schemas.openxmlformats.org/presentationml/2006/ole">
            <p:oleObj spid="_x0000_s291917" name="公式" r:id="rId35" imgW="126780" imgH="164814" progId="Equation.3">
              <p:embed/>
            </p:oleObj>
          </a:graphicData>
        </a:graphic>
      </p:graphicFrame>
      <p:graphicFrame>
        <p:nvGraphicFramePr>
          <p:cNvPr id="235667" name="Object 147"/>
          <p:cNvGraphicFramePr>
            <a:graphicFrameLocks noChangeAspect="1"/>
          </p:cNvGraphicFramePr>
          <p:nvPr/>
        </p:nvGraphicFramePr>
        <p:xfrm>
          <a:off x="6002338" y="6075363"/>
          <a:ext cx="254000" cy="317500"/>
        </p:xfrm>
        <a:graphic>
          <a:graphicData uri="http://schemas.openxmlformats.org/presentationml/2006/ole">
            <p:oleObj spid="_x0000_s291918" name="公式" r:id="rId36" imgW="126780" imgH="164814" progId="Equation.3">
              <p:embed/>
            </p:oleObj>
          </a:graphicData>
        </a:graphic>
      </p:graphicFrame>
      <p:graphicFrame>
        <p:nvGraphicFramePr>
          <p:cNvPr id="235668" name="Object 148"/>
          <p:cNvGraphicFramePr>
            <a:graphicFrameLocks noChangeAspect="1"/>
          </p:cNvGraphicFramePr>
          <p:nvPr/>
        </p:nvGraphicFramePr>
        <p:xfrm>
          <a:off x="4668838" y="4694238"/>
          <a:ext cx="263525" cy="330200"/>
        </p:xfrm>
        <a:graphic>
          <a:graphicData uri="http://schemas.openxmlformats.org/presentationml/2006/ole">
            <p:oleObj spid="_x0000_s291919" name="公式" r:id="rId37" imgW="126780" imgH="164814" progId="Equation.3">
              <p:embed/>
            </p:oleObj>
          </a:graphicData>
        </a:graphic>
      </p:graphicFrame>
      <p:sp>
        <p:nvSpPr>
          <p:cNvPr id="235669" name="Line 149"/>
          <p:cNvSpPr>
            <a:spLocks noChangeShapeType="1"/>
          </p:cNvSpPr>
          <p:nvPr/>
        </p:nvSpPr>
        <p:spPr bwMode="auto">
          <a:xfrm rot="5400000" flipV="1">
            <a:off x="5045869" y="4844256"/>
            <a:ext cx="0" cy="166688"/>
          </a:xfrm>
          <a:prstGeom prst="line">
            <a:avLst/>
          </a:prstGeom>
          <a:noFill/>
          <a:ln w="25400">
            <a:solidFill>
              <a:schemeClr val="tx1"/>
            </a:solidFill>
            <a:round/>
            <a:headEnd/>
            <a:tailEnd/>
          </a:ln>
        </p:spPr>
        <p:txBody>
          <a:bodyPr/>
          <a:lstStyle/>
          <a:p>
            <a:endParaRPr lang="zh-CN" altLang="en-US"/>
          </a:p>
        </p:txBody>
      </p:sp>
      <p:graphicFrame>
        <p:nvGraphicFramePr>
          <p:cNvPr id="235670" name="Object 150"/>
          <p:cNvGraphicFramePr>
            <a:graphicFrameLocks noChangeAspect="1"/>
          </p:cNvGraphicFramePr>
          <p:nvPr/>
        </p:nvGraphicFramePr>
        <p:xfrm>
          <a:off x="4668838" y="3705225"/>
          <a:ext cx="263525" cy="330200"/>
        </p:xfrm>
        <a:graphic>
          <a:graphicData uri="http://schemas.openxmlformats.org/presentationml/2006/ole">
            <p:oleObj spid="_x0000_s291920" name="公式" r:id="rId38" imgW="126780" imgH="164814" progId="Equation.3">
              <p:embed/>
            </p:oleObj>
          </a:graphicData>
        </a:graphic>
      </p:graphicFrame>
      <p:sp>
        <p:nvSpPr>
          <p:cNvPr id="235671" name="Line 151"/>
          <p:cNvSpPr>
            <a:spLocks noChangeShapeType="1"/>
          </p:cNvSpPr>
          <p:nvPr/>
        </p:nvSpPr>
        <p:spPr bwMode="auto">
          <a:xfrm rot="5400000" flipV="1">
            <a:off x="5045869" y="3796506"/>
            <a:ext cx="0" cy="166688"/>
          </a:xfrm>
          <a:prstGeom prst="line">
            <a:avLst/>
          </a:prstGeom>
          <a:noFill/>
          <a:ln w="25400">
            <a:solidFill>
              <a:schemeClr val="tx1"/>
            </a:solidFill>
            <a:round/>
            <a:headEnd/>
            <a:tailEnd/>
          </a:ln>
        </p:spPr>
        <p:txBody>
          <a:bodyPr/>
          <a:lstStyle/>
          <a:p>
            <a:endParaRPr lang="zh-CN" altLang="en-US"/>
          </a:p>
        </p:txBody>
      </p:sp>
      <p:graphicFrame>
        <p:nvGraphicFramePr>
          <p:cNvPr id="235672" name="Object 152"/>
          <p:cNvGraphicFramePr>
            <a:graphicFrameLocks noChangeAspect="1"/>
          </p:cNvGraphicFramePr>
          <p:nvPr/>
        </p:nvGraphicFramePr>
        <p:xfrm>
          <a:off x="6664325" y="6064250"/>
          <a:ext cx="254000" cy="341313"/>
        </p:xfrm>
        <a:graphic>
          <a:graphicData uri="http://schemas.openxmlformats.org/presentationml/2006/ole">
            <p:oleObj spid="_x0000_s291921" name="公式" r:id="rId39" imgW="126725" imgH="177415" progId="Equation.3">
              <p:embed/>
            </p:oleObj>
          </a:graphicData>
        </a:graphic>
      </p:graphicFrame>
      <p:graphicFrame>
        <p:nvGraphicFramePr>
          <p:cNvPr id="235673" name="Object 153"/>
          <p:cNvGraphicFramePr>
            <a:graphicFrameLocks noChangeAspect="1"/>
          </p:cNvGraphicFramePr>
          <p:nvPr/>
        </p:nvGraphicFramePr>
        <p:xfrm>
          <a:off x="7256463" y="6064250"/>
          <a:ext cx="254000" cy="341313"/>
        </p:xfrm>
        <a:graphic>
          <a:graphicData uri="http://schemas.openxmlformats.org/presentationml/2006/ole">
            <p:oleObj spid="_x0000_s291922" name="公式" r:id="rId40" imgW="126725" imgH="177415" progId="Equation.3">
              <p:embed/>
            </p:oleObj>
          </a:graphicData>
        </a:graphic>
      </p:graphicFrame>
      <p:sp>
        <p:nvSpPr>
          <p:cNvPr id="235674" name="Line 154"/>
          <p:cNvSpPr>
            <a:spLocks noChangeShapeType="1"/>
          </p:cNvSpPr>
          <p:nvPr/>
        </p:nvSpPr>
        <p:spPr bwMode="auto">
          <a:xfrm flipV="1">
            <a:off x="6145213" y="5889625"/>
            <a:ext cx="0" cy="119063"/>
          </a:xfrm>
          <a:prstGeom prst="line">
            <a:avLst/>
          </a:prstGeom>
          <a:noFill/>
          <a:ln w="25400">
            <a:solidFill>
              <a:schemeClr val="tx1"/>
            </a:solidFill>
            <a:round/>
            <a:headEnd/>
            <a:tailEnd/>
          </a:ln>
        </p:spPr>
        <p:txBody>
          <a:bodyPr/>
          <a:lstStyle/>
          <a:p>
            <a:endParaRPr lang="zh-CN" altLang="en-US"/>
          </a:p>
        </p:txBody>
      </p:sp>
      <p:sp>
        <p:nvSpPr>
          <p:cNvPr id="235675" name="Line 155"/>
          <p:cNvSpPr>
            <a:spLocks noChangeShapeType="1"/>
          </p:cNvSpPr>
          <p:nvPr/>
        </p:nvSpPr>
        <p:spPr bwMode="auto">
          <a:xfrm flipV="1">
            <a:off x="6750050" y="5889625"/>
            <a:ext cx="0" cy="119063"/>
          </a:xfrm>
          <a:prstGeom prst="line">
            <a:avLst/>
          </a:prstGeom>
          <a:noFill/>
          <a:ln w="25400">
            <a:solidFill>
              <a:schemeClr val="tx1"/>
            </a:solidFill>
            <a:round/>
            <a:headEnd/>
            <a:tailEnd/>
          </a:ln>
        </p:spPr>
        <p:txBody>
          <a:bodyPr/>
          <a:lstStyle/>
          <a:p>
            <a:endParaRPr lang="zh-CN" altLang="en-US"/>
          </a:p>
        </p:txBody>
      </p:sp>
      <p:sp>
        <p:nvSpPr>
          <p:cNvPr id="235676" name="Line 156"/>
          <p:cNvSpPr>
            <a:spLocks noChangeShapeType="1"/>
          </p:cNvSpPr>
          <p:nvPr/>
        </p:nvSpPr>
        <p:spPr bwMode="auto">
          <a:xfrm flipV="1">
            <a:off x="7354888" y="5888038"/>
            <a:ext cx="0" cy="119062"/>
          </a:xfrm>
          <a:prstGeom prst="line">
            <a:avLst/>
          </a:prstGeom>
          <a:noFill/>
          <a:ln w="25400">
            <a:solidFill>
              <a:schemeClr val="tx1"/>
            </a:solidFill>
            <a:round/>
            <a:headEnd/>
            <a:tailEnd/>
          </a:ln>
        </p:spPr>
        <p:txBody>
          <a:bodyPr/>
          <a:lstStyle/>
          <a:p>
            <a:endParaRPr lang="zh-CN" altLang="en-US"/>
          </a:p>
        </p:txBody>
      </p:sp>
      <p:grpSp>
        <p:nvGrpSpPr>
          <p:cNvPr id="6" name="Group 157"/>
          <p:cNvGrpSpPr>
            <a:grpSpLocks/>
          </p:cNvGrpSpPr>
          <p:nvPr/>
        </p:nvGrpSpPr>
        <p:grpSpPr bwMode="auto">
          <a:xfrm>
            <a:off x="4935538" y="5453063"/>
            <a:ext cx="2890837" cy="555625"/>
            <a:chOff x="1686" y="3232"/>
            <a:chExt cx="1821" cy="350"/>
          </a:xfrm>
        </p:grpSpPr>
        <p:graphicFrame>
          <p:nvGraphicFramePr>
            <p:cNvPr id="18454" name="Object 158"/>
            <p:cNvGraphicFramePr>
              <a:graphicFrameLocks noChangeAspect="1"/>
            </p:cNvGraphicFramePr>
            <p:nvPr/>
          </p:nvGraphicFramePr>
          <p:xfrm>
            <a:off x="2798" y="3232"/>
            <a:ext cx="709" cy="227"/>
          </p:xfrm>
          <a:graphic>
            <a:graphicData uri="http://schemas.openxmlformats.org/presentationml/2006/ole">
              <p:oleObj spid="_x0000_s291923" name="公式" r:id="rId41" imgW="647419" imgH="215806" progId="Equation.3">
                <p:embed/>
              </p:oleObj>
            </a:graphicData>
          </a:graphic>
        </p:graphicFrame>
        <p:sp>
          <p:nvSpPr>
            <p:cNvPr id="18522" name="Freeform 159"/>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sp>
        <p:nvSpPr>
          <p:cNvPr id="235680" name="Freeform 160"/>
          <p:cNvSpPr>
            <a:spLocks/>
          </p:cNvSpPr>
          <p:nvPr/>
        </p:nvSpPr>
        <p:spPr bwMode="auto">
          <a:xfrm>
            <a:off x="4975225" y="3267075"/>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a:p>
        </p:txBody>
      </p:sp>
      <p:grpSp>
        <p:nvGrpSpPr>
          <p:cNvPr id="7" name="Group 161"/>
          <p:cNvGrpSpPr>
            <a:grpSpLocks/>
          </p:cNvGrpSpPr>
          <p:nvPr/>
        </p:nvGrpSpPr>
        <p:grpSpPr bwMode="auto">
          <a:xfrm>
            <a:off x="4591050" y="4992688"/>
            <a:ext cx="2620963" cy="774700"/>
            <a:chOff x="1686" y="2993"/>
            <a:chExt cx="1651" cy="488"/>
          </a:xfrm>
        </p:grpSpPr>
        <p:sp>
          <p:nvSpPr>
            <p:cNvPr id="18521" name="Freeform 162"/>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3" name="Object 163"/>
            <p:cNvGraphicFramePr>
              <a:graphicFrameLocks noChangeAspect="1"/>
            </p:cNvGraphicFramePr>
            <p:nvPr/>
          </p:nvGraphicFramePr>
          <p:xfrm>
            <a:off x="3065" y="2993"/>
            <a:ext cx="125" cy="173"/>
          </p:xfrm>
          <a:graphic>
            <a:graphicData uri="http://schemas.openxmlformats.org/presentationml/2006/ole">
              <p:oleObj spid="_x0000_s291924" name="公式" r:id="rId42" imgW="114151" imgH="164885" progId="Equation.3">
                <p:embed/>
              </p:oleObj>
            </a:graphicData>
          </a:graphic>
        </p:graphicFrame>
      </p:grpSp>
      <p:grpSp>
        <p:nvGrpSpPr>
          <p:cNvPr id="8" name="Group 167"/>
          <p:cNvGrpSpPr>
            <a:grpSpLocks/>
          </p:cNvGrpSpPr>
          <p:nvPr/>
        </p:nvGrpSpPr>
        <p:grpSpPr bwMode="auto">
          <a:xfrm>
            <a:off x="4611688" y="4306888"/>
            <a:ext cx="2379662" cy="815975"/>
            <a:chOff x="1737" y="2383"/>
            <a:chExt cx="1499" cy="514"/>
          </a:xfrm>
        </p:grpSpPr>
        <p:sp>
          <p:nvSpPr>
            <p:cNvPr id="18520" name="Freeform 168"/>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2" name="Object 169"/>
            <p:cNvGraphicFramePr>
              <a:graphicFrameLocks noChangeAspect="1"/>
            </p:cNvGraphicFramePr>
            <p:nvPr/>
          </p:nvGraphicFramePr>
          <p:xfrm>
            <a:off x="2969" y="2383"/>
            <a:ext cx="139" cy="173"/>
          </p:xfrm>
          <a:graphic>
            <a:graphicData uri="http://schemas.openxmlformats.org/presentationml/2006/ole">
              <p:oleObj spid="_x0000_s291925" name="公式" r:id="rId43" imgW="126780" imgH="164814" progId="Equation.3">
                <p:embed/>
              </p:oleObj>
            </a:graphicData>
          </a:graphic>
        </p:graphicFrame>
      </p:grpSp>
      <p:grpSp>
        <p:nvGrpSpPr>
          <p:cNvPr id="9" name="Group 170"/>
          <p:cNvGrpSpPr>
            <a:grpSpLocks/>
          </p:cNvGrpSpPr>
          <p:nvPr/>
        </p:nvGrpSpPr>
        <p:grpSpPr bwMode="auto">
          <a:xfrm>
            <a:off x="4692650" y="3741738"/>
            <a:ext cx="2312988" cy="815975"/>
            <a:chOff x="1762" y="2062"/>
            <a:chExt cx="1457" cy="514"/>
          </a:xfrm>
        </p:grpSpPr>
        <p:sp>
          <p:nvSpPr>
            <p:cNvPr id="18519" name="Freeform 171"/>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1" name="Object 172"/>
            <p:cNvGraphicFramePr>
              <a:graphicFrameLocks noChangeAspect="1"/>
            </p:cNvGraphicFramePr>
            <p:nvPr/>
          </p:nvGraphicFramePr>
          <p:xfrm>
            <a:off x="2905" y="2062"/>
            <a:ext cx="140" cy="186"/>
          </p:xfrm>
          <a:graphic>
            <a:graphicData uri="http://schemas.openxmlformats.org/presentationml/2006/ole">
              <p:oleObj spid="_x0000_s291926" name="公式" r:id="rId44" imgW="126725" imgH="177415" progId="Equation.3">
                <p:embed/>
              </p:oleObj>
            </a:graphicData>
          </a:graphic>
        </p:graphicFrame>
      </p:grpSp>
      <p:grpSp>
        <p:nvGrpSpPr>
          <p:cNvPr id="10" name="Group 173"/>
          <p:cNvGrpSpPr>
            <a:grpSpLocks/>
          </p:cNvGrpSpPr>
          <p:nvPr/>
        </p:nvGrpSpPr>
        <p:grpSpPr bwMode="auto">
          <a:xfrm>
            <a:off x="4573588" y="3187700"/>
            <a:ext cx="2297112" cy="2819400"/>
            <a:chOff x="1687" y="1781"/>
            <a:chExt cx="1447" cy="1776"/>
          </a:xfrm>
        </p:grpSpPr>
        <p:sp>
          <p:nvSpPr>
            <p:cNvPr id="18517" name="Freeform 174"/>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18518" name="Freeform 175"/>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aphicFrame>
          <p:nvGraphicFramePr>
            <p:cNvPr id="18450" name="Object 176"/>
            <p:cNvGraphicFramePr>
              <a:graphicFrameLocks noChangeAspect="1"/>
            </p:cNvGraphicFramePr>
            <p:nvPr/>
          </p:nvGraphicFramePr>
          <p:xfrm>
            <a:off x="2901" y="1781"/>
            <a:ext cx="139" cy="172"/>
          </p:xfrm>
          <a:graphic>
            <a:graphicData uri="http://schemas.openxmlformats.org/presentationml/2006/ole">
              <p:oleObj spid="_x0000_s291927" name="公式" r:id="rId45" imgW="126780" imgH="164814" progId="Equation.3">
                <p:embed/>
              </p:oleObj>
            </a:graphicData>
          </a:graphic>
        </p:graphicFrame>
      </p:grpSp>
      <p:sp>
        <p:nvSpPr>
          <p:cNvPr id="235697" name="Text Box 177"/>
          <p:cNvSpPr txBox="1">
            <a:spLocks noChangeArrowheads="1"/>
          </p:cNvSpPr>
          <p:nvPr/>
        </p:nvSpPr>
        <p:spPr bwMode="auto">
          <a:xfrm>
            <a:off x="5956300" y="6413500"/>
            <a:ext cx="111601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输出特性</a:t>
            </a:r>
          </a:p>
        </p:txBody>
      </p:sp>
      <p:graphicFrame>
        <p:nvGraphicFramePr>
          <p:cNvPr id="18541" name="Object 109"/>
          <p:cNvGraphicFramePr>
            <a:graphicFrameLocks noChangeAspect="1"/>
          </p:cNvGraphicFramePr>
          <p:nvPr/>
        </p:nvGraphicFramePr>
        <p:xfrm>
          <a:off x="523875" y="1047750"/>
          <a:ext cx="3413125" cy="900113"/>
        </p:xfrm>
        <a:graphic>
          <a:graphicData uri="http://schemas.openxmlformats.org/presentationml/2006/ole">
            <p:oleObj spid="_x0000_s291928" name="Equation" r:id="rId46" imgW="1155199" imgH="304668" progId="Equation.DSMT4">
              <p:embed/>
            </p:oleObj>
          </a:graphicData>
        </a:graphic>
      </p:graphicFrame>
      <p:graphicFrame>
        <p:nvGraphicFramePr>
          <p:cNvPr id="18542" name="Object 110"/>
          <p:cNvGraphicFramePr>
            <a:graphicFrameLocks noChangeAspect="1"/>
          </p:cNvGraphicFramePr>
          <p:nvPr/>
        </p:nvGraphicFramePr>
        <p:xfrm>
          <a:off x="563563" y="2476500"/>
          <a:ext cx="3095625" cy="863600"/>
        </p:xfrm>
        <a:graphic>
          <a:graphicData uri="http://schemas.openxmlformats.org/presentationml/2006/ole">
            <p:oleObj spid="_x0000_s291929" name="Equation" r:id="rId47" imgW="1091726" imgH="304668" progId="Equation.DSMT4">
              <p:embed/>
            </p:oleObj>
          </a:graphicData>
        </a:graphic>
      </p:graphicFrame>
      <p:grpSp>
        <p:nvGrpSpPr>
          <p:cNvPr id="11" name="组合 115"/>
          <p:cNvGrpSpPr>
            <a:grpSpLocks/>
          </p:cNvGrpSpPr>
          <p:nvPr/>
        </p:nvGrpSpPr>
        <p:grpSpPr bwMode="auto">
          <a:xfrm>
            <a:off x="4822825" y="2754313"/>
            <a:ext cx="1671638" cy="1635125"/>
            <a:chOff x="4822776" y="2754304"/>
            <a:chExt cx="1671699" cy="1635133"/>
          </a:xfrm>
        </p:grpSpPr>
        <p:sp>
          <p:nvSpPr>
            <p:cNvPr id="18515" name="Rectangle 9"/>
            <p:cNvSpPr>
              <a:spLocks noChangeArrowheads="1"/>
            </p:cNvSpPr>
            <p:nvPr/>
          </p:nvSpPr>
          <p:spPr bwMode="auto">
            <a:xfrm>
              <a:off x="5326072" y="2754304"/>
              <a:ext cx="1168403" cy="607987"/>
            </a:xfrm>
            <a:prstGeom prst="rect">
              <a:avLst/>
            </a:prstGeom>
            <a:noFill/>
            <a:ln w="19050">
              <a:noFill/>
              <a:miter lim="800000"/>
              <a:headEnd/>
              <a:tailEnd/>
            </a:ln>
          </p:spPr>
          <p:txBody>
            <a:bodyPr lIns="90000" tIns="46800" rIns="90000" bIns="46800" anchor="ctr"/>
            <a:lstStyle/>
            <a:p>
              <a:pPr algn="ctr"/>
              <a:r>
                <a:rPr lang="zh-CN" altLang="en-US" sz="2200">
                  <a:solidFill>
                    <a:schemeClr val="accent2"/>
                  </a:solidFill>
                  <a:latin typeface="宋体" pitchFamily="2" charset="-122"/>
                </a:rPr>
                <a:t>饱和区</a:t>
              </a:r>
              <a:endParaRPr lang="zh-CN" altLang="en-US" sz="2200">
                <a:solidFill>
                  <a:schemeClr val="accent2"/>
                </a:solidFill>
              </a:endParaRPr>
            </a:p>
          </p:txBody>
        </p:sp>
        <p:sp>
          <p:nvSpPr>
            <p:cNvPr id="18516" name="Line 149"/>
            <p:cNvSpPr>
              <a:spLocks noChangeShapeType="1"/>
            </p:cNvSpPr>
            <p:nvPr/>
          </p:nvSpPr>
          <p:spPr bwMode="auto">
            <a:xfrm flipH="1">
              <a:off x="4822776" y="3389312"/>
              <a:ext cx="820800" cy="1000125"/>
            </a:xfrm>
            <a:prstGeom prst="line">
              <a:avLst/>
            </a:prstGeom>
            <a:noFill/>
            <a:ln w="28575">
              <a:solidFill>
                <a:srgbClr val="0000FF"/>
              </a:solidFill>
              <a:round/>
              <a:headEnd/>
              <a:tailEnd type="triangle" w="med" len="med"/>
            </a:ln>
          </p:spPr>
          <p:txBody>
            <a:bodyPr/>
            <a:lstStyle/>
            <a:p>
              <a:endParaRPr lang="zh-CN" altLang="en-US"/>
            </a:p>
          </p:txBody>
        </p:sp>
      </p:grpSp>
      <p:grpSp>
        <p:nvGrpSpPr>
          <p:cNvPr id="12" name="组合 116"/>
          <p:cNvGrpSpPr>
            <a:grpSpLocks/>
          </p:cNvGrpSpPr>
          <p:nvPr/>
        </p:nvGrpSpPr>
        <p:grpSpPr bwMode="auto">
          <a:xfrm>
            <a:off x="5842000" y="5413375"/>
            <a:ext cx="3143250" cy="582613"/>
            <a:chOff x="5842017" y="5413400"/>
            <a:chExt cx="3143231" cy="582614"/>
          </a:xfrm>
        </p:grpSpPr>
        <p:sp>
          <p:nvSpPr>
            <p:cNvPr id="18513" name="Rectangle 10"/>
            <p:cNvSpPr>
              <a:spLocks noChangeArrowheads="1"/>
            </p:cNvSpPr>
            <p:nvPr/>
          </p:nvSpPr>
          <p:spPr bwMode="auto">
            <a:xfrm>
              <a:off x="7707352" y="5413400"/>
              <a:ext cx="1277896" cy="582612"/>
            </a:xfrm>
            <a:prstGeom prst="rect">
              <a:avLst/>
            </a:prstGeom>
            <a:noFill/>
            <a:ln w="19050">
              <a:noFill/>
              <a:miter lim="800000"/>
              <a:headEnd/>
              <a:tailEnd/>
            </a:ln>
          </p:spPr>
          <p:txBody>
            <a:bodyPr lIns="90000" tIns="46800" rIns="90000" bIns="46800" anchor="ctr"/>
            <a:lstStyle/>
            <a:p>
              <a:pPr algn="ctr"/>
              <a:r>
                <a:rPr lang="zh-CN" altLang="en-US" sz="2200">
                  <a:solidFill>
                    <a:srgbClr val="000099"/>
                  </a:solidFill>
                  <a:latin typeface="宋体" pitchFamily="2" charset="-122"/>
                </a:rPr>
                <a:t>截止区</a:t>
              </a:r>
              <a:endParaRPr lang="zh-CN" altLang="en-US" sz="2200">
                <a:solidFill>
                  <a:srgbClr val="000099"/>
                </a:solidFill>
              </a:endParaRPr>
            </a:p>
          </p:txBody>
        </p:sp>
        <p:sp>
          <p:nvSpPr>
            <p:cNvPr id="18514" name="Line 11"/>
            <p:cNvSpPr>
              <a:spLocks noChangeShapeType="1"/>
            </p:cNvSpPr>
            <p:nvPr/>
          </p:nvSpPr>
          <p:spPr bwMode="auto">
            <a:xfrm flipV="1">
              <a:off x="5842017" y="5770592"/>
              <a:ext cx="1865336" cy="225422"/>
            </a:xfrm>
            <a:prstGeom prst="line">
              <a:avLst/>
            </a:prstGeom>
            <a:noFill/>
            <a:ln w="28575">
              <a:solidFill>
                <a:srgbClr val="0000FF"/>
              </a:solidFill>
              <a:round/>
              <a:headEnd type="triangle" w="sm" len="med"/>
              <a:tailEnd/>
            </a:ln>
          </p:spPr>
          <p:txBody>
            <a:bodyPr/>
            <a:lstStyle/>
            <a:p>
              <a:endParaRPr lang="zh-CN" altLang="en-US"/>
            </a:p>
          </p:txBody>
        </p:sp>
      </p:grpSp>
      <p:sp>
        <p:nvSpPr>
          <p:cNvPr id="115" name="Rectangle 10"/>
          <p:cNvSpPr>
            <a:spLocks noChangeArrowheads="1"/>
          </p:cNvSpPr>
          <p:nvPr/>
        </p:nvSpPr>
        <p:spPr bwMode="auto">
          <a:xfrm>
            <a:off x="6992938" y="3746500"/>
            <a:ext cx="1270000" cy="582613"/>
          </a:xfrm>
          <a:prstGeom prst="rect">
            <a:avLst/>
          </a:prstGeom>
          <a:noFill/>
          <a:ln w="19050">
            <a:noFill/>
            <a:miter lim="800000"/>
            <a:headEnd/>
            <a:tailEnd/>
          </a:ln>
        </p:spPr>
        <p:txBody>
          <a:bodyPr lIns="90000" tIns="46800" rIns="90000" bIns="46800" anchor="ctr"/>
          <a:lstStyle/>
          <a:p>
            <a:pPr algn="ctr"/>
            <a:r>
              <a:rPr lang="zh-CN" altLang="en-US" sz="2200">
                <a:solidFill>
                  <a:srgbClr val="000099"/>
                </a:solidFill>
              </a:rPr>
              <a:t>放大区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75"/>
                                        </p:tgtEl>
                                        <p:attrNameLst>
                                          <p:attrName>style.visibility</p:attrName>
                                        </p:attrNameLst>
                                      </p:cBhvr>
                                      <p:to>
                                        <p:strVal val="visible"/>
                                      </p:to>
                                    </p:set>
                                    <p:animEffect transition="in" filter="blinds(horizontal)">
                                      <p:cBhvr>
                                        <p:cTn id="7" dur="500"/>
                                        <p:tgtEl>
                                          <p:spTgt spid="2355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5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35599"/>
                                        </p:tgtEl>
                                        <p:attrNameLst>
                                          <p:attrName>style.visibility</p:attrName>
                                        </p:attrNameLst>
                                      </p:cBhvr>
                                      <p:to>
                                        <p:strVal val="visible"/>
                                      </p:to>
                                    </p:set>
                                    <p:animEffect transition="in" filter="blinds(horizontal)">
                                      <p:cBhvr>
                                        <p:cTn id="16" dur="500"/>
                                        <p:tgtEl>
                                          <p:spTgt spid="235599"/>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5642"/>
                                        </p:tgtEl>
                                        <p:attrNameLst>
                                          <p:attrName>style.visibility</p:attrName>
                                        </p:attrNameLst>
                                      </p:cBhvr>
                                      <p:to>
                                        <p:strVal val="visible"/>
                                      </p:to>
                                    </p:set>
                                    <p:animEffect transition="in" filter="blinds(horizontal)">
                                      <p:cBhvr>
                                        <p:cTn id="22" dur="500"/>
                                        <p:tgtEl>
                                          <p:spTgt spid="2356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5643"/>
                                        </p:tgtEl>
                                        <p:attrNameLst>
                                          <p:attrName>style.visibility</p:attrName>
                                        </p:attrNameLst>
                                      </p:cBhvr>
                                      <p:to>
                                        <p:strVal val="visible"/>
                                      </p:to>
                                    </p:set>
                                    <p:animEffect transition="in" filter="blinds(horizontal)">
                                      <p:cBhvr>
                                        <p:cTn id="25" dur="500"/>
                                        <p:tgtEl>
                                          <p:spTgt spid="2356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5644"/>
                                        </p:tgtEl>
                                        <p:attrNameLst>
                                          <p:attrName>style.visibility</p:attrName>
                                        </p:attrNameLst>
                                      </p:cBhvr>
                                      <p:to>
                                        <p:strVal val="visible"/>
                                      </p:to>
                                    </p:set>
                                    <p:animEffect transition="in" filter="blinds(horizontal)">
                                      <p:cBhvr>
                                        <p:cTn id="28" dur="500"/>
                                        <p:tgtEl>
                                          <p:spTgt spid="235644"/>
                                        </p:tgtEl>
                                      </p:cBhvr>
                                    </p:animEffect>
                                  </p:childTnLst>
                                </p:cTn>
                              </p:par>
                              <p:par>
                                <p:cTn id="29" presetID="3" presetClass="entr" presetSubtype="10" fill="hold" nodeType="withEffect">
                                  <p:stCondLst>
                                    <p:cond delay="0"/>
                                  </p:stCondLst>
                                  <p:childTnLst>
                                    <p:set>
                                      <p:cBhvr>
                                        <p:cTn id="30" dur="1" fill="hold">
                                          <p:stCondLst>
                                            <p:cond delay="0"/>
                                          </p:stCondLst>
                                        </p:cTn>
                                        <p:tgtEl>
                                          <p:spTgt spid="235645"/>
                                        </p:tgtEl>
                                        <p:attrNameLst>
                                          <p:attrName>style.visibility</p:attrName>
                                        </p:attrNameLst>
                                      </p:cBhvr>
                                      <p:to>
                                        <p:strVal val="visible"/>
                                      </p:to>
                                    </p:set>
                                    <p:animEffect transition="in" filter="blinds(horizontal)">
                                      <p:cBhvr>
                                        <p:cTn id="31" dur="500"/>
                                        <p:tgtEl>
                                          <p:spTgt spid="23564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35646"/>
                                        </p:tgtEl>
                                        <p:attrNameLst>
                                          <p:attrName>style.visibility</p:attrName>
                                        </p:attrNameLst>
                                      </p:cBhvr>
                                      <p:to>
                                        <p:strVal val="visible"/>
                                      </p:to>
                                    </p:set>
                                    <p:animEffect transition="in" filter="blinds(horizontal)">
                                      <p:cBhvr>
                                        <p:cTn id="34" dur="500"/>
                                        <p:tgtEl>
                                          <p:spTgt spid="235646"/>
                                        </p:tgtEl>
                                      </p:cBhvr>
                                    </p:animEffect>
                                  </p:childTnLst>
                                </p:cTn>
                              </p:par>
                              <p:par>
                                <p:cTn id="35" presetID="3" presetClass="entr" presetSubtype="10" fill="hold" nodeType="withEffect">
                                  <p:stCondLst>
                                    <p:cond delay="0"/>
                                  </p:stCondLst>
                                  <p:childTnLst>
                                    <p:set>
                                      <p:cBhvr>
                                        <p:cTn id="36" dur="1" fill="hold">
                                          <p:stCondLst>
                                            <p:cond delay="0"/>
                                          </p:stCondLst>
                                        </p:cTn>
                                        <p:tgtEl>
                                          <p:spTgt spid="235647"/>
                                        </p:tgtEl>
                                        <p:attrNameLst>
                                          <p:attrName>style.visibility</p:attrName>
                                        </p:attrNameLst>
                                      </p:cBhvr>
                                      <p:to>
                                        <p:strVal val="visible"/>
                                      </p:to>
                                    </p:set>
                                    <p:animEffect transition="in" filter="blinds(horizontal)">
                                      <p:cBhvr>
                                        <p:cTn id="37" dur="500"/>
                                        <p:tgtEl>
                                          <p:spTgt spid="23564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35648"/>
                                        </p:tgtEl>
                                        <p:attrNameLst>
                                          <p:attrName>style.visibility</p:attrName>
                                        </p:attrNameLst>
                                      </p:cBhvr>
                                      <p:to>
                                        <p:strVal val="visible"/>
                                      </p:to>
                                    </p:set>
                                    <p:animEffect transition="in" filter="blinds(horizontal)">
                                      <p:cBhvr>
                                        <p:cTn id="40" dur="500"/>
                                        <p:tgtEl>
                                          <p:spTgt spid="235648"/>
                                        </p:tgtEl>
                                      </p:cBhvr>
                                    </p:animEffect>
                                  </p:childTnLst>
                                </p:cTn>
                              </p:par>
                              <p:par>
                                <p:cTn id="41" presetID="3" presetClass="entr" presetSubtype="10" fill="hold" nodeType="withEffect">
                                  <p:stCondLst>
                                    <p:cond delay="0"/>
                                  </p:stCondLst>
                                  <p:childTnLst>
                                    <p:set>
                                      <p:cBhvr>
                                        <p:cTn id="42" dur="1" fill="hold">
                                          <p:stCondLst>
                                            <p:cond delay="0"/>
                                          </p:stCondLst>
                                        </p:cTn>
                                        <p:tgtEl>
                                          <p:spTgt spid="235649"/>
                                        </p:tgtEl>
                                        <p:attrNameLst>
                                          <p:attrName>style.visibility</p:attrName>
                                        </p:attrNameLst>
                                      </p:cBhvr>
                                      <p:to>
                                        <p:strVal val="visible"/>
                                      </p:to>
                                    </p:set>
                                    <p:animEffect transition="in" filter="blinds(horizontal)">
                                      <p:cBhvr>
                                        <p:cTn id="43" dur="500"/>
                                        <p:tgtEl>
                                          <p:spTgt spid="23564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35651"/>
                                        </p:tgtEl>
                                        <p:attrNameLst>
                                          <p:attrName>style.visibility</p:attrName>
                                        </p:attrNameLst>
                                      </p:cBhvr>
                                      <p:to>
                                        <p:strVal val="visible"/>
                                      </p:to>
                                    </p:set>
                                    <p:animEffect transition="in" filter="blinds(horizontal)">
                                      <p:cBhvr>
                                        <p:cTn id="48" dur="500"/>
                                        <p:tgtEl>
                                          <p:spTgt spid="23565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5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5656"/>
                                        </p:tgtEl>
                                        <p:attrNameLst>
                                          <p:attrName>style.visibility</p:attrName>
                                        </p:attrNameLst>
                                      </p:cBhvr>
                                      <p:to>
                                        <p:strVal val="visible"/>
                                      </p:to>
                                    </p:set>
                                    <p:animEffect transition="in" filter="blinds(horizontal)">
                                      <p:cBhvr>
                                        <p:cTn id="57" dur="500"/>
                                        <p:tgtEl>
                                          <p:spTgt spid="23565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35657"/>
                                        </p:tgtEl>
                                        <p:attrNameLst>
                                          <p:attrName>style.visibility</p:attrName>
                                        </p:attrNameLst>
                                      </p:cBhvr>
                                      <p:to>
                                        <p:strVal val="visible"/>
                                      </p:to>
                                    </p:set>
                                    <p:animEffect transition="in" filter="blinds(horizontal)">
                                      <p:cBhvr>
                                        <p:cTn id="60" dur="500"/>
                                        <p:tgtEl>
                                          <p:spTgt spid="235657"/>
                                        </p:tgtEl>
                                      </p:cBhvr>
                                    </p:animEffect>
                                  </p:childTnLst>
                                </p:cTn>
                              </p:par>
                              <p:par>
                                <p:cTn id="61" presetID="3" presetClass="entr" presetSubtype="10" fill="hold" nodeType="withEffect">
                                  <p:stCondLst>
                                    <p:cond delay="0"/>
                                  </p:stCondLst>
                                  <p:childTnLst>
                                    <p:set>
                                      <p:cBhvr>
                                        <p:cTn id="62" dur="1" fill="hold">
                                          <p:stCondLst>
                                            <p:cond delay="0"/>
                                          </p:stCondLst>
                                        </p:cTn>
                                        <p:tgtEl>
                                          <p:spTgt spid="235658"/>
                                        </p:tgtEl>
                                        <p:attrNameLst>
                                          <p:attrName>style.visibility</p:attrName>
                                        </p:attrNameLst>
                                      </p:cBhvr>
                                      <p:to>
                                        <p:strVal val="visible"/>
                                      </p:to>
                                    </p:set>
                                    <p:animEffect transition="in" filter="blinds(horizontal)">
                                      <p:cBhvr>
                                        <p:cTn id="63" dur="500"/>
                                        <p:tgtEl>
                                          <p:spTgt spid="235658"/>
                                        </p:tgtEl>
                                      </p:cBhvr>
                                    </p:animEffect>
                                  </p:childTnLst>
                                </p:cTn>
                              </p:par>
                              <p:par>
                                <p:cTn id="64" presetID="3" presetClass="entr" presetSubtype="10" fill="hold" nodeType="withEffect">
                                  <p:stCondLst>
                                    <p:cond delay="0"/>
                                  </p:stCondLst>
                                  <p:childTnLst>
                                    <p:set>
                                      <p:cBhvr>
                                        <p:cTn id="65" dur="1" fill="hold">
                                          <p:stCondLst>
                                            <p:cond delay="0"/>
                                          </p:stCondLst>
                                        </p:cTn>
                                        <p:tgtEl>
                                          <p:spTgt spid="235659"/>
                                        </p:tgtEl>
                                        <p:attrNameLst>
                                          <p:attrName>style.visibility</p:attrName>
                                        </p:attrNameLst>
                                      </p:cBhvr>
                                      <p:to>
                                        <p:strVal val="visible"/>
                                      </p:to>
                                    </p:set>
                                    <p:animEffect transition="in" filter="blinds(horizontal)">
                                      <p:cBhvr>
                                        <p:cTn id="66" dur="500"/>
                                        <p:tgtEl>
                                          <p:spTgt spid="235659"/>
                                        </p:tgtEl>
                                      </p:cBhvr>
                                    </p:animEffect>
                                  </p:childTnLst>
                                </p:cTn>
                              </p:par>
                              <p:par>
                                <p:cTn id="67" presetID="3" presetClass="entr" presetSubtype="10" fill="hold" nodeType="withEffect">
                                  <p:stCondLst>
                                    <p:cond delay="0"/>
                                  </p:stCondLst>
                                  <p:childTnLst>
                                    <p:set>
                                      <p:cBhvr>
                                        <p:cTn id="68" dur="1" fill="hold">
                                          <p:stCondLst>
                                            <p:cond delay="0"/>
                                          </p:stCondLst>
                                        </p:cTn>
                                        <p:tgtEl>
                                          <p:spTgt spid="235660"/>
                                        </p:tgtEl>
                                        <p:attrNameLst>
                                          <p:attrName>style.visibility</p:attrName>
                                        </p:attrNameLst>
                                      </p:cBhvr>
                                      <p:to>
                                        <p:strVal val="visible"/>
                                      </p:to>
                                    </p:set>
                                    <p:animEffect transition="in" filter="blinds(horizontal)">
                                      <p:cBhvr>
                                        <p:cTn id="69" dur="500"/>
                                        <p:tgtEl>
                                          <p:spTgt spid="235660"/>
                                        </p:tgtEl>
                                      </p:cBhvr>
                                    </p:animEffect>
                                  </p:childTnLst>
                                </p:cTn>
                              </p:par>
                              <p:par>
                                <p:cTn id="70" presetID="3" presetClass="entr" presetSubtype="10" fill="hold" nodeType="withEffect">
                                  <p:stCondLst>
                                    <p:cond delay="0"/>
                                  </p:stCondLst>
                                  <p:childTnLst>
                                    <p:set>
                                      <p:cBhvr>
                                        <p:cTn id="71" dur="1" fill="hold">
                                          <p:stCondLst>
                                            <p:cond delay="0"/>
                                          </p:stCondLst>
                                        </p:cTn>
                                        <p:tgtEl>
                                          <p:spTgt spid="235661"/>
                                        </p:tgtEl>
                                        <p:attrNameLst>
                                          <p:attrName>style.visibility</p:attrName>
                                        </p:attrNameLst>
                                      </p:cBhvr>
                                      <p:to>
                                        <p:strVal val="visible"/>
                                      </p:to>
                                    </p:set>
                                    <p:animEffect transition="in" filter="blinds(horizontal)">
                                      <p:cBhvr>
                                        <p:cTn id="72" dur="500"/>
                                        <p:tgtEl>
                                          <p:spTgt spid="235661"/>
                                        </p:tgtEl>
                                      </p:cBhvr>
                                    </p:animEffect>
                                  </p:childTnLst>
                                </p:cTn>
                              </p:par>
                              <p:par>
                                <p:cTn id="73" presetID="3" presetClass="entr" presetSubtype="10" fill="hold" nodeType="withEffect">
                                  <p:stCondLst>
                                    <p:cond delay="0"/>
                                  </p:stCondLst>
                                  <p:childTnLst>
                                    <p:set>
                                      <p:cBhvr>
                                        <p:cTn id="74" dur="1" fill="hold">
                                          <p:stCondLst>
                                            <p:cond delay="0"/>
                                          </p:stCondLst>
                                        </p:cTn>
                                        <p:tgtEl>
                                          <p:spTgt spid="235662"/>
                                        </p:tgtEl>
                                        <p:attrNameLst>
                                          <p:attrName>style.visibility</p:attrName>
                                        </p:attrNameLst>
                                      </p:cBhvr>
                                      <p:to>
                                        <p:strVal val="visible"/>
                                      </p:to>
                                    </p:set>
                                    <p:animEffect transition="in" filter="blinds(horizontal)">
                                      <p:cBhvr>
                                        <p:cTn id="75" dur="500"/>
                                        <p:tgtEl>
                                          <p:spTgt spid="23566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35663"/>
                                        </p:tgtEl>
                                        <p:attrNameLst>
                                          <p:attrName>style.visibility</p:attrName>
                                        </p:attrNameLst>
                                      </p:cBhvr>
                                      <p:to>
                                        <p:strVal val="visible"/>
                                      </p:to>
                                    </p:set>
                                    <p:animEffect transition="in" filter="blinds(horizontal)">
                                      <p:cBhvr>
                                        <p:cTn id="78" dur="500"/>
                                        <p:tgtEl>
                                          <p:spTgt spid="23566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35664"/>
                                        </p:tgtEl>
                                        <p:attrNameLst>
                                          <p:attrName>style.visibility</p:attrName>
                                        </p:attrNameLst>
                                      </p:cBhvr>
                                      <p:to>
                                        <p:strVal val="visible"/>
                                      </p:to>
                                    </p:set>
                                    <p:animEffect transition="in" filter="blinds(horizontal)">
                                      <p:cBhvr>
                                        <p:cTn id="81" dur="500"/>
                                        <p:tgtEl>
                                          <p:spTgt spid="23566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35665"/>
                                        </p:tgtEl>
                                        <p:attrNameLst>
                                          <p:attrName>style.visibility</p:attrName>
                                        </p:attrNameLst>
                                      </p:cBhvr>
                                      <p:to>
                                        <p:strVal val="visible"/>
                                      </p:to>
                                    </p:set>
                                    <p:animEffect transition="in" filter="blinds(horizontal)">
                                      <p:cBhvr>
                                        <p:cTn id="84" dur="500"/>
                                        <p:tgtEl>
                                          <p:spTgt spid="235665"/>
                                        </p:tgtEl>
                                      </p:cBhvr>
                                    </p:animEffect>
                                  </p:childTnLst>
                                </p:cTn>
                              </p:par>
                              <p:par>
                                <p:cTn id="85" presetID="3" presetClass="entr" presetSubtype="10" fill="hold" nodeType="withEffect">
                                  <p:stCondLst>
                                    <p:cond delay="0"/>
                                  </p:stCondLst>
                                  <p:childTnLst>
                                    <p:set>
                                      <p:cBhvr>
                                        <p:cTn id="86" dur="1" fill="hold">
                                          <p:stCondLst>
                                            <p:cond delay="0"/>
                                          </p:stCondLst>
                                        </p:cTn>
                                        <p:tgtEl>
                                          <p:spTgt spid="235666"/>
                                        </p:tgtEl>
                                        <p:attrNameLst>
                                          <p:attrName>style.visibility</p:attrName>
                                        </p:attrNameLst>
                                      </p:cBhvr>
                                      <p:to>
                                        <p:strVal val="visible"/>
                                      </p:to>
                                    </p:set>
                                    <p:animEffect transition="in" filter="blinds(horizontal)">
                                      <p:cBhvr>
                                        <p:cTn id="87" dur="500"/>
                                        <p:tgtEl>
                                          <p:spTgt spid="235666"/>
                                        </p:tgtEl>
                                      </p:cBhvr>
                                    </p:animEffect>
                                  </p:childTnLst>
                                </p:cTn>
                              </p:par>
                              <p:par>
                                <p:cTn id="88" presetID="3" presetClass="entr" presetSubtype="10" fill="hold" nodeType="withEffect">
                                  <p:stCondLst>
                                    <p:cond delay="0"/>
                                  </p:stCondLst>
                                  <p:childTnLst>
                                    <p:set>
                                      <p:cBhvr>
                                        <p:cTn id="89" dur="1" fill="hold">
                                          <p:stCondLst>
                                            <p:cond delay="0"/>
                                          </p:stCondLst>
                                        </p:cTn>
                                        <p:tgtEl>
                                          <p:spTgt spid="235667"/>
                                        </p:tgtEl>
                                        <p:attrNameLst>
                                          <p:attrName>style.visibility</p:attrName>
                                        </p:attrNameLst>
                                      </p:cBhvr>
                                      <p:to>
                                        <p:strVal val="visible"/>
                                      </p:to>
                                    </p:set>
                                    <p:animEffect transition="in" filter="blinds(horizontal)">
                                      <p:cBhvr>
                                        <p:cTn id="90" dur="500"/>
                                        <p:tgtEl>
                                          <p:spTgt spid="235667"/>
                                        </p:tgtEl>
                                      </p:cBhvr>
                                    </p:animEffect>
                                  </p:childTnLst>
                                </p:cTn>
                              </p:par>
                              <p:par>
                                <p:cTn id="91" presetID="3" presetClass="entr" presetSubtype="10" fill="hold" nodeType="withEffect">
                                  <p:stCondLst>
                                    <p:cond delay="0"/>
                                  </p:stCondLst>
                                  <p:childTnLst>
                                    <p:set>
                                      <p:cBhvr>
                                        <p:cTn id="92" dur="1" fill="hold">
                                          <p:stCondLst>
                                            <p:cond delay="0"/>
                                          </p:stCondLst>
                                        </p:cTn>
                                        <p:tgtEl>
                                          <p:spTgt spid="235668"/>
                                        </p:tgtEl>
                                        <p:attrNameLst>
                                          <p:attrName>style.visibility</p:attrName>
                                        </p:attrNameLst>
                                      </p:cBhvr>
                                      <p:to>
                                        <p:strVal val="visible"/>
                                      </p:to>
                                    </p:set>
                                    <p:animEffect transition="in" filter="blinds(horizontal)">
                                      <p:cBhvr>
                                        <p:cTn id="93" dur="500"/>
                                        <p:tgtEl>
                                          <p:spTgt spid="235668"/>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35669"/>
                                        </p:tgtEl>
                                        <p:attrNameLst>
                                          <p:attrName>style.visibility</p:attrName>
                                        </p:attrNameLst>
                                      </p:cBhvr>
                                      <p:to>
                                        <p:strVal val="visible"/>
                                      </p:to>
                                    </p:set>
                                    <p:animEffect transition="in" filter="blinds(horizontal)">
                                      <p:cBhvr>
                                        <p:cTn id="96" dur="500"/>
                                        <p:tgtEl>
                                          <p:spTgt spid="235669"/>
                                        </p:tgtEl>
                                      </p:cBhvr>
                                    </p:animEffect>
                                  </p:childTnLst>
                                </p:cTn>
                              </p:par>
                              <p:par>
                                <p:cTn id="97" presetID="3" presetClass="entr" presetSubtype="10" fill="hold" nodeType="withEffect">
                                  <p:stCondLst>
                                    <p:cond delay="0"/>
                                  </p:stCondLst>
                                  <p:childTnLst>
                                    <p:set>
                                      <p:cBhvr>
                                        <p:cTn id="98" dur="1" fill="hold">
                                          <p:stCondLst>
                                            <p:cond delay="0"/>
                                          </p:stCondLst>
                                        </p:cTn>
                                        <p:tgtEl>
                                          <p:spTgt spid="235670"/>
                                        </p:tgtEl>
                                        <p:attrNameLst>
                                          <p:attrName>style.visibility</p:attrName>
                                        </p:attrNameLst>
                                      </p:cBhvr>
                                      <p:to>
                                        <p:strVal val="visible"/>
                                      </p:to>
                                    </p:set>
                                    <p:animEffect transition="in" filter="blinds(horizontal)">
                                      <p:cBhvr>
                                        <p:cTn id="99" dur="500"/>
                                        <p:tgtEl>
                                          <p:spTgt spid="235670"/>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35671"/>
                                        </p:tgtEl>
                                        <p:attrNameLst>
                                          <p:attrName>style.visibility</p:attrName>
                                        </p:attrNameLst>
                                      </p:cBhvr>
                                      <p:to>
                                        <p:strVal val="visible"/>
                                      </p:to>
                                    </p:set>
                                    <p:animEffect transition="in" filter="blinds(horizontal)">
                                      <p:cBhvr>
                                        <p:cTn id="102" dur="500"/>
                                        <p:tgtEl>
                                          <p:spTgt spid="235671"/>
                                        </p:tgtEl>
                                      </p:cBhvr>
                                    </p:animEffect>
                                  </p:childTnLst>
                                </p:cTn>
                              </p:par>
                              <p:par>
                                <p:cTn id="103" presetID="3" presetClass="entr" presetSubtype="10" fill="hold" nodeType="withEffect">
                                  <p:stCondLst>
                                    <p:cond delay="0"/>
                                  </p:stCondLst>
                                  <p:childTnLst>
                                    <p:set>
                                      <p:cBhvr>
                                        <p:cTn id="104" dur="1" fill="hold">
                                          <p:stCondLst>
                                            <p:cond delay="0"/>
                                          </p:stCondLst>
                                        </p:cTn>
                                        <p:tgtEl>
                                          <p:spTgt spid="235672"/>
                                        </p:tgtEl>
                                        <p:attrNameLst>
                                          <p:attrName>style.visibility</p:attrName>
                                        </p:attrNameLst>
                                      </p:cBhvr>
                                      <p:to>
                                        <p:strVal val="visible"/>
                                      </p:to>
                                    </p:set>
                                    <p:animEffect transition="in" filter="blinds(horizontal)">
                                      <p:cBhvr>
                                        <p:cTn id="105" dur="500"/>
                                        <p:tgtEl>
                                          <p:spTgt spid="235672"/>
                                        </p:tgtEl>
                                      </p:cBhvr>
                                    </p:animEffect>
                                  </p:childTnLst>
                                </p:cTn>
                              </p:par>
                              <p:par>
                                <p:cTn id="106" presetID="3" presetClass="entr" presetSubtype="10" fill="hold" nodeType="withEffect">
                                  <p:stCondLst>
                                    <p:cond delay="0"/>
                                  </p:stCondLst>
                                  <p:childTnLst>
                                    <p:set>
                                      <p:cBhvr>
                                        <p:cTn id="107" dur="1" fill="hold">
                                          <p:stCondLst>
                                            <p:cond delay="0"/>
                                          </p:stCondLst>
                                        </p:cTn>
                                        <p:tgtEl>
                                          <p:spTgt spid="235673"/>
                                        </p:tgtEl>
                                        <p:attrNameLst>
                                          <p:attrName>style.visibility</p:attrName>
                                        </p:attrNameLst>
                                      </p:cBhvr>
                                      <p:to>
                                        <p:strVal val="visible"/>
                                      </p:to>
                                    </p:set>
                                    <p:animEffect transition="in" filter="blinds(horizontal)">
                                      <p:cBhvr>
                                        <p:cTn id="108" dur="500"/>
                                        <p:tgtEl>
                                          <p:spTgt spid="235673"/>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235674"/>
                                        </p:tgtEl>
                                        <p:attrNameLst>
                                          <p:attrName>style.visibility</p:attrName>
                                        </p:attrNameLst>
                                      </p:cBhvr>
                                      <p:to>
                                        <p:strVal val="visible"/>
                                      </p:to>
                                    </p:set>
                                    <p:animEffect transition="in" filter="blinds(horizontal)">
                                      <p:cBhvr>
                                        <p:cTn id="111" dur="500"/>
                                        <p:tgtEl>
                                          <p:spTgt spid="235674"/>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235675"/>
                                        </p:tgtEl>
                                        <p:attrNameLst>
                                          <p:attrName>style.visibility</p:attrName>
                                        </p:attrNameLst>
                                      </p:cBhvr>
                                      <p:to>
                                        <p:strVal val="visible"/>
                                      </p:to>
                                    </p:set>
                                    <p:animEffect transition="in" filter="blinds(horizontal)">
                                      <p:cBhvr>
                                        <p:cTn id="114" dur="500"/>
                                        <p:tgtEl>
                                          <p:spTgt spid="235675"/>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235676"/>
                                        </p:tgtEl>
                                        <p:attrNameLst>
                                          <p:attrName>style.visibility</p:attrName>
                                        </p:attrNameLst>
                                      </p:cBhvr>
                                      <p:to>
                                        <p:strVal val="visible"/>
                                      </p:to>
                                    </p:set>
                                    <p:animEffect transition="in" filter="blinds(horizontal)">
                                      <p:cBhvr>
                                        <p:cTn id="117" dur="500"/>
                                        <p:tgtEl>
                                          <p:spTgt spid="235676"/>
                                        </p:tgtEl>
                                      </p:cBhvr>
                                    </p:animEffect>
                                  </p:childTnLst>
                                </p:cTn>
                              </p:par>
                              <p:par>
                                <p:cTn id="118" presetID="3" presetClass="entr" presetSubtype="10" fill="hold"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blinds(horizontal)">
                                      <p:cBhvr>
                                        <p:cTn id="120" dur="500"/>
                                        <p:tgtEl>
                                          <p:spTgt spid="6"/>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235680"/>
                                        </p:tgtEl>
                                        <p:attrNameLst>
                                          <p:attrName>style.visibility</p:attrName>
                                        </p:attrNameLst>
                                      </p:cBhvr>
                                      <p:to>
                                        <p:strVal val="visible"/>
                                      </p:to>
                                    </p:set>
                                    <p:animEffect transition="in" filter="blinds(horizontal)">
                                      <p:cBhvr>
                                        <p:cTn id="123" dur="500"/>
                                        <p:tgtEl>
                                          <p:spTgt spid="235680"/>
                                        </p:tgtEl>
                                      </p:cBhvr>
                                    </p:animEffect>
                                  </p:childTnLst>
                                </p:cTn>
                              </p:par>
                              <p:par>
                                <p:cTn id="124" presetID="3" presetClass="entr" presetSubtype="10" fill="hold" nodeType="with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blinds(horizontal)">
                                      <p:cBhvr>
                                        <p:cTn id="126" dur="500"/>
                                        <p:tgtEl>
                                          <p:spTgt spid="7"/>
                                        </p:tgtEl>
                                      </p:cBhvr>
                                    </p:animEffect>
                                  </p:childTnLst>
                                </p:cTn>
                              </p:par>
                              <p:par>
                                <p:cTn id="127" presetID="3" presetClass="entr" presetSubtype="1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blinds(horizontal)">
                                      <p:cBhvr>
                                        <p:cTn id="129" dur="500"/>
                                        <p:tgtEl>
                                          <p:spTgt spid="8"/>
                                        </p:tgtEl>
                                      </p:cBhvr>
                                    </p:animEffect>
                                  </p:childTnLst>
                                </p:cTn>
                              </p:par>
                              <p:par>
                                <p:cTn id="130" presetID="3" presetClass="entr" presetSubtype="10" fill="hold" nodeType="with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blinds(horizontal)">
                                      <p:cBhvr>
                                        <p:cTn id="132" dur="500"/>
                                        <p:tgtEl>
                                          <p:spTgt spid="9"/>
                                        </p:tgtEl>
                                      </p:cBhvr>
                                    </p:animEffect>
                                  </p:childTnLst>
                                </p:cTn>
                              </p:par>
                              <p:par>
                                <p:cTn id="133" presetID="3" presetClass="entr" presetSubtype="10" fill="hold" nodeType="with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blinds(horizontal)">
                                      <p:cBhvr>
                                        <p:cTn id="135" dur="500"/>
                                        <p:tgtEl>
                                          <p:spTgt spid="10"/>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235697"/>
                                        </p:tgtEl>
                                        <p:attrNameLst>
                                          <p:attrName>style.visibility</p:attrName>
                                        </p:attrNameLst>
                                      </p:cBhvr>
                                      <p:to>
                                        <p:strVal val="visible"/>
                                      </p:to>
                                    </p:set>
                                    <p:animEffect transition="in" filter="blinds(horizontal)">
                                      <p:cBhvr>
                                        <p:cTn id="138" dur="500"/>
                                        <p:tgtEl>
                                          <p:spTgt spid="235697"/>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2" fill="hold" grpId="0" nodeType="clickEffect">
                                  <p:stCondLst>
                                    <p:cond delay="0"/>
                                  </p:stCondLst>
                                  <p:childTnLst>
                                    <p:set>
                                      <p:cBhvr>
                                        <p:cTn id="142" dur="1" fill="hold">
                                          <p:stCondLst>
                                            <p:cond delay="0"/>
                                          </p:stCondLst>
                                        </p:cTn>
                                        <p:tgtEl>
                                          <p:spTgt spid="115"/>
                                        </p:tgtEl>
                                        <p:attrNameLst>
                                          <p:attrName>style.visibility</p:attrName>
                                        </p:attrNameLst>
                                      </p:cBhvr>
                                      <p:to>
                                        <p:strVal val="visible"/>
                                      </p:to>
                                    </p:set>
                                    <p:anim calcmode="lin" valueType="num">
                                      <p:cBhvr additive="base">
                                        <p:cTn id="143" dur="500" fill="hold"/>
                                        <p:tgtEl>
                                          <p:spTgt spid="115"/>
                                        </p:tgtEl>
                                        <p:attrNameLst>
                                          <p:attrName>ppt_x</p:attrName>
                                        </p:attrNameLst>
                                      </p:cBhvr>
                                      <p:tavLst>
                                        <p:tav tm="0">
                                          <p:val>
                                            <p:strVal val="1+#ppt_w/2"/>
                                          </p:val>
                                        </p:tav>
                                        <p:tav tm="100000">
                                          <p:val>
                                            <p:strVal val="#ppt_x"/>
                                          </p:val>
                                        </p:tav>
                                      </p:tavLst>
                                    </p:anim>
                                    <p:anim calcmode="lin" valueType="num">
                                      <p:cBhvr additive="base">
                                        <p:cTn id="144"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5" grpId="0" animBg="1"/>
      <p:bldP spid="235599" grpId="0"/>
      <p:bldP spid="235642" grpId="0" animBg="1"/>
      <p:bldP spid="235643" grpId="0" animBg="1"/>
      <p:bldP spid="235644" grpId="0" animBg="1"/>
      <p:bldP spid="235646" grpId="0" animBg="1"/>
      <p:bldP spid="235648" grpId="0" animBg="1"/>
      <p:bldP spid="235651" grpId="0" animBg="1"/>
      <p:bldP spid="235656" grpId="0" animBg="1"/>
      <p:bldP spid="235657" grpId="0" animBg="1"/>
      <p:bldP spid="235663" grpId="0" animBg="1"/>
      <p:bldP spid="235664" grpId="0" animBg="1"/>
      <p:bldP spid="235665" grpId="0" animBg="1"/>
      <p:bldP spid="235669" grpId="0" animBg="1"/>
      <p:bldP spid="235671" grpId="0" animBg="1"/>
      <p:bldP spid="235674" grpId="0" animBg="1"/>
      <p:bldP spid="235675" grpId="0" animBg="1"/>
      <p:bldP spid="235676" grpId="0" animBg="1"/>
      <p:bldP spid="235680" grpId="0" animBg="1"/>
      <p:bldP spid="235697" grpId="0"/>
      <p:bldP spid="11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灯片编号占位符 5"/>
          <p:cNvSpPr>
            <a:spLocks noGrp="1"/>
          </p:cNvSpPr>
          <p:nvPr>
            <p:ph type="sldNum" sz="quarter" idx="12"/>
          </p:nvPr>
        </p:nvSpPr>
        <p:spPr/>
        <p:txBody>
          <a:bodyPr/>
          <a:lstStyle/>
          <a:p>
            <a:pPr>
              <a:defRPr/>
            </a:pPr>
            <a:fld id="{1E351BEE-7C34-4797-BA0D-F7CBA8CBD3BF}" type="slidenum">
              <a:rPr lang="en-US" altLang="zh-CN">
                <a:latin typeface="Times New Roman" pitchFamily="18" charset="0"/>
                <a:ea typeface="+mn-ea"/>
                <a:cs typeface="Times New Roman" pitchFamily="18" charset="0"/>
              </a:rPr>
              <a:pPr>
                <a:defRPr/>
              </a:pPr>
              <a:t>27</a:t>
            </a:fld>
            <a:endParaRPr lang="en-US" altLang="zh-CN">
              <a:latin typeface="Times New Roman" pitchFamily="18" charset="0"/>
              <a:ea typeface="+mn-ea"/>
              <a:cs typeface="Times New Roman" pitchFamily="18" charset="0"/>
            </a:endParaRPr>
          </a:p>
        </p:txBody>
      </p:sp>
      <p:sp>
        <p:nvSpPr>
          <p:cNvPr id="55298" name="Rectangle 2"/>
          <p:cNvSpPr>
            <a:spLocks noGrp="1" noChangeArrowheads="1"/>
          </p:cNvSpPr>
          <p:nvPr>
            <p:ph type="title"/>
          </p:nvPr>
        </p:nvSpPr>
        <p:spPr>
          <a:xfrm>
            <a:off x="304800" y="152400"/>
            <a:ext cx="4114800" cy="838200"/>
          </a:xfrm>
        </p:spPr>
        <p:txBody>
          <a:bodyPr/>
          <a:lstStyle/>
          <a:p>
            <a:pPr algn="l">
              <a:defRPr/>
            </a:pPr>
            <a:r>
              <a:rPr lang="en-US" altLang="zh-CN" sz="2800" b="1" dirty="0" smtClean="0">
                <a:latin typeface="Times New Roman" pitchFamily="18" charset="0"/>
                <a:ea typeface="+mn-ea"/>
                <a:cs typeface="Times New Roman" pitchFamily="18" charset="0"/>
              </a:rPr>
              <a:t>NPN</a:t>
            </a:r>
            <a:r>
              <a:rPr lang="zh-CN" altLang="en-US" sz="2800" b="1" dirty="0" smtClean="0">
                <a:latin typeface="Times New Roman" pitchFamily="18" charset="0"/>
                <a:ea typeface="+mn-ea"/>
                <a:cs typeface="Times New Roman" pitchFamily="18" charset="0"/>
              </a:rPr>
              <a:t>、</a:t>
            </a:r>
            <a:r>
              <a:rPr lang="en-US" altLang="zh-CN" sz="2800" b="1" dirty="0" smtClean="0">
                <a:latin typeface="Times New Roman" pitchFamily="18" charset="0"/>
                <a:ea typeface="+mn-ea"/>
                <a:cs typeface="Times New Roman" pitchFamily="18" charset="0"/>
              </a:rPr>
              <a:t>PNP</a:t>
            </a:r>
            <a:r>
              <a:rPr lang="zh-CN" altLang="en-US" sz="2800" b="1" dirty="0">
                <a:latin typeface="Times New Roman" pitchFamily="18" charset="0"/>
                <a:ea typeface="+mn-ea"/>
                <a:cs typeface="Times New Roman" pitchFamily="18" charset="0"/>
              </a:rPr>
              <a:t>三极管的比较</a:t>
            </a:r>
          </a:p>
        </p:txBody>
      </p:sp>
      <p:graphicFrame>
        <p:nvGraphicFramePr>
          <p:cNvPr id="55423" name="Group 127"/>
          <p:cNvGraphicFramePr>
            <a:graphicFrameLocks noGrp="1"/>
          </p:cNvGraphicFramePr>
          <p:nvPr/>
        </p:nvGraphicFramePr>
        <p:xfrm>
          <a:off x="381000" y="914400"/>
          <a:ext cx="8077200" cy="4510599"/>
        </p:xfrm>
        <a:graphic>
          <a:graphicData uri="http://schemas.openxmlformats.org/drawingml/2006/table">
            <a:tbl>
              <a:tblPr/>
              <a:tblGrid>
                <a:gridCol w="609600"/>
                <a:gridCol w="2362200"/>
                <a:gridCol w="2438400"/>
                <a:gridCol w="2667000"/>
              </a:tblGrid>
              <a:tr h="373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NPN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PNP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特    点</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63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放大区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E</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47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截止区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 &lt;V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E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B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89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饱和区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    </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CE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为饱和压降</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   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CE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为饱和压降</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&lt;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B</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sym typeface="Symbol" pitchFamily="18" charset="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5385" name="Text Box 89"/>
          <p:cNvSpPr txBox="1">
            <a:spLocks noChangeArrowheads="1"/>
          </p:cNvSpPr>
          <p:nvPr/>
        </p:nvSpPr>
        <p:spPr bwMode="auto">
          <a:xfrm>
            <a:off x="4611688" y="5651500"/>
            <a:ext cx="3200400" cy="1109663"/>
          </a:xfrm>
          <a:prstGeom prst="rect">
            <a:avLst/>
          </a:prstGeom>
          <a:solidFill>
            <a:schemeClr val="bg1"/>
          </a:solidFill>
          <a:ln w="9525">
            <a:noFill/>
            <a:miter lim="800000"/>
            <a:headEnd/>
            <a:tailEnd/>
          </a:ln>
          <a:effectLst/>
        </p:spPr>
        <p:txBody>
          <a:bodyPr lIns="90000" tIns="46800" rIns="90000" bIns="46800">
            <a:spAutoFit/>
          </a:bodyPr>
          <a:lstStyle/>
          <a:p>
            <a:pPr algn="ctr">
              <a:defRPr/>
            </a:pPr>
            <a:r>
              <a:rPr lang="zh-CN" altLang="en-US" sz="2200">
                <a:solidFill>
                  <a:srgbClr val="FF3300"/>
                </a:solidFill>
                <a:latin typeface="Times New Roman" pitchFamily="18" charset="0"/>
                <a:ea typeface="+mn-ea"/>
                <a:cs typeface="Times New Roman" pitchFamily="18" charset="0"/>
                <a:sym typeface="Symbol" pitchFamily="18" charset="2"/>
              </a:rPr>
              <a:t>饱和压降</a:t>
            </a:r>
          </a:p>
          <a:p>
            <a:pPr algn="ctr">
              <a:defRPr/>
            </a:pPr>
            <a:r>
              <a:rPr lang="zh-CN" altLang="en-US" sz="2200">
                <a:solidFill>
                  <a:srgbClr val="FF3300"/>
                </a:solidFill>
                <a:latin typeface="Times New Roman" pitchFamily="18" charset="0"/>
                <a:ea typeface="+mn-ea"/>
                <a:cs typeface="Times New Roman" pitchFamily="18" charset="0"/>
              </a:rPr>
              <a:t>硅管：</a:t>
            </a:r>
            <a:r>
              <a:rPr lang="en-US" altLang="zh-CN" sz="2200">
                <a:solidFill>
                  <a:srgbClr val="FF3300"/>
                </a:solidFill>
                <a:latin typeface="Times New Roman" pitchFamily="18" charset="0"/>
                <a:ea typeface="+mn-ea"/>
                <a:cs typeface="Times New Roman" pitchFamily="18" charset="0"/>
                <a:sym typeface="Symbol" pitchFamily="18" charset="2"/>
              </a:rPr>
              <a:t>|V</a:t>
            </a:r>
            <a:r>
              <a:rPr lang="en-US" altLang="zh-CN" sz="2200" baseline="-25000">
                <a:solidFill>
                  <a:srgbClr val="FF3300"/>
                </a:solidFill>
                <a:latin typeface="Times New Roman" pitchFamily="18" charset="0"/>
                <a:ea typeface="+mn-ea"/>
                <a:cs typeface="Times New Roman" pitchFamily="18" charset="0"/>
                <a:sym typeface="Symbol" pitchFamily="18" charset="2"/>
              </a:rPr>
              <a:t>CES</a:t>
            </a:r>
            <a:r>
              <a:rPr lang="en-US" altLang="zh-CN" sz="2200">
                <a:solidFill>
                  <a:srgbClr val="FF3300"/>
                </a:solidFill>
                <a:latin typeface="Times New Roman" pitchFamily="18" charset="0"/>
                <a:ea typeface="+mn-ea"/>
                <a:cs typeface="Times New Roman" pitchFamily="18" charset="0"/>
                <a:sym typeface="Symbol" pitchFamily="18" charset="2"/>
              </a:rPr>
              <a:t>| ≈ 0.3</a:t>
            </a:r>
            <a:r>
              <a:rPr lang="en-US" altLang="zh-CN" sz="2200">
                <a:solidFill>
                  <a:srgbClr val="FF3300"/>
                </a:solidFill>
                <a:latin typeface="Times New Roman" pitchFamily="18" charset="0"/>
                <a:ea typeface="+mn-ea"/>
                <a:cs typeface="Times New Roman" pitchFamily="18" charset="0"/>
              </a:rPr>
              <a:t>V</a:t>
            </a:r>
            <a:endParaRPr lang="en-US" altLang="zh-CN" sz="2200">
              <a:solidFill>
                <a:srgbClr val="FF3300"/>
              </a:solidFill>
              <a:latin typeface="Times New Roman" pitchFamily="18" charset="0"/>
              <a:ea typeface="+mn-ea"/>
              <a:cs typeface="Times New Roman" pitchFamily="18" charset="0"/>
              <a:sym typeface="Symbol" pitchFamily="18" charset="2"/>
            </a:endParaRPr>
          </a:p>
          <a:p>
            <a:pPr algn="ctr">
              <a:defRPr/>
            </a:pPr>
            <a:r>
              <a:rPr lang="zh-CN" altLang="en-US" sz="2200">
                <a:solidFill>
                  <a:srgbClr val="FF3300"/>
                </a:solidFill>
                <a:latin typeface="Times New Roman" pitchFamily="18" charset="0"/>
                <a:ea typeface="+mn-ea"/>
                <a:cs typeface="Times New Roman" pitchFamily="18" charset="0"/>
              </a:rPr>
              <a:t>锗管：</a:t>
            </a:r>
            <a:r>
              <a:rPr lang="en-US" altLang="zh-CN" sz="2200">
                <a:solidFill>
                  <a:srgbClr val="FF3300"/>
                </a:solidFill>
                <a:latin typeface="Times New Roman" pitchFamily="18" charset="0"/>
                <a:ea typeface="+mn-ea"/>
                <a:cs typeface="Times New Roman" pitchFamily="18" charset="0"/>
                <a:sym typeface="Symbol" pitchFamily="18" charset="2"/>
              </a:rPr>
              <a:t>|V</a:t>
            </a:r>
            <a:r>
              <a:rPr lang="en-US" altLang="zh-CN" sz="2200" baseline="-25000">
                <a:solidFill>
                  <a:srgbClr val="FF3300"/>
                </a:solidFill>
                <a:latin typeface="Times New Roman" pitchFamily="18" charset="0"/>
                <a:ea typeface="+mn-ea"/>
                <a:cs typeface="Times New Roman" pitchFamily="18" charset="0"/>
                <a:sym typeface="Symbol" pitchFamily="18" charset="2"/>
              </a:rPr>
              <a:t>CES</a:t>
            </a:r>
            <a:r>
              <a:rPr lang="en-US" altLang="zh-CN" sz="2200">
                <a:solidFill>
                  <a:srgbClr val="FF3300"/>
                </a:solidFill>
                <a:latin typeface="Times New Roman" pitchFamily="18" charset="0"/>
                <a:ea typeface="+mn-ea"/>
                <a:cs typeface="Times New Roman" pitchFamily="18" charset="0"/>
                <a:sym typeface="Symbol" pitchFamily="18" charset="2"/>
              </a:rPr>
              <a:t>| ≈ 0.1</a:t>
            </a:r>
            <a:r>
              <a:rPr lang="en-US" altLang="zh-CN" sz="2200">
                <a:solidFill>
                  <a:srgbClr val="FF3300"/>
                </a:solidFill>
                <a:latin typeface="Times New Roman" pitchFamily="18" charset="0"/>
                <a:ea typeface="+mn-ea"/>
                <a:cs typeface="Times New Roman" pitchFamily="18" charset="0"/>
              </a:rPr>
              <a:t>V</a:t>
            </a:r>
          </a:p>
        </p:txBody>
      </p:sp>
      <p:sp>
        <p:nvSpPr>
          <p:cNvPr id="55419" name="Text Box 123"/>
          <p:cNvSpPr txBox="1">
            <a:spLocks noChangeArrowheads="1"/>
          </p:cNvSpPr>
          <p:nvPr/>
        </p:nvSpPr>
        <p:spPr bwMode="auto">
          <a:xfrm>
            <a:off x="523875" y="5691188"/>
            <a:ext cx="3200400" cy="1109662"/>
          </a:xfrm>
          <a:prstGeom prst="rect">
            <a:avLst/>
          </a:prstGeom>
          <a:solidFill>
            <a:schemeClr val="bg1"/>
          </a:solidFill>
          <a:ln w="9525">
            <a:noFill/>
            <a:miter lim="800000"/>
            <a:headEnd/>
            <a:tailEnd/>
          </a:ln>
          <a:effectLst/>
        </p:spPr>
        <p:txBody>
          <a:bodyPr lIns="90000" tIns="46800" rIns="90000" bIns="46800">
            <a:spAutoFit/>
          </a:bodyPr>
          <a:lstStyle/>
          <a:p>
            <a:pPr algn="ctr">
              <a:defRPr/>
            </a:pPr>
            <a:r>
              <a:rPr lang="zh-CN" altLang="en-US" sz="2200" dirty="0">
                <a:solidFill>
                  <a:srgbClr val="FF3300"/>
                </a:solidFill>
                <a:latin typeface="Times New Roman" pitchFamily="18" charset="0"/>
                <a:ea typeface="+mn-ea"/>
                <a:cs typeface="Times New Roman" pitchFamily="18" charset="0"/>
                <a:sym typeface="Symbol" pitchFamily="18" charset="2"/>
              </a:rPr>
              <a:t>导通时结电压</a:t>
            </a:r>
          </a:p>
          <a:p>
            <a:pPr algn="ctr">
              <a:defRPr/>
            </a:pPr>
            <a:r>
              <a:rPr lang="zh-CN" altLang="en-US" sz="2200" dirty="0">
                <a:solidFill>
                  <a:srgbClr val="FF3300"/>
                </a:solidFill>
                <a:latin typeface="Times New Roman" pitchFamily="18" charset="0"/>
                <a:ea typeface="+mn-ea"/>
                <a:cs typeface="Times New Roman" pitchFamily="18" charset="0"/>
              </a:rPr>
              <a:t>硅管：</a:t>
            </a:r>
            <a:r>
              <a:rPr lang="en-US" altLang="zh-CN" sz="2200" dirty="0">
                <a:solidFill>
                  <a:srgbClr val="FF3300"/>
                </a:solidFill>
                <a:latin typeface="Times New Roman" pitchFamily="18" charset="0"/>
                <a:ea typeface="+mn-ea"/>
                <a:cs typeface="Times New Roman" pitchFamily="18" charset="0"/>
                <a:sym typeface="Symbol" pitchFamily="18" charset="2"/>
              </a:rPr>
              <a:t>|V</a:t>
            </a:r>
            <a:r>
              <a:rPr lang="en-US" altLang="zh-CN" sz="2200" baseline="-25000" dirty="0">
                <a:solidFill>
                  <a:srgbClr val="FF3300"/>
                </a:solidFill>
                <a:latin typeface="Times New Roman" pitchFamily="18" charset="0"/>
                <a:ea typeface="+mn-ea"/>
                <a:cs typeface="Times New Roman" pitchFamily="18" charset="0"/>
                <a:sym typeface="Symbol" pitchFamily="18" charset="2"/>
              </a:rPr>
              <a:t>BE</a:t>
            </a:r>
            <a:r>
              <a:rPr lang="en-US" altLang="zh-CN" sz="2200" dirty="0">
                <a:solidFill>
                  <a:srgbClr val="FF3300"/>
                </a:solidFill>
                <a:latin typeface="Times New Roman" pitchFamily="18" charset="0"/>
                <a:ea typeface="+mn-ea"/>
                <a:cs typeface="Times New Roman" pitchFamily="18" charset="0"/>
                <a:sym typeface="Symbol" pitchFamily="18" charset="2"/>
              </a:rPr>
              <a:t>|≈0.7V</a:t>
            </a:r>
          </a:p>
          <a:p>
            <a:pPr algn="ctr">
              <a:defRPr/>
            </a:pPr>
            <a:r>
              <a:rPr lang="zh-CN" altLang="en-US" sz="2200" dirty="0">
                <a:solidFill>
                  <a:srgbClr val="FF3300"/>
                </a:solidFill>
                <a:latin typeface="Times New Roman" pitchFamily="18" charset="0"/>
                <a:ea typeface="+mn-ea"/>
                <a:cs typeface="Times New Roman" pitchFamily="18" charset="0"/>
              </a:rPr>
              <a:t>锗管：</a:t>
            </a:r>
            <a:r>
              <a:rPr lang="en-US" altLang="zh-CN" sz="2200" dirty="0">
                <a:solidFill>
                  <a:srgbClr val="FF3300"/>
                </a:solidFill>
                <a:latin typeface="Times New Roman" pitchFamily="18" charset="0"/>
                <a:ea typeface="+mn-ea"/>
                <a:cs typeface="Times New Roman" pitchFamily="18" charset="0"/>
                <a:sym typeface="Symbol" pitchFamily="18" charset="2"/>
              </a:rPr>
              <a:t>|V</a:t>
            </a:r>
            <a:r>
              <a:rPr lang="en-US" altLang="zh-CN" sz="2200" baseline="-25000" dirty="0">
                <a:solidFill>
                  <a:srgbClr val="FF3300"/>
                </a:solidFill>
                <a:latin typeface="Times New Roman" pitchFamily="18" charset="0"/>
                <a:ea typeface="+mn-ea"/>
                <a:cs typeface="Times New Roman" pitchFamily="18" charset="0"/>
                <a:sym typeface="Symbol" pitchFamily="18" charset="2"/>
              </a:rPr>
              <a:t>BE</a:t>
            </a:r>
            <a:r>
              <a:rPr lang="en-US" altLang="zh-CN" sz="2200" dirty="0">
                <a:solidFill>
                  <a:srgbClr val="FF3300"/>
                </a:solidFill>
                <a:latin typeface="Times New Roman" pitchFamily="18" charset="0"/>
                <a:ea typeface="+mn-ea"/>
                <a:cs typeface="Times New Roman" pitchFamily="18" charset="0"/>
                <a:sym typeface="Symbol" pitchFamily="18" charset="2"/>
              </a:rPr>
              <a:t>| ≈ 0.2V</a:t>
            </a:r>
            <a:endParaRPr lang="en-US" altLang="zh-CN" sz="2200" dirty="0">
              <a:solidFill>
                <a:srgbClr val="FF3300"/>
              </a:solidFill>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423"/>
                                        </p:tgtEl>
                                        <p:attrNameLst>
                                          <p:attrName>style.visibility</p:attrName>
                                        </p:attrNameLst>
                                      </p:cBhvr>
                                      <p:to>
                                        <p:strVal val="visible"/>
                                      </p:to>
                                    </p:set>
                                    <p:animEffect transition="in" filter="dissolve">
                                      <p:cBhvr>
                                        <p:cTn id="7" dur="500"/>
                                        <p:tgtEl>
                                          <p:spTgt spid="554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5419"/>
                                        </p:tgtEl>
                                        <p:attrNameLst>
                                          <p:attrName>style.visibility</p:attrName>
                                        </p:attrNameLst>
                                      </p:cBhvr>
                                      <p:to>
                                        <p:strVal val="visible"/>
                                      </p:to>
                                    </p:set>
                                    <p:animEffect transition="in" filter="barn(outHorizontal)">
                                      <p:cBhvr>
                                        <p:cTn id="12" dur="500"/>
                                        <p:tgtEl>
                                          <p:spTgt spid="554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55385"/>
                                        </p:tgtEl>
                                        <p:attrNameLst>
                                          <p:attrName>style.visibility</p:attrName>
                                        </p:attrNameLst>
                                      </p:cBhvr>
                                      <p:to>
                                        <p:strVal val="visible"/>
                                      </p:to>
                                    </p:set>
                                    <p:animEffect transition="in" filter="barn(outHorizontal)">
                                      <p:cBhvr>
                                        <p:cTn id="17" dur="500"/>
                                        <p:tgtEl>
                                          <p:spTgt spid="5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85" grpId="0" animBg="1" autoUpdateAnimBg="0"/>
      <p:bldP spid="55419"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63563" y="2112941"/>
            <a:ext cx="7543800" cy="1219200"/>
          </a:xfrm>
        </p:spPr>
        <p:txBody>
          <a:bodyPr/>
          <a:lstStyle/>
          <a:p>
            <a:pPr>
              <a:lnSpc>
                <a:spcPct val="110000"/>
              </a:lnSpc>
              <a:spcBef>
                <a:spcPct val="0"/>
              </a:spcBef>
              <a:buFontTx/>
              <a:buNone/>
              <a:defRPr/>
            </a:pPr>
            <a:r>
              <a:rPr lang="en-US" altLang="zh-CN" sz="2600" dirty="0">
                <a:solidFill>
                  <a:srgbClr val="FF66FF"/>
                </a:solidFill>
                <a:latin typeface="华文新魏" pitchFamily="2" charset="-122"/>
                <a:ea typeface="华文新魏" pitchFamily="2" charset="-122"/>
              </a:rPr>
              <a:t>◆</a:t>
            </a:r>
            <a:r>
              <a:rPr lang="zh-CN" altLang="en-US" sz="2600" b="1" kern="1200" dirty="0">
                <a:solidFill>
                  <a:srgbClr val="FF0000"/>
                </a:solidFill>
                <a:latin typeface="宋体" pitchFamily="2" charset="-122"/>
              </a:rPr>
              <a:t>外部条件</a:t>
            </a:r>
          </a:p>
          <a:p>
            <a:pPr>
              <a:lnSpc>
                <a:spcPct val="110000"/>
              </a:lnSpc>
              <a:spcBef>
                <a:spcPct val="0"/>
              </a:spcBef>
              <a:buFontTx/>
              <a:buNone/>
              <a:defRPr/>
            </a:pPr>
            <a:r>
              <a:rPr lang="zh-CN" altLang="en-US" sz="2600" b="1" kern="1200" dirty="0">
                <a:latin typeface="宋体" pitchFamily="2" charset="-122"/>
              </a:rPr>
              <a:t>发射结必须正向偏置，集电结必须反向偏置</a:t>
            </a:r>
            <a:r>
              <a:rPr lang="zh-CN" altLang="en-US" sz="2600" dirty="0">
                <a:latin typeface="宋体" pitchFamily="2" charset="-122"/>
              </a:rPr>
              <a:t>。                       </a:t>
            </a:r>
          </a:p>
        </p:txBody>
      </p:sp>
      <p:sp>
        <p:nvSpPr>
          <p:cNvPr id="41989" name="Rectangle 5"/>
          <p:cNvSpPr>
            <a:spLocks noChangeArrowheads="1"/>
          </p:cNvSpPr>
          <p:nvPr/>
        </p:nvSpPr>
        <p:spPr bwMode="auto">
          <a:xfrm>
            <a:off x="582613" y="987404"/>
            <a:ext cx="7680325" cy="974725"/>
          </a:xfrm>
          <a:prstGeom prst="rect">
            <a:avLst/>
          </a:prstGeom>
          <a:noFill/>
          <a:ln w="9525">
            <a:noFill/>
            <a:miter lim="800000"/>
            <a:headEnd/>
            <a:tailEnd/>
          </a:ln>
          <a:effectLst/>
        </p:spPr>
        <p:txBody>
          <a:bodyPr lIns="90000" tIns="46800" rIns="90000" bIns="46800">
            <a:spAutoFit/>
          </a:bodyPr>
          <a:lstStyle/>
          <a:p>
            <a:pPr>
              <a:spcBef>
                <a:spcPct val="20000"/>
              </a:spcBef>
              <a:defRPr/>
            </a:pPr>
            <a:r>
              <a:rPr lang="en-US" altLang="zh-CN" sz="2600" dirty="0">
                <a:solidFill>
                  <a:srgbClr val="FF66FF"/>
                </a:solidFill>
                <a:latin typeface="华文新魏" pitchFamily="2" charset="-122"/>
                <a:ea typeface="华文新魏" pitchFamily="2" charset="-122"/>
              </a:rPr>
              <a:t>◆</a:t>
            </a:r>
            <a:r>
              <a:rPr lang="zh-CN" altLang="en-US" sz="2600" dirty="0">
                <a:solidFill>
                  <a:srgbClr val="FF0000"/>
                </a:solidFill>
                <a:latin typeface="宋体" pitchFamily="2" charset="-122"/>
              </a:rPr>
              <a:t>内部条件</a:t>
            </a:r>
            <a:endParaRPr lang="en-US" altLang="zh-CN" sz="2600" dirty="0">
              <a:solidFill>
                <a:srgbClr val="FF0000"/>
              </a:solidFill>
              <a:latin typeface="宋体" pitchFamily="2" charset="-122"/>
            </a:endParaRPr>
          </a:p>
          <a:p>
            <a:pPr>
              <a:spcBef>
                <a:spcPct val="20000"/>
              </a:spcBef>
              <a:defRPr/>
            </a:pPr>
            <a:r>
              <a:rPr lang="zh-CN" altLang="en-US" sz="2600" dirty="0">
                <a:effectLst>
                  <a:outerShdw blurRad="38100" dist="38100" dir="2700000" algn="tl">
                    <a:srgbClr val="C0C0C0"/>
                  </a:outerShdw>
                </a:effectLst>
                <a:latin typeface="Arial" charset="0"/>
                <a:ea typeface="楷体_GB2312" pitchFamily="49" charset="-122"/>
              </a:rPr>
              <a:t>基区掺杂少且薄，发射区掺杂多，集电区面积大。</a:t>
            </a:r>
          </a:p>
        </p:txBody>
      </p:sp>
      <p:sp>
        <p:nvSpPr>
          <p:cNvPr id="41990" name="Rectangle 6"/>
          <p:cNvSpPr>
            <a:spLocks noChangeArrowheads="1"/>
          </p:cNvSpPr>
          <p:nvPr/>
        </p:nvSpPr>
        <p:spPr bwMode="auto">
          <a:xfrm>
            <a:off x="590550" y="428604"/>
            <a:ext cx="6380163" cy="495300"/>
          </a:xfrm>
          <a:prstGeom prst="rect">
            <a:avLst/>
          </a:prstGeom>
          <a:noFill/>
          <a:ln w="9525">
            <a:noFill/>
            <a:miter lim="800000"/>
            <a:headEnd/>
            <a:tailEnd/>
          </a:ln>
        </p:spPr>
        <p:txBody>
          <a:bodyPr wrap="none" lIns="90000" tIns="46800" rIns="90000" bIns="46800">
            <a:spAutoFit/>
          </a:bodyPr>
          <a:lstStyle/>
          <a:p>
            <a:pPr>
              <a:spcBef>
                <a:spcPct val="50000"/>
              </a:spcBef>
            </a:pPr>
            <a:r>
              <a:rPr lang="zh-CN" altLang="en-US" sz="2600">
                <a:latin typeface="宋体" pitchFamily="2" charset="-122"/>
              </a:rPr>
              <a:t>三极管具有放大作用必须具备如下条件 ：</a:t>
            </a:r>
          </a:p>
        </p:txBody>
      </p:sp>
      <p:grpSp>
        <p:nvGrpSpPr>
          <p:cNvPr id="2" name="Group 19"/>
          <p:cNvGrpSpPr>
            <a:grpSpLocks/>
          </p:cNvGrpSpPr>
          <p:nvPr/>
        </p:nvGrpSpPr>
        <p:grpSpPr bwMode="auto">
          <a:xfrm>
            <a:off x="1333500" y="2973366"/>
            <a:ext cx="1733550" cy="1555750"/>
            <a:chOff x="840" y="2368"/>
            <a:chExt cx="1092" cy="980"/>
          </a:xfrm>
        </p:grpSpPr>
        <p:grpSp>
          <p:nvGrpSpPr>
            <p:cNvPr id="3" name="Group 8"/>
            <p:cNvGrpSpPr>
              <a:grpSpLocks/>
            </p:cNvGrpSpPr>
            <p:nvPr/>
          </p:nvGrpSpPr>
          <p:grpSpPr bwMode="auto">
            <a:xfrm>
              <a:off x="1056" y="2640"/>
              <a:ext cx="672" cy="624"/>
              <a:chOff x="1344" y="1872"/>
              <a:chExt cx="864" cy="912"/>
            </a:xfrm>
          </p:grpSpPr>
          <p:sp>
            <p:nvSpPr>
              <p:cNvPr id="127004" name="Line 9"/>
              <p:cNvSpPr>
                <a:spLocks noChangeShapeType="1"/>
              </p:cNvSpPr>
              <p:nvPr/>
            </p:nvSpPr>
            <p:spPr bwMode="auto">
              <a:xfrm>
                <a:off x="1344" y="2304"/>
                <a:ext cx="384" cy="0"/>
              </a:xfrm>
              <a:prstGeom prst="line">
                <a:avLst/>
              </a:prstGeom>
              <a:noFill/>
              <a:ln w="38100">
                <a:solidFill>
                  <a:srgbClr val="FF0000"/>
                </a:solidFill>
                <a:round/>
                <a:headEnd/>
                <a:tailEnd/>
              </a:ln>
            </p:spPr>
            <p:txBody>
              <a:bodyPr>
                <a:spAutoFit/>
              </a:bodyPr>
              <a:lstStyle/>
              <a:p>
                <a:endParaRPr lang="zh-CN" altLang="en-US"/>
              </a:p>
            </p:txBody>
          </p:sp>
          <p:sp>
            <p:nvSpPr>
              <p:cNvPr id="127005" name="Line 10"/>
              <p:cNvSpPr>
                <a:spLocks noChangeShapeType="1"/>
              </p:cNvSpPr>
              <p:nvPr/>
            </p:nvSpPr>
            <p:spPr bwMode="auto">
              <a:xfrm>
                <a:off x="1728" y="2016"/>
                <a:ext cx="0" cy="624"/>
              </a:xfrm>
              <a:prstGeom prst="line">
                <a:avLst/>
              </a:prstGeom>
              <a:noFill/>
              <a:ln w="38100">
                <a:solidFill>
                  <a:srgbClr val="FF0000"/>
                </a:solidFill>
                <a:round/>
                <a:headEnd/>
                <a:tailEnd/>
              </a:ln>
            </p:spPr>
            <p:txBody>
              <a:bodyPr>
                <a:spAutoFit/>
              </a:bodyPr>
              <a:lstStyle/>
              <a:p>
                <a:endParaRPr lang="zh-CN" altLang="en-US"/>
              </a:p>
            </p:txBody>
          </p:sp>
          <p:grpSp>
            <p:nvGrpSpPr>
              <p:cNvPr id="4" name="Group 11"/>
              <p:cNvGrpSpPr>
                <a:grpSpLocks/>
              </p:cNvGrpSpPr>
              <p:nvPr/>
            </p:nvGrpSpPr>
            <p:grpSpPr bwMode="auto">
              <a:xfrm>
                <a:off x="1728" y="1872"/>
                <a:ext cx="480" cy="912"/>
                <a:chOff x="1728" y="1872"/>
                <a:chExt cx="480" cy="912"/>
              </a:xfrm>
            </p:grpSpPr>
            <p:sp>
              <p:nvSpPr>
                <p:cNvPr id="127007" name="Line 12"/>
                <p:cNvSpPr>
                  <a:spLocks noChangeShapeType="1"/>
                </p:cNvSpPr>
                <p:nvPr/>
              </p:nvSpPr>
              <p:spPr bwMode="auto">
                <a:xfrm>
                  <a:off x="1728" y="2400"/>
                  <a:ext cx="432" cy="384"/>
                </a:xfrm>
                <a:prstGeom prst="line">
                  <a:avLst/>
                </a:prstGeom>
                <a:noFill/>
                <a:ln w="38100">
                  <a:solidFill>
                    <a:srgbClr val="FF0000"/>
                  </a:solidFill>
                  <a:round/>
                  <a:headEnd/>
                  <a:tailEnd type="triangle" w="med" len="med"/>
                </a:ln>
              </p:spPr>
              <p:txBody>
                <a:bodyPr>
                  <a:spAutoFit/>
                </a:bodyPr>
                <a:lstStyle/>
                <a:p>
                  <a:endParaRPr lang="zh-CN" altLang="en-US"/>
                </a:p>
              </p:txBody>
            </p:sp>
            <p:sp>
              <p:nvSpPr>
                <p:cNvPr id="127008" name="Line 13"/>
                <p:cNvSpPr>
                  <a:spLocks noChangeShapeType="1"/>
                </p:cNvSpPr>
                <p:nvPr/>
              </p:nvSpPr>
              <p:spPr bwMode="auto">
                <a:xfrm flipV="1">
                  <a:off x="1728" y="1872"/>
                  <a:ext cx="480" cy="288"/>
                </a:xfrm>
                <a:prstGeom prst="line">
                  <a:avLst/>
                </a:prstGeom>
                <a:noFill/>
                <a:ln w="38100">
                  <a:solidFill>
                    <a:srgbClr val="FF0000"/>
                  </a:solidFill>
                  <a:round/>
                  <a:headEnd/>
                  <a:tailEnd/>
                </a:ln>
              </p:spPr>
              <p:txBody>
                <a:bodyPr>
                  <a:spAutoFit/>
                </a:bodyPr>
                <a:lstStyle/>
                <a:p>
                  <a:endParaRPr lang="zh-CN" altLang="en-US"/>
                </a:p>
              </p:txBody>
            </p:sp>
          </p:grpSp>
        </p:grpSp>
        <p:sp>
          <p:nvSpPr>
            <p:cNvPr id="41999" name="Rectangle 15"/>
            <p:cNvSpPr>
              <a:spLocks noChangeArrowheads="1"/>
            </p:cNvSpPr>
            <p:nvPr/>
          </p:nvSpPr>
          <p:spPr bwMode="auto">
            <a:xfrm>
              <a:off x="840" y="2680"/>
              <a:ext cx="192" cy="260"/>
            </a:xfrm>
            <a:prstGeom prst="rect">
              <a:avLst/>
            </a:prstGeom>
            <a:noFill/>
            <a:ln w="9525">
              <a:noFill/>
              <a:miter lim="800000"/>
              <a:headEnd/>
              <a:tailEnd/>
            </a:ln>
            <a:effectLst>
              <a:outerShdw dist="28398" dir="3806097" algn="ctr" rotWithShape="0">
                <a:srgbClr val="808080"/>
              </a:outerShdw>
            </a:effectLst>
          </p:spPr>
          <p:txBody>
            <a:bodyPr anchor="ctr">
              <a:spAutoFit/>
            </a:bodyPr>
            <a:lstStyle/>
            <a:p>
              <a:pPr algn="ctr">
                <a:spcBef>
                  <a:spcPct val="50000"/>
                </a:spcBef>
                <a:defRPr/>
              </a:pPr>
              <a:r>
                <a:rPr lang="en-US" altLang="zh-CN" sz="3200" baseline="-25000">
                  <a:latin typeface="Arial" charset="0"/>
                </a:rPr>
                <a:t>B</a:t>
              </a:r>
            </a:p>
          </p:txBody>
        </p:sp>
        <p:sp>
          <p:nvSpPr>
            <p:cNvPr id="42000" name="Rectangle 16"/>
            <p:cNvSpPr>
              <a:spLocks noChangeArrowheads="1"/>
            </p:cNvSpPr>
            <p:nvPr/>
          </p:nvSpPr>
          <p:spPr bwMode="auto">
            <a:xfrm>
              <a:off x="1704" y="2368"/>
              <a:ext cx="228" cy="262"/>
            </a:xfrm>
            <a:prstGeom prst="rect">
              <a:avLst/>
            </a:prstGeom>
            <a:noFill/>
            <a:ln w="3175">
              <a:noFill/>
              <a:miter lim="800000"/>
              <a:headEnd/>
              <a:tailEnd/>
            </a:ln>
            <a:effectLst>
              <a:outerShdw dist="12700" dir="5400000" algn="ctr" rotWithShape="0">
                <a:srgbClr val="808080"/>
              </a:outerShdw>
            </a:effectLst>
          </p:spPr>
          <p:txBody>
            <a:bodyPr anchor="ctr">
              <a:spAutoFit/>
            </a:bodyPr>
            <a:lstStyle/>
            <a:p>
              <a:pPr algn="ctr">
                <a:spcBef>
                  <a:spcPct val="50000"/>
                </a:spcBef>
                <a:defRPr/>
              </a:pPr>
              <a:r>
                <a:rPr lang="en-US" altLang="zh-CN" sz="3200" baseline="-25000">
                  <a:latin typeface="Arial" charset="0"/>
                </a:rPr>
                <a:t>C</a:t>
              </a:r>
            </a:p>
          </p:txBody>
        </p:sp>
        <p:sp>
          <p:nvSpPr>
            <p:cNvPr id="42001" name="Rectangle 17"/>
            <p:cNvSpPr>
              <a:spLocks noChangeArrowheads="1"/>
            </p:cNvSpPr>
            <p:nvPr/>
          </p:nvSpPr>
          <p:spPr bwMode="auto">
            <a:xfrm>
              <a:off x="1692" y="3088"/>
              <a:ext cx="240" cy="260"/>
            </a:xfrm>
            <a:prstGeom prst="rect">
              <a:avLst/>
            </a:prstGeom>
            <a:noFill/>
            <a:ln w="9525">
              <a:noFill/>
              <a:miter lim="800000"/>
              <a:headEnd/>
              <a:tailEnd/>
            </a:ln>
            <a:effectLst>
              <a:outerShdw dist="12700" dir="5400000" algn="ctr" rotWithShape="0">
                <a:srgbClr val="808080"/>
              </a:outerShdw>
            </a:effectLst>
          </p:spPr>
          <p:txBody>
            <a:bodyPr anchor="ctr">
              <a:spAutoFit/>
            </a:bodyPr>
            <a:lstStyle/>
            <a:p>
              <a:pPr algn="ctr">
                <a:spcBef>
                  <a:spcPct val="50000"/>
                </a:spcBef>
                <a:defRPr/>
              </a:pPr>
              <a:r>
                <a:rPr lang="en-US" altLang="zh-CN" sz="3200" baseline="-25000">
                  <a:latin typeface="Arial" charset="0"/>
                </a:rPr>
                <a:t>E</a:t>
              </a:r>
            </a:p>
          </p:txBody>
        </p:sp>
      </p:grpSp>
      <p:sp>
        <p:nvSpPr>
          <p:cNvPr id="42002" name="Rectangle 18"/>
          <p:cNvSpPr>
            <a:spLocks noChangeArrowheads="1"/>
          </p:cNvSpPr>
          <p:nvPr/>
        </p:nvSpPr>
        <p:spPr bwMode="auto">
          <a:xfrm>
            <a:off x="152400" y="3328966"/>
            <a:ext cx="1295400" cy="457200"/>
          </a:xfrm>
          <a:prstGeom prst="rect">
            <a:avLst/>
          </a:prstGeom>
          <a:noFill/>
          <a:ln w="9525">
            <a:noFill/>
            <a:miter lim="800000"/>
            <a:headEnd/>
            <a:tailEnd/>
          </a:ln>
          <a:effectLst>
            <a:outerShdw dist="12700" algn="ctr" rotWithShape="0">
              <a:srgbClr val="808080"/>
            </a:outerShdw>
          </a:effectLst>
        </p:spPr>
        <p:txBody>
          <a:bodyPr anchor="ctr" anchorCtr="1">
            <a:spAutoFit/>
          </a:bodyPr>
          <a:lstStyle/>
          <a:p>
            <a:pPr>
              <a:spcBef>
                <a:spcPct val="50000"/>
              </a:spcBef>
              <a:defRPr/>
            </a:pPr>
            <a:r>
              <a:rPr lang="en-US" altLang="zh-CN" sz="3600" baseline="-25000" dirty="0">
                <a:latin typeface="Arial" charset="0"/>
              </a:rPr>
              <a:t>NPN</a:t>
            </a:r>
          </a:p>
        </p:txBody>
      </p:sp>
      <p:grpSp>
        <p:nvGrpSpPr>
          <p:cNvPr id="5" name="Group 31"/>
          <p:cNvGrpSpPr>
            <a:grpSpLocks/>
          </p:cNvGrpSpPr>
          <p:nvPr/>
        </p:nvGrpSpPr>
        <p:grpSpPr bwMode="auto">
          <a:xfrm>
            <a:off x="5181600" y="2906691"/>
            <a:ext cx="1757363" cy="1708150"/>
            <a:chOff x="3315" y="2431"/>
            <a:chExt cx="1107" cy="1028"/>
          </a:xfrm>
        </p:grpSpPr>
        <p:grpSp>
          <p:nvGrpSpPr>
            <p:cNvPr id="6" name="Group 21"/>
            <p:cNvGrpSpPr>
              <a:grpSpLocks/>
            </p:cNvGrpSpPr>
            <p:nvPr/>
          </p:nvGrpSpPr>
          <p:grpSpPr bwMode="auto">
            <a:xfrm>
              <a:off x="3504" y="2640"/>
              <a:ext cx="720" cy="672"/>
              <a:chOff x="3408" y="1872"/>
              <a:chExt cx="960" cy="912"/>
            </a:xfrm>
          </p:grpSpPr>
          <p:grpSp>
            <p:nvGrpSpPr>
              <p:cNvPr id="7" name="Group 22"/>
              <p:cNvGrpSpPr>
                <a:grpSpLocks/>
              </p:cNvGrpSpPr>
              <p:nvPr/>
            </p:nvGrpSpPr>
            <p:grpSpPr bwMode="auto">
              <a:xfrm>
                <a:off x="3408" y="2064"/>
                <a:ext cx="480" cy="672"/>
                <a:chOff x="3408" y="2064"/>
                <a:chExt cx="480" cy="672"/>
              </a:xfrm>
            </p:grpSpPr>
            <p:sp>
              <p:nvSpPr>
                <p:cNvPr id="126998" name="Line 23"/>
                <p:cNvSpPr>
                  <a:spLocks noChangeShapeType="1"/>
                </p:cNvSpPr>
                <p:nvPr/>
              </p:nvSpPr>
              <p:spPr bwMode="auto">
                <a:xfrm>
                  <a:off x="3408" y="2400"/>
                  <a:ext cx="480" cy="0"/>
                </a:xfrm>
                <a:prstGeom prst="line">
                  <a:avLst/>
                </a:prstGeom>
                <a:noFill/>
                <a:ln w="38100">
                  <a:solidFill>
                    <a:srgbClr val="FF0000"/>
                  </a:solidFill>
                  <a:round/>
                  <a:headEnd/>
                  <a:tailEnd/>
                </a:ln>
              </p:spPr>
              <p:txBody>
                <a:bodyPr>
                  <a:spAutoFit/>
                </a:bodyPr>
                <a:lstStyle/>
                <a:p>
                  <a:endParaRPr lang="zh-CN" altLang="en-US"/>
                </a:p>
              </p:txBody>
            </p:sp>
            <p:sp>
              <p:nvSpPr>
                <p:cNvPr id="126999" name="Line 24"/>
                <p:cNvSpPr>
                  <a:spLocks noChangeShapeType="1"/>
                </p:cNvSpPr>
                <p:nvPr/>
              </p:nvSpPr>
              <p:spPr bwMode="auto">
                <a:xfrm>
                  <a:off x="3888" y="2064"/>
                  <a:ext cx="0" cy="672"/>
                </a:xfrm>
                <a:prstGeom prst="line">
                  <a:avLst/>
                </a:prstGeom>
                <a:noFill/>
                <a:ln w="38100">
                  <a:solidFill>
                    <a:srgbClr val="FF0000"/>
                  </a:solidFill>
                  <a:round/>
                  <a:headEnd/>
                  <a:tailEnd/>
                </a:ln>
              </p:spPr>
              <p:txBody>
                <a:bodyPr>
                  <a:spAutoFit/>
                </a:bodyPr>
                <a:lstStyle/>
                <a:p>
                  <a:endParaRPr lang="zh-CN" altLang="en-US"/>
                </a:p>
              </p:txBody>
            </p:sp>
          </p:grpSp>
          <p:sp>
            <p:nvSpPr>
              <p:cNvPr id="126996" name="Line 25"/>
              <p:cNvSpPr>
                <a:spLocks noChangeShapeType="1"/>
              </p:cNvSpPr>
              <p:nvPr/>
            </p:nvSpPr>
            <p:spPr bwMode="auto">
              <a:xfrm flipH="1" flipV="1">
                <a:off x="3888" y="2496"/>
                <a:ext cx="480" cy="288"/>
              </a:xfrm>
              <a:prstGeom prst="line">
                <a:avLst/>
              </a:prstGeom>
              <a:noFill/>
              <a:ln w="38100">
                <a:solidFill>
                  <a:srgbClr val="FF0000"/>
                </a:solidFill>
                <a:round/>
                <a:headEnd/>
                <a:tailEnd type="triangle" w="med" len="med"/>
              </a:ln>
            </p:spPr>
            <p:txBody>
              <a:bodyPr>
                <a:spAutoFit/>
              </a:bodyPr>
              <a:lstStyle/>
              <a:p>
                <a:endParaRPr lang="zh-CN" altLang="en-US"/>
              </a:p>
            </p:txBody>
          </p:sp>
          <p:sp>
            <p:nvSpPr>
              <p:cNvPr id="126997" name="Line 26"/>
              <p:cNvSpPr>
                <a:spLocks noChangeShapeType="1"/>
              </p:cNvSpPr>
              <p:nvPr/>
            </p:nvSpPr>
            <p:spPr bwMode="auto">
              <a:xfrm flipV="1">
                <a:off x="3888" y="1872"/>
                <a:ext cx="432" cy="384"/>
              </a:xfrm>
              <a:prstGeom prst="line">
                <a:avLst/>
              </a:prstGeom>
              <a:noFill/>
              <a:ln w="38100">
                <a:solidFill>
                  <a:srgbClr val="FF0000"/>
                </a:solidFill>
                <a:round/>
                <a:headEnd/>
                <a:tailEnd/>
              </a:ln>
            </p:spPr>
            <p:txBody>
              <a:bodyPr>
                <a:spAutoFit/>
              </a:bodyPr>
              <a:lstStyle/>
              <a:p>
                <a:endParaRPr lang="zh-CN" altLang="en-US"/>
              </a:p>
            </p:txBody>
          </p:sp>
        </p:grpSp>
        <p:sp>
          <p:nvSpPr>
            <p:cNvPr id="42011" name="Rectangle 27"/>
            <p:cNvSpPr>
              <a:spLocks noChangeArrowheads="1"/>
            </p:cNvSpPr>
            <p:nvPr/>
          </p:nvSpPr>
          <p:spPr bwMode="auto">
            <a:xfrm>
              <a:off x="3315" y="2815"/>
              <a:ext cx="228" cy="248"/>
            </a:xfrm>
            <a:prstGeom prst="rect">
              <a:avLst/>
            </a:prstGeom>
            <a:noFill/>
            <a:ln w="9525">
              <a:noFill/>
              <a:miter lim="800000"/>
              <a:headEnd/>
              <a:tailEnd/>
            </a:ln>
            <a:effectLst>
              <a:outerShdw dist="12700" algn="ctr" rotWithShape="0">
                <a:srgbClr val="808080"/>
              </a:outerShdw>
            </a:effectLst>
          </p:spPr>
          <p:txBody>
            <a:bodyPr wrap="none" anchor="ctr">
              <a:spAutoFit/>
            </a:bodyPr>
            <a:lstStyle/>
            <a:p>
              <a:pPr algn="ctr">
                <a:spcBef>
                  <a:spcPct val="50000"/>
                </a:spcBef>
                <a:defRPr/>
              </a:pPr>
              <a:r>
                <a:rPr lang="en-US" altLang="zh-CN" sz="3200" baseline="-25000">
                  <a:latin typeface="Arial" charset="0"/>
                </a:rPr>
                <a:t>B</a:t>
              </a:r>
            </a:p>
          </p:txBody>
        </p:sp>
        <p:sp>
          <p:nvSpPr>
            <p:cNvPr id="42012" name="Rectangle 28"/>
            <p:cNvSpPr>
              <a:spLocks noChangeArrowheads="1"/>
            </p:cNvSpPr>
            <p:nvPr/>
          </p:nvSpPr>
          <p:spPr bwMode="auto">
            <a:xfrm>
              <a:off x="4152" y="2431"/>
              <a:ext cx="213" cy="248"/>
            </a:xfrm>
            <a:prstGeom prst="rect">
              <a:avLst/>
            </a:prstGeom>
            <a:noFill/>
            <a:ln w="9525">
              <a:noFill/>
              <a:miter lim="800000"/>
              <a:headEnd/>
              <a:tailEnd/>
            </a:ln>
            <a:effectLst>
              <a:outerShdw algn="ctr" rotWithShape="0">
                <a:srgbClr val="808080"/>
              </a:outerShdw>
            </a:effectLst>
          </p:spPr>
          <p:txBody>
            <a:bodyPr anchor="ctr">
              <a:spAutoFit/>
            </a:bodyPr>
            <a:lstStyle/>
            <a:p>
              <a:pPr algn="ctr">
                <a:spcBef>
                  <a:spcPct val="50000"/>
                </a:spcBef>
                <a:defRPr/>
              </a:pPr>
              <a:r>
                <a:rPr lang="en-US" altLang="zh-CN" sz="3200" baseline="-25000">
                  <a:latin typeface="Arial" charset="0"/>
                </a:rPr>
                <a:t>C</a:t>
              </a:r>
            </a:p>
          </p:txBody>
        </p:sp>
        <p:sp>
          <p:nvSpPr>
            <p:cNvPr id="42013" name="Rectangle 29"/>
            <p:cNvSpPr>
              <a:spLocks noChangeArrowheads="1"/>
            </p:cNvSpPr>
            <p:nvPr/>
          </p:nvSpPr>
          <p:spPr bwMode="auto">
            <a:xfrm>
              <a:off x="4203" y="3211"/>
              <a:ext cx="219" cy="248"/>
            </a:xfrm>
            <a:prstGeom prst="rect">
              <a:avLst/>
            </a:prstGeom>
            <a:noFill/>
            <a:ln w="9525">
              <a:noFill/>
              <a:miter lim="800000"/>
              <a:headEnd/>
              <a:tailEnd/>
            </a:ln>
            <a:effectLst>
              <a:outerShdw dist="12700" algn="ctr" rotWithShape="0">
                <a:srgbClr val="808080"/>
              </a:outerShdw>
            </a:effectLst>
          </p:spPr>
          <p:txBody>
            <a:bodyPr wrap="none" anchor="ctr">
              <a:spAutoFit/>
            </a:bodyPr>
            <a:lstStyle/>
            <a:p>
              <a:pPr algn="ctr">
                <a:spcBef>
                  <a:spcPct val="50000"/>
                </a:spcBef>
                <a:defRPr/>
              </a:pPr>
              <a:r>
                <a:rPr lang="en-US" altLang="zh-CN" sz="3200" baseline="-25000">
                  <a:latin typeface="Arial" charset="0"/>
                </a:rPr>
                <a:t>E</a:t>
              </a:r>
            </a:p>
          </p:txBody>
        </p:sp>
      </p:grpSp>
      <p:sp>
        <p:nvSpPr>
          <p:cNvPr id="42014" name="Rectangle 30"/>
          <p:cNvSpPr>
            <a:spLocks noChangeArrowheads="1"/>
          </p:cNvSpPr>
          <p:nvPr/>
        </p:nvSpPr>
        <p:spPr bwMode="auto">
          <a:xfrm>
            <a:off x="4114800" y="3328966"/>
            <a:ext cx="838200" cy="457200"/>
          </a:xfrm>
          <a:prstGeom prst="rect">
            <a:avLst/>
          </a:prstGeom>
          <a:noFill/>
          <a:ln w="9525">
            <a:noFill/>
            <a:miter lim="800000"/>
            <a:headEnd/>
            <a:tailEnd/>
          </a:ln>
          <a:effectLst>
            <a:outerShdw dist="12700" dir="5400000" algn="ctr" rotWithShape="0">
              <a:srgbClr val="808080"/>
            </a:outerShdw>
          </a:effectLst>
        </p:spPr>
        <p:txBody>
          <a:bodyPr anchor="ctr">
            <a:spAutoFit/>
          </a:bodyPr>
          <a:lstStyle/>
          <a:p>
            <a:pPr>
              <a:spcBef>
                <a:spcPct val="50000"/>
              </a:spcBef>
              <a:defRPr/>
            </a:pPr>
            <a:r>
              <a:rPr lang="en-US" altLang="zh-CN" sz="3600" baseline="-25000">
                <a:latin typeface="Arial" charset="0"/>
              </a:rPr>
              <a:t>PNP</a:t>
            </a:r>
          </a:p>
        </p:txBody>
      </p:sp>
      <p:sp>
        <p:nvSpPr>
          <p:cNvPr id="126987" name="Text Box 7"/>
          <p:cNvSpPr txBox="1">
            <a:spLocks noChangeArrowheads="1"/>
          </p:cNvSpPr>
          <p:nvPr/>
        </p:nvSpPr>
        <p:spPr bwMode="auto">
          <a:xfrm>
            <a:off x="0" y="0"/>
            <a:ext cx="2438400" cy="587375"/>
          </a:xfrm>
          <a:prstGeom prst="rect">
            <a:avLst/>
          </a:prstGeom>
          <a:noFill/>
          <a:ln w="9525">
            <a:noFill/>
            <a:miter lim="800000"/>
            <a:headEnd/>
            <a:tailEnd/>
          </a:ln>
        </p:spPr>
        <p:txBody>
          <a:bodyPr lIns="90000" tIns="46800" rIns="90000" bIns="46800">
            <a:spAutoFit/>
          </a:bodyPr>
          <a:lstStyle/>
          <a:p>
            <a:pPr>
              <a:spcBef>
                <a:spcPct val="50000"/>
              </a:spcBef>
            </a:pPr>
            <a:r>
              <a:rPr lang="zh-CN" altLang="en-US" sz="3200" dirty="0"/>
              <a:t>回顾</a:t>
            </a:r>
          </a:p>
        </p:txBody>
      </p:sp>
      <p:sp>
        <p:nvSpPr>
          <p:cNvPr id="126988" name="日期占位符 1"/>
          <p:cNvSpPr>
            <a:spLocks noGrp="1"/>
          </p:cNvSpPr>
          <p:nvPr>
            <p:ph type="dt" sz="quarter" idx="10"/>
          </p:nvPr>
        </p:nvSpPr>
        <p:spPr>
          <a:xfrm>
            <a:off x="457200" y="6484938"/>
            <a:ext cx="2133600" cy="476250"/>
          </a:xfrm>
          <a:noFill/>
        </p:spPr>
        <p:txBody>
          <a:bodyPr/>
          <a:lstStyle/>
          <a:p>
            <a:fld id="{1D0AAC59-088C-4F99-846B-3BBFD2F3A8C3}" type="datetime1">
              <a:rPr lang="zh-CN" altLang="en-US" smtClean="0">
                <a:latin typeface="Arial" pitchFamily="34" charset="0"/>
              </a:rPr>
              <a:pPr/>
              <a:t>2019-10-16</a:t>
            </a:fld>
            <a:endParaRPr lang="en-US" altLang="zh-CN" smtClean="0">
              <a:latin typeface="Arial" pitchFamily="34" charset="0"/>
            </a:endParaRPr>
          </a:p>
        </p:txBody>
      </p:sp>
      <p:sp>
        <p:nvSpPr>
          <p:cNvPr id="126989"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26990" name="灯片编号占位符 3"/>
          <p:cNvSpPr>
            <a:spLocks noGrp="1"/>
          </p:cNvSpPr>
          <p:nvPr>
            <p:ph type="sldNum" sz="quarter" idx="12"/>
          </p:nvPr>
        </p:nvSpPr>
        <p:spPr>
          <a:xfrm>
            <a:off x="6553200" y="6484938"/>
            <a:ext cx="2133600" cy="476250"/>
          </a:xfrm>
          <a:noFill/>
        </p:spPr>
        <p:txBody>
          <a:bodyPr/>
          <a:lstStyle/>
          <a:p>
            <a:fld id="{83EADB4A-E942-41F2-8BD5-09634DB6C7B3}" type="slidenum">
              <a:rPr lang="en-US" altLang="zh-CN" smtClean="0">
                <a:latin typeface="Arial" pitchFamily="34" charset="0"/>
              </a:rPr>
              <a:pPr/>
              <a:t>28</a:t>
            </a:fld>
            <a:endParaRPr lang="en-US" altLang="zh-CN" smtClean="0">
              <a:latin typeface="Arial" pitchFamily="34" charset="0"/>
            </a:endParaRPr>
          </a:p>
        </p:txBody>
      </p:sp>
      <p:sp>
        <p:nvSpPr>
          <p:cNvPr id="33" name="Text Box 50"/>
          <p:cNvSpPr txBox="1">
            <a:spLocks noChangeArrowheads="1"/>
          </p:cNvSpPr>
          <p:nvPr/>
        </p:nvSpPr>
        <p:spPr bwMode="auto">
          <a:xfrm>
            <a:off x="285720" y="4786322"/>
            <a:ext cx="4267200" cy="1200329"/>
          </a:xfrm>
          <a:prstGeom prst="rect">
            <a:avLst/>
          </a:prstGeom>
          <a:noFill/>
          <a:ln w="9525">
            <a:solidFill>
              <a:srgbClr val="336600"/>
            </a:solidFill>
            <a:miter lim="800000"/>
            <a:headEnd/>
            <a:tailEnd/>
          </a:ln>
        </p:spPr>
        <p:txBody>
          <a:bodyPr anchor="ctr">
            <a:spAutoFit/>
          </a:bodyPr>
          <a:lstStyle/>
          <a:p>
            <a:pPr algn="ctr"/>
            <a:r>
              <a:rPr lang="en-US" altLang="zh-CN" sz="2400" i="1" dirty="0" smtClean="0"/>
              <a:t>V</a:t>
            </a:r>
            <a:r>
              <a:rPr lang="en-US" altLang="zh-CN" sz="2400" baseline="-25000" dirty="0" smtClean="0"/>
              <a:t>BE</a:t>
            </a:r>
            <a:r>
              <a:rPr lang="en-US" altLang="zh-CN" sz="2400" i="1" dirty="0" smtClean="0"/>
              <a:t> </a:t>
            </a:r>
            <a:r>
              <a:rPr lang="en-US" altLang="zh-CN" sz="2400" dirty="0" smtClean="0"/>
              <a:t> </a:t>
            </a:r>
            <a:r>
              <a:rPr lang="en-US" altLang="zh-CN" sz="2400" dirty="0"/>
              <a:t>&gt; </a:t>
            </a:r>
            <a:r>
              <a:rPr lang="en-US" altLang="zh-CN" sz="2400" i="1" dirty="0" err="1" smtClean="0"/>
              <a:t>V</a:t>
            </a:r>
            <a:r>
              <a:rPr lang="en-US" altLang="zh-CN" sz="2400" i="1" baseline="-25000" dirty="0" err="1" smtClean="0"/>
              <a:t>th</a:t>
            </a:r>
            <a:endParaRPr lang="en-US" altLang="zh-CN" sz="2400" baseline="-25000" dirty="0"/>
          </a:p>
          <a:p>
            <a:pPr algn="ctr"/>
            <a:r>
              <a:rPr lang="en-US" altLang="zh-CN" sz="2400" i="1" dirty="0" smtClean="0"/>
              <a:t>V</a:t>
            </a:r>
            <a:r>
              <a:rPr lang="en-US" altLang="zh-CN" sz="2400" i="1" baseline="-25000" dirty="0" smtClean="0"/>
              <a:t>CE</a:t>
            </a:r>
            <a:r>
              <a:rPr lang="en-US" altLang="zh-CN" sz="2400" i="1" dirty="0" smtClean="0"/>
              <a:t> </a:t>
            </a:r>
            <a:r>
              <a:rPr lang="zh-CN" altLang="en-US" sz="2400" i="1" dirty="0" smtClean="0"/>
              <a:t>≥</a:t>
            </a:r>
            <a:r>
              <a:rPr lang="en-US" altLang="zh-CN" sz="2400" dirty="0" smtClean="0"/>
              <a:t> </a:t>
            </a:r>
            <a:r>
              <a:rPr lang="en-US" altLang="zh-CN" sz="2400" i="1" dirty="0" smtClean="0"/>
              <a:t>V</a:t>
            </a:r>
            <a:r>
              <a:rPr lang="en-US" altLang="zh-CN" sz="2400" baseline="-25000" dirty="0" smtClean="0"/>
              <a:t>BE</a:t>
            </a:r>
            <a:endParaRPr lang="en-US" altLang="zh-CN" sz="2400" dirty="0"/>
          </a:p>
          <a:p>
            <a:pPr algn="ctr"/>
            <a:r>
              <a:rPr lang="en-US" altLang="zh-CN" sz="2400" i="1" dirty="0" smtClean="0"/>
              <a:t>V</a:t>
            </a:r>
            <a:r>
              <a:rPr lang="en-US" altLang="zh-CN" sz="2400" baseline="-25000" dirty="0" smtClean="0"/>
              <a:t>C</a:t>
            </a:r>
            <a:r>
              <a:rPr lang="en-US" altLang="zh-CN" sz="2400" dirty="0" smtClean="0"/>
              <a:t> </a:t>
            </a:r>
            <a:r>
              <a:rPr lang="en-US" altLang="zh-CN" sz="2400" dirty="0"/>
              <a:t>&gt; </a:t>
            </a:r>
            <a:r>
              <a:rPr lang="en-US" altLang="zh-CN" sz="2400" i="1" dirty="0"/>
              <a:t>V</a:t>
            </a:r>
            <a:r>
              <a:rPr lang="en-US" altLang="zh-CN" sz="2400" baseline="-25000" dirty="0"/>
              <a:t>B </a:t>
            </a:r>
            <a:r>
              <a:rPr lang="en-US" altLang="zh-CN" sz="2400" dirty="0"/>
              <a:t>&gt; </a:t>
            </a:r>
            <a:r>
              <a:rPr lang="en-US" altLang="zh-CN" sz="2400" i="1" dirty="0"/>
              <a:t>V</a:t>
            </a:r>
            <a:r>
              <a:rPr lang="en-US" altLang="zh-CN" sz="2400" baseline="-25000" dirty="0"/>
              <a:t>E</a:t>
            </a:r>
            <a:endParaRPr lang="en-US" altLang="zh-CN" sz="2400" dirty="0"/>
          </a:p>
        </p:txBody>
      </p:sp>
      <p:sp>
        <p:nvSpPr>
          <p:cNvPr id="34" name="Text Box 51"/>
          <p:cNvSpPr txBox="1">
            <a:spLocks noChangeArrowheads="1"/>
          </p:cNvSpPr>
          <p:nvPr/>
        </p:nvSpPr>
        <p:spPr bwMode="auto">
          <a:xfrm>
            <a:off x="4794220" y="4757747"/>
            <a:ext cx="4035425" cy="1200329"/>
          </a:xfrm>
          <a:prstGeom prst="rect">
            <a:avLst/>
          </a:prstGeom>
          <a:noFill/>
          <a:ln w="9525">
            <a:solidFill>
              <a:srgbClr val="CC0000"/>
            </a:solidFill>
            <a:miter lim="800000"/>
            <a:headEnd/>
            <a:tailEnd/>
          </a:ln>
        </p:spPr>
        <p:txBody>
          <a:bodyPr anchor="ctr">
            <a:spAutoFit/>
          </a:bodyPr>
          <a:lstStyle/>
          <a:p>
            <a:pPr algn="ctr"/>
            <a:r>
              <a:rPr lang="en-US" altLang="zh-CN" sz="2400" dirty="0" smtClean="0"/>
              <a:t>   </a:t>
            </a:r>
            <a:r>
              <a:rPr lang="en-US" altLang="zh-CN" sz="2400" i="1" dirty="0" smtClean="0"/>
              <a:t>V</a:t>
            </a:r>
            <a:r>
              <a:rPr lang="en-US" altLang="zh-CN" sz="2400" baseline="-25000" dirty="0" smtClean="0"/>
              <a:t>BE </a:t>
            </a:r>
            <a:r>
              <a:rPr lang="zh-CN" altLang="en-US" sz="2400" dirty="0" smtClean="0"/>
              <a:t>＜</a:t>
            </a:r>
            <a:r>
              <a:rPr lang="en-US" altLang="zh-CN" sz="2400" dirty="0" smtClean="0"/>
              <a:t> </a:t>
            </a:r>
            <a:r>
              <a:rPr lang="en-US" altLang="zh-CN" sz="2400" i="1" dirty="0" err="1" smtClean="0"/>
              <a:t>V</a:t>
            </a:r>
            <a:r>
              <a:rPr lang="en-US" altLang="zh-CN" sz="2400" i="1" baseline="-25000" dirty="0" err="1" smtClean="0"/>
              <a:t>th</a:t>
            </a:r>
            <a:r>
              <a:rPr lang="zh-CN" altLang="en-US" sz="2400" dirty="0" smtClean="0"/>
              <a:t>（负）</a:t>
            </a:r>
            <a:endParaRPr lang="en-US" altLang="zh-CN" sz="2400" dirty="0"/>
          </a:p>
          <a:p>
            <a:pPr algn="ctr"/>
            <a:r>
              <a:rPr lang="en-US" altLang="zh-CN" sz="2400" i="1" dirty="0" smtClean="0"/>
              <a:t>V</a:t>
            </a:r>
            <a:r>
              <a:rPr lang="en-US" altLang="zh-CN" sz="2400" baseline="-25000" dirty="0" smtClean="0"/>
              <a:t>CB</a:t>
            </a:r>
            <a:r>
              <a:rPr lang="en-US" altLang="zh-CN" sz="2400" dirty="0" smtClean="0"/>
              <a:t> </a:t>
            </a:r>
            <a:r>
              <a:rPr lang="zh-CN" altLang="en-US" sz="2400" dirty="0" smtClean="0"/>
              <a:t>≤</a:t>
            </a:r>
            <a:r>
              <a:rPr lang="en-US" altLang="zh-CN" sz="2400" dirty="0" smtClean="0"/>
              <a:t> </a:t>
            </a:r>
            <a:r>
              <a:rPr lang="en-US" altLang="zh-CN" sz="2400" i="1" dirty="0" smtClean="0"/>
              <a:t>V</a:t>
            </a:r>
            <a:r>
              <a:rPr lang="en-US" altLang="zh-CN" sz="2400" baseline="-25000" dirty="0" smtClean="0"/>
              <a:t>BE</a:t>
            </a:r>
            <a:endParaRPr lang="en-US" altLang="zh-CN" sz="2400" dirty="0"/>
          </a:p>
          <a:p>
            <a:pPr algn="ctr"/>
            <a:r>
              <a:rPr lang="en-US" altLang="zh-CN" sz="2400" i="1" dirty="0" smtClean="0"/>
              <a:t>V</a:t>
            </a:r>
            <a:r>
              <a:rPr lang="en-US" altLang="zh-CN" sz="2400" baseline="-25000" dirty="0" smtClean="0"/>
              <a:t>C</a:t>
            </a:r>
            <a:r>
              <a:rPr lang="en-US" altLang="zh-CN" sz="2400" dirty="0" smtClean="0"/>
              <a:t> </a:t>
            </a:r>
            <a:r>
              <a:rPr lang="en-US" altLang="zh-CN" sz="2400" dirty="0"/>
              <a:t>&lt; </a:t>
            </a:r>
            <a:r>
              <a:rPr lang="en-US" altLang="zh-CN" sz="2400" i="1" dirty="0"/>
              <a:t>V</a:t>
            </a:r>
            <a:r>
              <a:rPr lang="en-US" altLang="zh-CN" sz="2400" baseline="-25000" dirty="0"/>
              <a:t>B</a:t>
            </a:r>
            <a:r>
              <a:rPr lang="en-US" altLang="zh-CN" sz="2400" dirty="0"/>
              <a:t> &lt; </a:t>
            </a:r>
            <a:r>
              <a:rPr lang="en-US" altLang="zh-CN" sz="2400" i="1" dirty="0"/>
              <a:t>V</a:t>
            </a:r>
            <a:r>
              <a:rPr lang="en-US" altLang="zh-CN" sz="2400" baseline="-25000" dirty="0"/>
              <a:t>E</a:t>
            </a:r>
            <a:endParaRPr lang="en-US" altLang="zh-CN" sz="2400" dirty="0"/>
          </a:p>
        </p:txBody>
      </p:sp>
    </p:spTree>
    <p:extLst>
      <p:ext uri="{BB962C8B-B14F-4D97-AF65-F5344CB8AC3E}">
        <p14:creationId xmlns="" xmlns:p14="http://schemas.microsoft.com/office/powerpoint/2010/main" val="2912998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arn(outVertical)">
                                      <p:cBhvr>
                                        <p:cTn id="7" dur="500"/>
                                        <p:tgtEl>
                                          <p:spTgt spid="419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barn(outVertical)">
                                      <p:cBhvr>
                                        <p:cTn id="12" dur="500"/>
                                        <p:tgtEl>
                                          <p:spTgt spid="4198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1987">
                                            <p:txEl>
                                              <p:pRg st="0" end="0"/>
                                            </p:txEl>
                                          </p:spTgt>
                                        </p:tgtEl>
                                        <p:attrNameLst>
                                          <p:attrName>style.visibility</p:attrName>
                                        </p:attrNameLst>
                                      </p:cBhvr>
                                      <p:to>
                                        <p:strVal val="visible"/>
                                      </p:to>
                                    </p:set>
                                    <p:animEffect transition="in" filter="barn(outVertical)">
                                      <p:cBhvr>
                                        <p:cTn id="17" dur="500"/>
                                        <p:tgtEl>
                                          <p:spTgt spid="419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1987">
                                            <p:txEl>
                                              <p:pRg st="1" end="1"/>
                                            </p:txEl>
                                          </p:spTgt>
                                        </p:tgtEl>
                                        <p:attrNameLst>
                                          <p:attrName>style.visibility</p:attrName>
                                        </p:attrNameLst>
                                      </p:cBhvr>
                                      <p:to>
                                        <p:strVal val="visible"/>
                                      </p:to>
                                    </p:set>
                                    <p:animEffect transition="in" filter="barn(outVertical)">
                                      <p:cBhvr>
                                        <p:cTn id="22" dur="500"/>
                                        <p:tgtEl>
                                          <p:spTgt spid="4198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42002"/>
                                        </p:tgtEl>
                                        <p:attrNameLst>
                                          <p:attrName>style.visibility</p:attrName>
                                        </p:attrNameLst>
                                      </p:cBhvr>
                                      <p:to>
                                        <p:strVal val="visible"/>
                                      </p:to>
                                    </p:set>
                                    <p:anim calcmode="lin" valueType="num">
                                      <p:cBhvr>
                                        <p:cTn id="27" dur="500" fill="hold"/>
                                        <p:tgtEl>
                                          <p:spTgt spid="42002"/>
                                        </p:tgtEl>
                                        <p:attrNameLst>
                                          <p:attrName>ppt_w</p:attrName>
                                        </p:attrNameLst>
                                      </p:cBhvr>
                                      <p:tavLst>
                                        <p:tav tm="0">
                                          <p:val>
                                            <p:fltVal val="0"/>
                                          </p:val>
                                        </p:tav>
                                        <p:tav tm="100000">
                                          <p:val>
                                            <p:strVal val="#ppt_w"/>
                                          </p:val>
                                        </p:tav>
                                      </p:tavLst>
                                    </p:anim>
                                    <p:anim calcmode="lin" valueType="num">
                                      <p:cBhvr>
                                        <p:cTn id="28" dur="500" fill="hold"/>
                                        <p:tgtEl>
                                          <p:spTgt spid="4200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42014"/>
                                        </p:tgtEl>
                                        <p:attrNameLst>
                                          <p:attrName>style.visibility</p:attrName>
                                        </p:attrNameLst>
                                      </p:cBhvr>
                                      <p:to>
                                        <p:strVal val="visible"/>
                                      </p:to>
                                    </p:set>
                                    <p:anim calcmode="lin" valueType="num">
                                      <p:cBhvr>
                                        <p:cTn id="39" dur="500" fill="hold"/>
                                        <p:tgtEl>
                                          <p:spTgt spid="42014"/>
                                        </p:tgtEl>
                                        <p:attrNameLst>
                                          <p:attrName>ppt_w</p:attrName>
                                        </p:attrNameLst>
                                      </p:cBhvr>
                                      <p:tavLst>
                                        <p:tav tm="0">
                                          <p:val>
                                            <p:fltVal val="0"/>
                                          </p:val>
                                        </p:tav>
                                        <p:tav tm="100000">
                                          <p:val>
                                            <p:strVal val="#ppt_w"/>
                                          </p:val>
                                        </p:tav>
                                      </p:tavLst>
                                    </p:anim>
                                    <p:anim calcmode="lin" valueType="num">
                                      <p:cBhvr>
                                        <p:cTn id="40" dur="500" fill="hold"/>
                                        <p:tgtEl>
                                          <p:spTgt spid="4201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iterate type="wd">
                                    <p:tmPct val="100000"/>
                                  </p:iterate>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300" fill="hold"/>
                                        <p:tgtEl>
                                          <p:spTgt spid="33"/>
                                        </p:tgtEl>
                                        <p:attrNameLst>
                                          <p:attrName>ppt_x</p:attrName>
                                        </p:attrNameLst>
                                      </p:cBhvr>
                                      <p:tavLst>
                                        <p:tav tm="0">
                                          <p:val>
                                            <p:strVal val="0-#ppt_w/2"/>
                                          </p:val>
                                        </p:tav>
                                        <p:tav tm="100000">
                                          <p:val>
                                            <p:strVal val="#ppt_x"/>
                                          </p:val>
                                        </p:tav>
                                      </p:tavLst>
                                    </p:anim>
                                    <p:anim calcmode="lin" valueType="num">
                                      <p:cBhvr additive="base">
                                        <p:cTn id="52" dur="3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wd">
                                    <p:tmPct val="100000"/>
                                  </p:iterate>
                                  <p:childTnLst>
                                    <p:set>
                                      <p:cBhvr>
                                        <p:cTn id="56" dur="1" fill="hold">
                                          <p:stCondLst>
                                            <p:cond delay="0"/>
                                          </p:stCondLst>
                                        </p:cTn>
                                        <p:tgtEl>
                                          <p:spTgt spid="34"/>
                                        </p:tgtEl>
                                        <p:attrNameLst>
                                          <p:attrName>style.visibility</p:attrName>
                                        </p:attrNameLst>
                                      </p:cBhvr>
                                      <p:to>
                                        <p:strVal val="visible"/>
                                      </p:to>
                                    </p:set>
                                    <p:animEffect transition="in" filter="wipe(left)">
                                      <p:cBhvr>
                                        <p:cTn id="57"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P spid="41989" grpId="0" autoUpdateAnimBg="0"/>
      <p:bldP spid="41990" grpId="0" autoUpdateAnimBg="0"/>
      <p:bldP spid="42002" grpId="0" autoUpdateAnimBg="0"/>
      <p:bldP spid="42014" grpId="0" autoUpdateAnimBg="0"/>
      <p:bldP spid="33" grpId="0" animBg="1" autoUpdateAnimBg="0"/>
      <p:bldP spid="3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2"/>
          <p:cNvSpPr>
            <a:spLocks noGrp="1" noChangeArrowheads="1"/>
          </p:cNvSpPr>
          <p:nvPr>
            <p:ph type="title"/>
          </p:nvPr>
        </p:nvSpPr>
        <p:spPr>
          <a:xfrm>
            <a:off x="533400" y="381000"/>
            <a:ext cx="7772400" cy="1219200"/>
          </a:xfrm>
        </p:spPr>
        <p:txBody>
          <a:bodyPr/>
          <a:lstStyle/>
          <a:p>
            <a:pPr algn="l">
              <a:lnSpc>
                <a:spcPct val="120000"/>
              </a:lnSpc>
              <a:spcBef>
                <a:spcPct val="20000"/>
              </a:spcBef>
            </a:pPr>
            <a:r>
              <a:rPr lang="zh-CN" altLang="en-US" sz="2800" b="1" smtClean="0">
                <a:solidFill>
                  <a:schemeClr val="tx1"/>
                </a:solidFill>
              </a:rPr>
              <a:t>根据</a:t>
            </a:r>
            <a:r>
              <a:rPr lang="zh-CN" altLang="en-US" sz="2800" b="1" smtClean="0">
                <a:solidFill>
                  <a:srgbClr val="FF3300"/>
                </a:solidFill>
              </a:rPr>
              <a:t>输入、输出信号</a:t>
            </a:r>
            <a:r>
              <a:rPr lang="zh-CN" altLang="en-US" sz="2800" b="1" smtClean="0">
                <a:solidFill>
                  <a:schemeClr val="tx1"/>
                </a:solidFill>
              </a:rPr>
              <a:t>在外端结的连接方式不同，三极管放大电路有三种组态：</a:t>
            </a:r>
          </a:p>
        </p:txBody>
      </p:sp>
      <p:sp>
        <p:nvSpPr>
          <p:cNvPr id="23561" name="Text Box 5"/>
          <p:cNvSpPr txBox="1">
            <a:spLocks noChangeArrowheads="1"/>
          </p:cNvSpPr>
          <p:nvPr/>
        </p:nvSpPr>
        <p:spPr bwMode="auto">
          <a:xfrm>
            <a:off x="609600" y="1752600"/>
            <a:ext cx="1371600" cy="519113"/>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共基极</a:t>
            </a:r>
          </a:p>
        </p:txBody>
      </p:sp>
      <p:sp>
        <p:nvSpPr>
          <p:cNvPr id="23562" name="Text Box 6"/>
          <p:cNvSpPr txBox="1">
            <a:spLocks noChangeArrowheads="1"/>
          </p:cNvSpPr>
          <p:nvPr/>
        </p:nvSpPr>
        <p:spPr bwMode="auto">
          <a:xfrm>
            <a:off x="3200400" y="1690688"/>
            <a:ext cx="1905000" cy="519112"/>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共发射极</a:t>
            </a:r>
          </a:p>
        </p:txBody>
      </p:sp>
      <p:sp>
        <p:nvSpPr>
          <p:cNvPr id="23563" name="Text Box 7"/>
          <p:cNvSpPr txBox="1">
            <a:spLocks noChangeArrowheads="1"/>
          </p:cNvSpPr>
          <p:nvPr/>
        </p:nvSpPr>
        <p:spPr bwMode="auto">
          <a:xfrm>
            <a:off x="5791200" y="1690688"/>
            <a:ext cx="1752600" cy="519112"/>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共集电极</a:t>
            </a:r>
          </a:p>
        </p:txBody>
      </p:sp>
      <p:grpSp>
        <p:nvGrpSpPr>
          <p:cNvPr id="2" name="Group 8"/>
          <p:cNvGrpSpPr>
            <a:grpSpLocks/>
          </p:cNvGrpSpPr>
          <p:nvPr/>
        </p:nvGrpSpPr>
        <p:grpSpPr bwMode="auto">
          <a:xfrm>
            <a:off x="3200400" y="2362200"/>
            <a:ext cx="1517650" cy="1000125"/>
            <a:chOff x="1680" y="3216"/>
            <a:chExt cx="956" cy="630"/>
          </a:xfrm>
        </p:grpSpPr>
        <p:grpSp>
          <p:nvGrpSpPr>
            <p:cNvPr id="3" name="Group 9"/>
            <p:cNvGrpSpPr>
              <a:grpSpLocks/>
            </p:cNvGrpSpPr>
            <p:nvPr/>
          </p:nvGrpSpPr>
          <p:grpSpPr bwMode="auto">
            <a:xfrm>
              <a:off x="2112" y="3387"/>
              <a:ext cx="209" cy="237"/>
              <a:chOff x="1375" y="554"/>
              <a:chExt cx="209" cy="237"/>
            </a:xfrm>
          </p:grpSpPr>
          <p:sp>
            <p:nvSpPr>
              <p:cNvPr id="23620" name="Line 10"/>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21" name="Line 11"/>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22" name="Line 12"/>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615" name="Line 13"/>
            <p:cNvSpPr>
              <a:spLocks noChangeShapeType="1"/>
            </p:cNvSpPr>
            <p:nvPr/>
          </p:nvSpPr>
          <p:spPr bwMode="auto">
            <a:xfrm>
              <a:off x="2274" y="3216"/>
              <a:ext cx="0" cy="19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3616" name="Line 14"/>
            <p:cNvSpPr>
              <a:spLocks noChangeShapeType="1"/>
            </p:cNvSpPr>
            <p:nvPr/>
          </p:nvSpPr>
          <p:spPr bwMode="auto">
            <a:xfrm>
              <a:off x="2268" y="3216"/>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17" name="Line 15"/>
            <p:cNvSpPr>
              <a:spLocks noChangeShapeType="1"/>
            </p:cNvSpPr>
            <p:nvPr/>
          </p:nvSpPr>
          <p:spPr bwMode="auto">
            <a:xfrm>
              <a:off x="1824" y="350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18" name="Line 16"/>
            <p:cNvSpPr>
              <a:spLocks noChangeShapeType="1"/>
            </p:cNvSpPr>
            <p:nvPr/>
          </p:nvSpPr>
          <p:spPr bwMode="auto">
            <a:xfrm>
              <a:off x="2310" y="3606"/>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3619" name="Line 17"/>
            <p:cNvSpPr>
              <a:spLocks noChangeShapeType="1"/>
            </p:cNvSpPr>
            <p:nvPr/>
          </p:nvSpPr>
          <p:spPr bwMode="auto">
            <a:xfrm>
              <a:off x="1824" y="3840"/>
              <a:ext cx="768"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aphicFrame>
          <p:nvGraphicFramePr>
            <p:cNvPr id="23558" name="Object 6"/>
            <p:cNvGraphicFramePr>
              <a:graphicFrameLocks noChangeAspect="1"/>
            </p:cNvGraphicFramePr>
            <p:nvPr/>
          </p:nvGraphicFramePr>
          <p:xfrm>
            <a:off x="1680" y="3510"/>
            <a:ext cx="182" cy="288"/>
          </p:xfrm>
          <a:graphic>
            <a:graphicData uri="http://schemas.openxmlformats.org/presentationml/2006/ole">
              <p:oleObj spid="_x0000_s294914" name="Equation" r:id="rId4" imgW="152334" imgH="241195" progId="Equation.3">
                <p:embed/>
              </p:oleObj>
            </a:graphicData>
          </a:graphic>
        </p:graphicFrame>
        <p:graphicFrame>
          <p:nvGraphicFramePr>
            <p:cNvPr id="23559" name="Object 7"/>
            <p:cNvGraphicFramePr>
              <a:graphicFrameLocks noChangeAspect="1"/>
            </p:cNvGraphicFramePr>
            <p:nvPr/>
          </p:nvGraphicFramePr>
          <p:xfrm>
            <a:off x="2439" y="3384"/>
            <a:ext cx="197" cy="288"/>
          </p:xfrm>
          <a:graphic>
            <a:graphicData uri="http://schemas.openxmlformats.org/presentationml/2006/ole">
              <p:oleObj spid="_x0000_s294915" name="Equation" r:id="rId5" imgW="164957" imgH="241091" progId="Equation.3">
                <p:embed/>
              </p:oleObj>
            </a:graphicData>
          </a:graphic>
        </p:graphicFrame>
      </p:grpSp>
      <p:grpSp>
        <p:nvGrpSpPr>
          <p:cNvPr id="4" name="Group 20"/>
          <p:cNvGrpSpPr>
            <a:grpSpLocks/>
          </p:cNvGrpSpPr>
          <p:nvPr/>
        </p:nvGrpSpPr>
        <p:grpSpPr bwMode="auto">
          <a:xfrm>
            <a:off x="685800" y="2428875"/>
            <a:ext cx="1608138" cy="923925"/>
            <a:chOff x="576" y="3456"/>
            <a:chExt cx="1013" cy="582"/>
          </a:xfrm>
        </p:grpSpPr>
        <p:graphicFrame>
          <p:nvGraphicFramePr>
            <p:cNvPr id="23556" name="Object 4"/>
            <p:cNvGraphicFramePr>
              <a:graphicFrameLocks noChangeAspect="1"/>
            </p:cNvGraphicFramePr>
            <p:nvPr/>
          </p:nvGraphicFramePr>
          <p:xfrm>
            <a:off x="1392" y="3612"/>
            <a:ext cx="197" cy="288"/>
          </p:xfrm>
          <a:graphic>
            <a:graphicData uri="http://schemas.openxmlformats.org/presentationml/2006/ole">
              <p:oleObj spid="_x0000_s294916" name="Equation" r:id="rId6" imgW="164957" imgH="241091" progId="Equation.3">
                <p:embed/>
              </p:oleObj>
            </a:graphicData>
          </a:graphic>
        </p:graphicFrame>
        <p:graphicFrame>
          <p:nvGraphicFramePr>
            <p:cNvPr id="23557" name="Object 5"/>
            <p:cNvGraphicFramePr>
              <a:graphicFrameLocks noChangeAspect="1"/>
            </p:cNvGraphicFramePr>
            <p:nvPr/>
          </p:nvGraphicFramePr>
          <p:xfrm>
            <a:off x="576" y="3600"/>
            <a:ext cx="182" cy="288"/>
          </p:xfrm>
          <a:graphic>
            <a:graphicData uri="http://schemas.openxmlformats.org/presentationml/2006/ole">
              <p:oleObj spid="_x0000_s294917" name="Equation" r:id="rId7" imgW="152334" imgH="241195" progId="Equation.3">
                <p:embed/>
              </p:oleObj>
            </a:graphicData>
          </a:graphic>
        </p:graphicFrame>
        <p:grpSp>
          <p:nvGrpSpPr>
            <p:cNvPr id="5" name="Group 23"/>
            <p:cNvGrpSpPr>
              <a:grpSpLocks/>
            </p:cNvGrpSpPr>
            <p:nvPr/>
          </p:nvGrpSpPr>
          <p:grpSpPr bwMode="auto">
            <a:xfrm rot="5400000" flipH="1">
              <a:off x="1022" y="3442"/>
              <a:ext cx="209" cy="237"/>
              <a:chOff x="1375" y="554"/>
              <a:chExt cx="209" cy="237"/>
            </a:xfrm>
          </p:grpSpPr>
          <p:sp>
            <p:nvSpPr>
              <p:cNvPr id="23611" name="Line 24"/>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12" name="Line 25"/>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13" name="Line 26"/>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607" name="Line 27"/>
            <p:cNvSpPr>
              <a:spLocks noChangeShapeType="1"/>
            </p:cNvSpPr>
            <p:nvPr/>
          </p:nvSpPr>
          <p:spPr bwMode="auto">
            <a:xfrm>
              <a:off x="1248" y="3498"/>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08" name="Line 28"/>
            <p:cNvSpPr>
              <a:spLocks noChangeShapeType="1"/>
            </p:cNvSpPr>
            <p:nvPr/>
          </p:nvSpPr>
          <p:spPr bwMode="auto">
            <a:xfrm>
              <a:off x="720" y="347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09" name="Line 29"/>
            <p:cNvSpPr>
              <a:spLocks noChangeShapeType="1"/>
            </p:cNvSpPr>
            <p:nvPr/>
          </p:nvSpPr>
          <p:spPr bwMode="auto">
            <a:xfrm>
              <a:off x="678" y="4032"/>
              <a:ext cx="858"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23610" name="Line 30"/>
            <p:cNvSpPr>
              <a:spLocks noChangeShapeType="1"/>
            </p:cNvSpPr>
            <p:nvPr/>
          </p:nvSpPr>
          <p:spPr bwMode="auto">
            <a:xfrm>
              <a:off x="1122" y="3654"/>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6" name="Group 31"/>
          <p:cNvGrpSpPr>
            <a:grpSpLocks/>
          </p:cNvGrpSpPr>
          <p:nvPr/>
        </p:nvGrpSpPr>
        <p:grpSpPr bwMode="auto">
          <a:xfrm>
            <a:off x="5867400" y="2438400"/>
            <a:ext cx="1527175" cy="847725"/>
            <a:chOff x="2704" y="3402"/>
            <a:chExt cx="962" cy="534"/>
          </a:xfrm>
        </p:grpSpPr>
        <p:graphicFrame>
          <p:nvGraphicFramePr>
            <p:cNvPr id="23554" name="Object 2"/>
            <p:cNvGraphicFramePr>
              <a:graphicFrameLocks noChangeAspect="1"/>
            </p:cNvGraphicFramePr>
            <p:nvPr/>
          </p:nvGraphicFramePr>
          <p:xfrm>
            <a:off x="3469" y="3516"/>
            <a:ext cx="197" cy="288"/>
          </p:xfrm>
          <a:graphic>
            <a:graphicData uri="http://schemas.openxmlformats.org/presentationml/2006/ole">
              <p:oleObj spid="_x0000_s294918" name="Equation" r:id="rId8" imgW="164957" imgH="241091" progId="Equation.3">
                <p:embed/>
              </p:oleObj>
            </a:graphicData>
          </a:graphic>
        </p:graphicFrame>
        <p:graphicFrame>
          <p:nvGraphicFramePr>
            <p:cNvPr id="23555" name="Object 3"/>
            <p:cNvGraphicFramePr>
              <a:graphicFrameLocks noChangeAspect="1"/>
            </p:cNvGraphicFramePr>
            <p:nvPr/>
          </p:nvGraphicFramePr>
          <p:xfrm>
            <a:off x="2704" y="3576"/>
            <a:ext cx="182" cy="288"/>
          </p:xfrm>
          <a:graphic>
            <a:graphicData uri="http://schemas.openxmlformats.org/presentationml/2006/ole">
              <p:oleObj spid="_x0000_s294919" name="Equation" r:id="rId9" imgW="152334" imgH="241195" progId="Equation.3">
                <p:embed/>
              </p:oleObj>
            </a:graphicData>
          </a:graphic>
        </p:graphicFrame>
        <p:grpSp>
          <p:nvGrpSpPr>
            <p:cNvPr id="7" name="Group 34"/>
            <p:cNvGrpSpPr>
              <a:grpSpLocks/>
            </p:cNvGrpSpPr>
            <p:nvPr/>
          </p:nvGrpSpPr>
          <p:grpSpPr bwMode="auto">
            <a:xfrm flipV="1">
              <a:off x="3066" y="3402"/>
              <a:ext cx="209" cy="237"/>
              <a:chOff x="1375" y="554"/>
              <a:chExt cx="209" cy="237"/>
            </a:xfrm>
          </p:grpSpPr>
          <p:sp>
            <p:nvSpPr>
              <p:cNvPr id="23603" name="Line 35"/>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04" name="Line 36"/>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05" name="Line 37"/>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599" name="Line 38"/>
            <p:cNvSpPr>
              <a:spLocks noChangeShapeType="1"/>
            </p:cNvSpPr>
            <p:nvPr/>
          </p:nvSpPr>
          <p:spPr bwMode="auto">
            <a:xfrm>
              <a:off x="3264" y="3408"/>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00" name="Line 39"/>
            <p:cNvSpPr>
              <a:spLocks noChangeShapeType="1"/>
            </p:cNvSpPr>
            <p:nvPr/>
          </p:nvSpPr>
          <p:spPr bwMode="auto">
            <a:xfrm>
              <a:off x="2766" y="350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01" name="Line 40"/>
            <p:cNvSpPr>
              <a:spLocks noChangeShapeType="1"/>
            </p:cNvSpPr>
            <p:nvPr/>
          </p:nvSpPr>
          <p:spPr bwMode="auto">
            <a:xfrm>
              <a:off x="2730" y="3936"/>
              <a:ext cx="822"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23602" name="Line 41"/>
            <p:cNvSpPr>
              <a:spLocks noChangeShapeType="1"/>
            </p:cNvSpPr>
            <p:nvPr/>
          </p:nvSpPr>
          <p:spPr bwMode="auto">
            <a:xfrm>
              <a:off x="3228" y="3642"/>
              <a:ext cx="0" cy="288"/>
            </a:xfrm>
            <a:prstGeom prst="line">
              <a:avLst/>
            </a:prstGeom>
            <a:noFill/>
            <a:ln w="28575">
              <a:solidFill>
                <a:schemeClr val="tx1"/>
              </a:solidFill>
              <a:round/>
              <a:headEnd/>
              <a:tailEnd/>
            </a:ln>
          </p:spPr>
          <p:txBody>
            <a:bodyPr lIns="90000" tIns="46800" rIns="90000" bIns="46800" anchor="ctr"/>
            <a:lstStyle/>
            <a:p>
              <a:endParaRPr lang="zh-CN" altLang="en-US"/>
            </a:p>
          </p:txBody>
        </p:sp>
      </p:grpSp>
      <p:graphicFrame>
        <p:nvGraphicFramePr>
          <p:cNvPr id="182358" name="Group 86"/>
          <p:cNvGraphicFramePr>
            <a:graphicFrameLocks noGrp="1"/>
          </p:cNvGraphicFramePr>
          <p:nvPr/>
        </p:nvGraphicFramePr>
        <p:xfrm>
          <a:off x="381000" y="3959225"/>
          <a:ext cx="5334000" cy="2214183"/>
        </p:xfrm>
        <a:graphic>
          <a:graphicData uri="http://schemas.openxmlformats.org/drawingml/2006/table">
            <a:tbl>
              <a:tblPr/>
              <a:tblGrid>
                <a:gridCol w="1454150"/>
                <a:gridCol w="1400175"/>
                <a:gridCol w="1346200"/>
                <a:gridCol w="1133475"/>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输入端</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输出端</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公共端</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共基极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共发射极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共集电极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2359" name="Text Box 87"/>
          <p:cNvSpPr txBox="1">
            <a:spLocks noChangeArrowheads="1"/>
          </p:cNvSpPr>
          <p:nvPr/>
        </p:nvSpPr>
        <p:spPr bwMode="auto">
          <a:xfrm>
            <a:off x="6040438" y="4302125"/>
            <a:ext cx="2743200" cy="1201738"/>
          </a:xfrm>
          <a:prstGeom prst="rect">
            <a:avLst/>
          </a:prstGeom>
          <a:solidFill>
            <a:srgbClr val="FFFFCC"/>
          </a:solidFill>
          <a:ln w="9525">
            <a:noFill/>
            <a:miter lim="800000"/>
            <a:headEnd/>
            <a:tailEnd/>
          </a:ln>
        </p:spPr>
        <p:txBody>
          <a:bodyPr lIns="90000" tIns="46800" rIns="90000" bIns="46800">
            <a:spAutoFit/>
          </a:bodyPr>
          <a:lstStyle/>
          <a:p>
            <a:pPr>
              <a:lnSpc>
                <a:spcPct val="120000"/>
              </a:lnSpc>
              <a:spcBef>
                <a:spcPct val="50000"/>
              </a:spcBef>
            </a:pPr>
            <a:r>
              <a:rPr lang="zh-CN" altLang="en-US" sz="2000"/>
              <a:t>判别三种组态的方法主要看</a:t>
            </a:r>
            <a:r>
              <a:rPr lang="zh-CN" altLang="en-US" sz="2000">
                <a:solidFill>
                  <a:srgbClr val="FF3300"/>
                </a:solidFill>
              </a:rPr>
              <a:t>输入、输出信号端连接在哪个电极。</a:t>
            </a:r>
          </a:p>
        </p:txBody>
      </p:sp>
      <p:sp>
        <p:nvSpPr>
          <p:cNvPr id="23595" name="日期占位符 1"/>
          <p:cNvSpPr>
            <a:spLocks noGrp="1"/>
          </p:cNvSpPr>
          <p:nvPr>
            <p:ph type="dt" sz="quarter" idx="10"/>
          </p:nvPr>
        </p:nvSpPr>
        <p:spPr>
          <a:xfrm>
            <a:off x="457200" y="6484938"/>
            <a:ext cx="2133600" cy="476250"/>
          </a:xfrm>
          <a:noFill/>
        </p:spPr>
        <p:txBody>
          <a:bodyPr/>
          <a:lstStyle/>
          <a:p>
            <a:fld id="{9229FF86-B0C8-4054-A28E-10AB0D20A0BB}" type="datetime1">
              <a:rPr lang="zh-CN" altLang="en-US" smtClean="0">
                <a:latin typeface="Arial" pitchFamily="34" charset="0"/>
              </a:rPr>
              <a:pPr/>
              <a:t>2019-10-16</a:t>
            </a:fld>
            <a:endParaRPr lang="en-US" altLang="zh-CN" smtClean="0">
              <a:latin typeface="Arial" pitchFamily="34" charset="0"/>
            </a:endParaRPr>
          </a:p>
        </p:txBody>
      </p:sp>
      <p:sp>
        <p:nvSpPr>
          <p:cNvPr id="2359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23597" name="灯片编号占位符 3"/>
          <p:cNvSpPr>
            <a:spLocks noGrp="1"/>
          </p:cNvSpPr>
          <p:nvPr>
            <p:ph type="sldNum" sz="quarter" idx="12"/>
          </p:nvPr>
        </p:nvSpPr>
        <p:spPr>
          <a:xfrm>
            <a:off x="6553200" y="6484938"/>
            <a:ext cx="2133600" cy="476250"/>
          </a:xfrm>
          <a:noFill/>
        </p:spPr>
        <p:txBody>
          <a:bodyPr/>
          <a:lstStyle/>
          <a:p>
            <a:fld id="{6C158371-0A7B-40A3-9BA8-B82D7761BCB5}" type="slidenum">
              <a:rPr lang="en-US" altLang="zh-CN" smtClean="0">
                <a:latin typeface="Arial" pitchFamily="34" charset="0"/>
              </a:rPr>
              <a:pPr/>
              <a:t>29</a:t>
            </a:fld>
            <a:endParaRPr lang="en-US" altLang="zh-CN" smtClean="0">
              <a:latin typeface="Arial" pitchFamily="34" charset="0"/>
            </a:endParaRPr>
          </a:p>
        </p:txBody>
      </p:sp>
    </p:spTree>
    <p:extLst>
      <p:ext uri="{BB962C8B-B14F-4D97-AF65-F5344CB8AC3E}">
        <p14:creationId xmlns="" xmlns:p14="http://schemas.microsoft.com/office/powerpoint/2010/main" val="603908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82358"/>
                                        </p:tgtEl>
                                        <p:attrNameLst>
                                          <p:attrName>style.visibility</p:attrName>
                                        </p:attrNameLst>
                                      </p:cBhvr>
                                      <p:to>
                                        <p:strVal val="visible"/>
                                      </p:to>
                                    </p:set>
                                    <p:animEffect transition="in" filter="barn(outHorizontal)">
                                      <p:cBhvr>
                                        <p:cTn id="7" dur="500"/>
                                        <p:tgtEl>
                                          <p:spTgt spid="1823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82359"/>
                                        </p:tgtEl>
                                        <p:attrNameLst>
                                          <p:attrName>style.visibility</p:attrName>
                                        </p:attrNameLst>
                                      </p:cBhvr>
                                      <p:to>
                                        <p:strVal val="visible"/>
                                      </p:to>
                                    </p:set>
                                    <p:animEffect transition="in" filter="barn(outHorizontal)">
                                      <p:cBhvr>
                                        <p:cTn id="12" dur="500"/>
                                        <p:tgtEl>
                                          <p:spTgt spid="182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5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ctrTitle"/>
          </p:nvPr>
        </p:nvSpPr>
        <p:spPr>
          <a:xfrm>
            <a:off x="1000125" y="769938"/>
            <a:ext cx="7132638" cy="719137"/>
          </a:xfrm>
        </p:spPr>
        <p:txBody>
          <a:bodyPr/>
          <a:lstStyle/>
          <a:p>
            <a:r>
              <a:rPr lang="en-US" altLang="zh-CN" smtClean="0">
                <a:latin typeface="Times New Roman" pitchFamily="18" charset="0"/>
                <a:cs typeface="Times New Roman" pitchFamily="18" charset="0"/>
              </a:rPr>
              <a:t>5.1  BJT</a:t>
            </a:r>
            <a:endParaRPr lang="zh-CN" altLang="en-US" smtClean="0">
              <a:latin typeface="Times New Roman" pitchFamily="18" charset="0"/>
              <a:cs typeface="Times New Roman" pitchFamily="18" charset="0"/>
            </a:endParaRPr>
          </a:p>
        </p:txBody>
      </p:sp>
      <p:sp>
        <p:nvSpPr>
          <p:cNvPr id="119811" name="副标题 2"/>
          <p:cNvSpPr>
            <a:spLocks noGrp="1"/>
          </p:cNvSpPr>
          <p:nvPr>
            <p:ph type="subTitle" idx="1"/>
          </p:nvPr>
        </p:nvSpPr>
        <p:spPr>
          <a:xfrm>
            <a:off x="1238250" y="1682750"/>
            <a:ext cx="7200900" cy="3960813"/>
          </a:xfrm>
        </p:spPr>
        <p:txBody>
          <a:bodyPr/>
          <a:lstStyle/>
          <a:p>
            <a:pPr algn="l">
              <a:lnSpc>
                <a:spcPct val="150000"/>
              </a:lnSpc>
            </a:pPr>
            <a:r>
              <a:rPr lang="en-US" altLang="zh-CN" dirty="0" smtClean="0">
                <a:latin typeface="Times New Roman" pitchFamily="18" charset="0"/>
                <a:cs typeface="Times New Roman" pitchFamily="18" charset="0"/>
              </a:rPr>
              <a:t>5.1.1   BJT</a:t>
            </a:r>
            <a:r>
              <a:rPr lang="zh-CN" altLang="en-US" dirty="0" smtClean="0">
                <a:latin typeface="Times New Roman" pitchFamily="18" charset="0"/>
                <a:cs typeface="Times New Roman" pitchFamily="18" charset="0"/>
              </a:rPr>
              <a:t>的结构简介</a:t>
            </a:r>
          </a:p>
          <a:p>
            <a:pPr algn="l">
              <a:lnSpc>
                <a:spcPct val="150000"/>
              </a:lnSpc>
            </a:pPr>
            <a:r>
              <a:rPr lang="en-US" altLang="zh-CN" dirty="0" smtClean="0">
                <a:latin typeface="Times New Roman" pitchFamily="18" charset="0"/>
                <a:cs typeface="Times New Roman" pitchFamily="18" charset="0"/>
              </a:rPr>
              <a:t>5.1.2   </a:t>
            </a:r>
            <a:r>
              <a:rPr lang="zh-CN" altLang="en-US" dirty="0" smtClean="0">
                <a:latin typeface="Times New Roman" pitchFamily="18" charset="0"/>
                <a:cs typeface="Times New Roman" pitchFamily="18" charset="0"/>
              </a:rPr>
              <a:t>放大状态下</a:t>
            </a:r>
            <a:r>
              <a:rPr lang="en-US" altLang="zh-CN" dirty="0" smtClean="0">
                <a:latin typeface="Times New Roman" pitchFamily="18" charset="0"/>
                <a:cs typeface="Times New Roman" pitchFamily="18" charset="0"/>
              </a:rPr>
              <a:t>BJT</a:t>
            </a:r>
            <a:r>
              <a:rPr lang="zh-CN" altLang="en-US" dirty="0" smtClean="0">
                <a:latin typeface="Times New Roman" pitchFamily="18" charset="0"/>
                <a:cs typeface="Times New Roman" pitchFamily="18" charset="0"/>
              </a:rPr>
              <a:t>的工作原理</a:t>
            </a:r>
          </a:p>
          <a:p>
            <a:pPr algn="l">
              <a:lnSpc>
                <a:spcPct val="150000"/>
              </a:lnSpc>
            </a:pPr>
            <a:r>
              <a:rPr lang="en-US" altLang="zh-CN" dirty="0" smtClean="0">
                <a:latin typeface="Times New Roman" pitchFamily="18" charset="0"/>
                <a:cs typeface="Times New Roman" pitchFamily="18" charset="0"/>
              </a:rPr>
              <a:t>5.1.3   BJT</a:t>
            </a:r>
            <a:r>
              <a:rPr lang="zh-CN" altLang="en-US" dirty="0" smtClean="0">
                <a:latin typeface="Times New Roman" pitchFamily="18" charset="0"/>
                <a:cs typeface="Times New Roman" pitchFamily="18" charset="0"/>
              </a:rPr>
              <a:t>的</a:t>
            </a:r>
            <a:r>
              <a:rPr lang="en-US" altLang="zh-CN" i="1" dirty="0"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V</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特性曲线</a:t>
            </a:r>
          </a:p>
          <a:p>
            <a:pPr algn="l">
              <a:lnSpc>
                <a:spcPct val="150000"/>
              </a:lnSpc>
            </a:pPr>
            <a:r>
              <a:rPr lang="en-US" altLang="zh-CN" dirty="0" smtClean="0">
                <a:latin typeface="Times New Roman" pitchFamily="18" charset="0"/>
                <a:cs typeface="Times New Roman" pitchFamily="18" charset="0"/>
              </a:rPr>
              <a:t>5.1.4   BJT</a:t>
            </a:r>
            <a:r>
              <a:rPr lang="zh-CN" altLang="en-US" dirty="0" smtClean="0">
                <a:latin typeface="Times New Roman" pitchFamily="18" charset="0"/>
                <a:cs typeface="Times New Roman" pitchFamily="18" charset="0"/>
              </a:rPr>
              <a:t>的主要参数</a:t>
            </a:r>
            <a:endParaRPr lang="en-US" altLang="zh-CN" dirty="0" smtClean="0">
              <a:latin typeface="Times New Roman" pitchFamily="18" charset="0"/>
              <a:cs typeface="Times New Roman" pitchFamily="18" charset="0"/>
            </a:endParaRPr>
          </a:p>
          <a:p>
            <a:pPr algn="l">
              <a:lnSpc>
                <a:spcPct val="150000"/>
              </a:lnSpc>
            </a:pPr>
            <a:r>
              <a:rPr lang="en-US" altLang="zh-CN" dirty="0" smtClean="0">
                <a:latin typeface="Times New Roman" pitchFamily="18" charset="0"/>
                <a:cs typeface="Times New Roman" pitchFamily="18" charset="0"/>
              </a:rPr>
              <a:t>5.1.5   </a:t>
            </a:r>
            <a:r>
              <a:rPr lang="zh-CN" altLang="en-US" dirty="0" smtClean="0">
                <a:latin typeface="Times New Roman" pitchFamily="18" charset="0"/>
                <a:cs typeface="Times New Roman" pitchFamily="18" charset="0"/>
              </a:rPr>
              <a:t>温度对</a:t>
            </a:r>
            <a:r>
              <a:rPr lang="en-US" altLang="zh-CN" dirty="0" smtClean="0">
                <a:latin typeface="Times New Roman" pitchFamily="18" charset="0"/>
                <a:cs typeface="Times New Roman" pitchFamily="18" charset="0"/>
              </a:rPr>
              <a:t>BJT</a:t>
            </a:r>
            <a:r>
              <a:rPr lang="zh-CN" altLang="en-US" dirty="0" smtClean="0">
                <a:latin typeface="Times New Roman" pitchFamily="18" charset="0"/>
                <a:cs typeface="Times New Roman" pitchFamily="18" charset="0"/>
              </a:rPr>
              <a:t>参数及特性的影响</a:t>
            </a:r>
          </a:p>
        </p:txBody>
      </p:sp>
      <p:sp>
        <p:nvSpPr>
          <p:cNvPr id="119812" name="日期占位符 3"/>
          <p:cNvSpPr>
            <a:spLocks noGrp="1"/>
          </p:cNvSpPr>
          <p:nvPr>
            <p:ph type="dt" sz="quarter" idx="10"/>
          </p:nvPr>
        </p:nvSpPr>
        <p:spPr>
          <a:noFill/>
        </p:spPr>
        <p:txBody>
          <a:bodyPr/>
          <a:lstStyle/>
          <a:p>
            <a:fld id="{0BC671CC-BE13-4F77-B1D9-E9AB13188661}" type="datetime1">
              <a:rPr lang="zh-CN" altLang="en-US" smtClean="0">
                <a:latin typeface="Arial" pitchFamily="34" charset="0"/>
              </a:rPr>
              <a:pPr/>
              <a:t>2019-10-16</a:t>
            </a:fld>
            <a:endParaRPr lang="en-US" altLang="zh-CN" smtClean="0">
              <a:latin typeface="Arial" pitchFamily="34" charset="0"/>
            </a:endParaRPr>
          </a:p>
        </p:txBody>
      </p:sp>
      <p:sp>
        <p:nvSpPr>
          <p:cNvPr id="119813" name="灯片编号占位符 4"/>
          <p:cNvSpPr>
            <a:spLocks noGrp="1"/>
          </p:cNvSpPr>
          <p:nvPr>
            <p:ph type="sldNum" sz="quarter" idx="12"/>
          </p:nvPr>
        </p:nvSpPr>
        <p:spPr>
          <a:noFill/>
        </p:spPr>
        <p:txBody>
          <a:bodyPr/>
          <a:lstStyle/>
          <a:p>
            <a:fld id="{E1F813AD-1444-4C77-8B46-7063A87C0864}" type="slidenum">
              <a:rPr lang="en-US" altLang="zh-CN" smtClean="0">
                <a:latin typeface="Arial" pitchFamily="34" charset="0"/>
              </a:rPr>
              <a:pPr/>
              <a:t>3</a:t>
            </a:fld>
            <a:endParaRPr lang="en-US" altLang="zh-CN" smtClean="0">
              <a:latin typeface="Arial" pitchFamily="34" charset="0"/>
            </a:endParaRPr>
          </a:p>
        </p:txBody>
      </p:sp>
      <p:sp>
        <p:nvSpPr>
          <p:cNvPr id="119814"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82" name="Rectangle 18"/>
          <p:cNvSpPr>
            <a:spLocks noChangeArrowheads="1"/>
          </p:cNvSpPr>
          <p:nvPr/>
        </p:nvSpPr>
        <p:spPr bwMode="auto">
          <a:xfrm>
            <a:off x="404815" y="1285875"/>
            <a:ext cx="4524375" cy="1801813"/>
          </a:xfrm>
          <a:prstGeom prst="rect">
            <a:avLst/>
          </a:prstGeom>
          <a:noFill/>
          <a:ln w="9525">
            <a:noFill/>
            <a:miter lim="800000"/>
            <a:headEnd/>
            <a:tailEnd/>
          </a:ln>
        </p:spPr>
        <p:txBody>
          <a:bodyPr lIns="92075" tIns="46038" rIns="92075" bIns="46038">
            <a:spAutoFit/>
          </a:bodyPr>
          <a:lstStyle/>
          <a:p>
            <a:pPr>
              <a:lnSpc>
                <a:spcPct val="120000"/>
              </a:lnSpc>
              <a:spcBef>
                <a:spcPct val="20000"/>
              </a:spcBef>
            </a:pPr>
            <a:r>
              <a:rPr lang="zh-CN" altLang="en-US" sz="2800" dirty="0">
                <a:solidFill>
                  <a:srgbClr val="000000"/>
                </a:solidFill>
                <a:latin typeface="Times New Roman" pitchFamily="18" charset="0"/>
              </a:rPr>
              <a:t>发射区：发射载流子</a:t>
            </a:r>
          </a:p>
          <a:p>
            <a:pPr>
              <a:lnSpc>
                <a:spcPct val="120000"/>
              </a:lnSpc>
              <a:spcBef>
                <a:spcPct val="20000"/>
              </a:spcBef>
            </a:pPr>
            <a:r>
              <a:rPr lang="zh-CN" altLang="en-US" sz="2800" dirty="0">
                <a:solidFill>
                  <a:srgbClr val="000000"/>
                </a:solidFill>
                <a:latin typeface="Times New Roman" pitchFamily="18" charset="0"/>
              </a:rPr>
              <a:t>集电区：收集载流子</a:t>
            </a:r>
          </a:p>
          <a:p>
            <a:pPr>
              <a:lnSpc>
                <a:spcPct val="120000"/>
              </a:lnSpc>
              <a:spcBef>
                <a:spcPct val="20000"/>
              </a:spcBef>
            </a:pPr>
            <a:r>
              <a:rPr lang="zh-CN" altLang="en-US" sz="2800" dirty="0">
                <a:solidFill>
                  <a:srgbClr val="000000"/>
                </a:solidFill>
                <a:latin typeface="Times New Roman" pitchFamily="18" charset="0"/>
              </a:rPr>
              <a:t>基区：传送和控制载流子</a:t>
            </a:r>
            <a:r>
              <a:rPr lang="zh-CN" altLang="en-US" sz="2800" dirty="0">
                <a:solidFill>
                  <a:srgbClr val="FF5050"/>
                </a:solidFill>
                <a:latin typeface="Times New Roman" pitchFamily="18" charset="0"/>
              </a:rPr>
              <a:t>  </a:t>
            </a:r>
          </a:p>
        </p:txBody>
      </p:sp>
      <p:sp>
        <p:nvSpPr>
          <p:cNvPr id="446483" name="Text Box 19"/>
          <p:cNvSpPr txBox="1">
            <a:spLocks noChangeArrowheads="1"/>
          </p:cNvSpPr>
          <p:nvPr/>
        </p:nvSpPr>
        <p:spPr bwMode="auto">
          <a:xfrm>
            <a:off x="334985" y="3468688"/>
            <a:ext cx="7451725" cy="1092200"/>
          </a:xfrm>
          <a:prstGeom prst="rect">
            <a:avLst/>
          </a:prstGeom>
          <a:noFill/>
          <a:ln w="9525">
            <a:noFill/>
            <a:miter lim="800000"/>
            <a:headEnd/>
            <a:tailEnd/>
          </a:ln>
        </p:spPr>
        <p:txBody>
          <a:bodyPr>
            <a:spAutoFit/>
          </a:bodyPr>
          <a:lstStyle/>
          <a:p>
            <a:pPr>
              <a:spcBef>
                <a:spcPct val="50000"/>
              </a:spcBef>
            </a:pPr>
            <a:r>
              <a:rPr lang="zh-CN" altLang="en-US" sz="2600" dirty="0">
                <a:latin typeface="Times New Roman" pitchFamily="18" charset="0"/>
              </a:rPr>
              <a:t>因多数载流子的扩散而形成</a:t>
            </a:r>
            <a:r>
              <a:rPr lang="en-US" altLang="zh-CN" sz="2600" dirty="0">
                <a:latin typeface="Times New Roman" pitchFamily="18" charset="0"/>
              </a:rPr>
              <a:t>I</a:t>
            </a:r>
            <a:r>
              <a:rPr lang="en-US" altLang="zh-CN" sz="2600" baseline="-25000" dirty="0">
                <a:latin typeface="Times New Roman" pitchFamily="18" charset="0"/>
              </a:rPr>
              <a:t>EN</a:t>
            </a:r>
            <a:r>
              <a:rPr lang="zh-CN" altLang="en-US" sz="2600" dirty="0">
                <a:latin typeface="Times New Roman" pitchFamily="18" charset="0"/>
              </a:rPr>
              <a:t>、 </a:t>
            </a:r>
            <a:r>
              <a:rPr lang="en-US" altLang="zh-CN" sz="2600" dirty="0">
                <a:latin typeface="Times New Roman" pitchFamily="18" charset="0"/>
              </a:rPr>
              <a:t>I</a:t>
            </a:r>
            <a:r>
              <a:rPr lang="en-US" altLang="zh-CN" sz="2600" baseline="-25000" dirty="0">
                <a:latin typeface="Times New Roman" pitchFamily="18" charset="0"/>
              </a:rPr>
              <a:t>EP</a:t>
            </a:r>
            <a:r>
              <a:rPr lang="zh-CN" altLang="en-US" sz="2600" dirty="0">
                <a:latin typeface="Times New Roman" pitchFamily="18" charset="0"/>
              </a:rPr>
              <a:t>、 </a:t>
            </a:r>
            <a:r>
              <a:rPr lang="en-US" altLang="zh-CN" sz="2600" dirty="0">
                <a:latin typeface="Times New Roman" pitchFamily="18" charset="0"/>
              </a:rPr>
              <a:t>I</a:t>
            </a:r>
            <a:r>
              <a:rPr lang="en-US" altLang="zh-CN" sz="2600" baseline="-25000" dirty="0">
                <a:latin typeface="Times New Roman" pitchFamily="18" charset="0"/>
              </a:rPr>
              <a:t>BN</a:t>
            </a:r>
            <a:r>
              <a:rPr lang="zh-CN" altLang="en-US" sz="2600" dirty="0">
                <a:latin typeface="Times New Roman" pitchFamily="18" charset="0"/>
              </a:rPr>
              <a:t>、</a:t>
            </a:r>
            <a:r>
              <a:rPr lang="en-US" altLang="zh-CN" sz="2600" dirty="0" smtClean="0">
                <a:latin typeface="Times New Roman" pitchFamily="18" charset="0"/>
              </a:rPr>
              <a:t>I</a:t>
            </a:r>
            <a:r>
              <a:rPr lang="en-US" altLang="zh-CN" sz="2600" baseline="-25000" dirty="0" smtClean="0">
                <a:latin typeface="Times New Roman" pitchFamily="18" charset="0"/>
              </a:rPr>
              <a:t>CN</a:t>
            </a:r>
            <a:endParaRPr lang="en-US" altLang="zh-CN" sz="2600" dirty="0">
              <a:latin typeface="Times New Roman" pitchFamily="18" charset="0"/>
            </a:endParaRPr>
          </a:p>
          <a:p>
            <a:pPr>
              <a:spcBef>
                <a:spcPct val="50000"/>
              </a:spcBef>
            </a:pPr>
            <a:r>
              <a:rPr lang="zh-CN" altLang="en-US" sz="2600" dirty="0">
                <a:latin typeface="Times New Roman" pitchFamily="18" charset="0"/>
              </a:rPr>
              <a:t>因少数载流子的漂移而形成</a:t>
            </a:r>
            <a:r>
              <a:rPr lang="en-US" altLang="zh-CN" sz="2600" dirty="0" smtClean="0">
                <a:latin typeface="Times New Roman" pitchFamily="18" charset="0"/>
              </a:rPr>
              <a:t>I</a:t>
            </a:r>
            <a:r>
              <a:rPr lang="en-US" altLang="zh-CN" sz="2600" baseline="-25000" dirty="0" smtClean="0">
                <a:latin typeface="Times New Roman" pitchFamily="18" charset="0"/>
              </a:rPr>
              <a:t>CBO</a:t>
            </a:r>
            <a:endParaRPr lang="zh-CN" altLang="en-US" sz="2600" dirty="0">
              <a:latin typeface="Times New Roman" pitchFamily="18" charset="0"/>
            </a:endParaRPr>
          </a:p>
        </p:txBody>
      </p:sp>
      <p:sp>
        <p:nvSpPr>
          <p:cNvPr id="21509" name="Text Box 55"/>
          <p:cNvSpPr txBox="1">
            <a:spLocks noChangeArrowheads="1"/>
          </p:cNvSpPr>
          <p:nvPr/>
        </p:nvSpPr>
        <p:spPr bwMode="auto">
          <a:xfrm>
            <a:off x="166688" y="293688"/>
            <a:ext cx="5357812" cy="519112"/>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ea typeface="黑体" pitchFamily="49" charset="-122"/>
              </a:rPr>
              <a:t>放大状态下</a:t>
            </a:r>
            <a:r>
              <a:rPr lang="en-US" altLang="zh-CN" sz="2800">
                <a:latin typeface="Times New Roman" pitchFamily="18" charset="0"/>
              </a:rPr>
              <a:t>BJT</a:t>
            </a:r>
            <a:r>
              <a:rPr lang="zh-CN" altLang="en-US" sz="2800">
                <a:latin typeface="Times New Roman" pitchFamily="18" charset="0"/>
                <a:ea typeface="黑体" pitchFamily="49" charset="-122"/>
              </a:rPr>
              <a:t>的工作原理</a:t>
            </a:r>
            <a:endParaRPr lang="zh-CN" altLang="en-US" sz="2800">
              <a:latin typeface="黑体" pitchFamily="49" charset="-122"/>
              <a:ea typeface="黑体" pitchFamily="49" charset="-122"/>
            </a:endParaRPr>
          </a:p>
        </p:txBody>
      </p:sp>
      <p:graphicFrame>
        <p:nvGraphicFramePr>
          <p:cNvPr id="226429" name="Object 125"/>
          <p:cNvGraphicFramePr>
            <a:graphicFrameLocks noChangeAspect="1"/>
          </p:cNvGraphicFramePr>
          <p:nvPr/>
        </p:nvGraphicFramePr>
        <p:xfrm>
          <a:off x="6715140" y="5492750"/>
          <a:ext cx="1770062" cy="542925"/>
        </p:xfrm>
        <a:graphic>
          <a:graphicData uri="http://schemas.openxmlformats.org/presentationml/2006/ole">
            <p:oleObj spid="_x0000_s295938" name="Equation" r:id="rId4" imgW="736600" imgH="228600" progId="Equation.DSMT4">
              <p:embed/>
            </p:oleObj>
          </a:graphicData>
        </a:graphic>
      </p:graphicFrame>
      <p:grpSp>
        <p:nvGrpSpPr>
          <p:cNvPr id="2" name="Group 2"/>
          <p:cNvGrpSpPr>
            <a:grpSpLocks/>
          </p:cNvGrpSpPr>
          <p:nvPr/>
        </p:nvGrpSpPr>
        <p:grpSpPr bwMode="auto">
          <a:xfrm>
            <a:off x="127000" y="4511675"/>
            <a:ext cx="6781800" cy="2290763"/>
            <a:chOff x="1056" y="768"/>
            <a:chExt cx="4272" cy="1443"/>
          </a:xfrm>
        </p:grpSpPr>
        <p:sp>
          <p:nvSpPr>
            <p:cNvPr id="21515" name="Text Box 3"/>
            <p:cNvSpPr txBox="1">
              <a:spLocks noChangeArrowheads="1"/>
            </p:cNvSpPr>
            <p:nvPr/>
          </p:nvSpPr>
          <p:spPr bwMode="auto">
            <a:xfrm>
              <a:off x="4128" y="1056"/>
              <a:ext cx="81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集电区</a:t>
              </a:r>
            </a:p>
          </p:txBody>
        </p:sp>
        <p:sp>
          <p:nvSpPr>
            <p:cNvPr id="21516" name="Text Box 4"/>
            <p:cNvSpPr txBox="1">
              <a:spLocks noChangeArrowheads="1"/>
            </p:cNvSpPr>
            <p:nvPr/>
          </p:nvSpPr>
          <p:spPr bwMode="auto">
            <a:xfrm>
              <a:off x="1488" y="1056"/>
              <a:ext cx="81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发射区</a:t>
              </a:r>
            </a:p>
          </p:txBody>
        </p:sp>
        <p:sp>
          <p:nvSpPr>
            <p:cNvPr id="21517" name="Text Box 5"/>
            <p:cNvSpPr txBox="1">
              <a:spLocks noChangeArrowheads="1"/>
            </p:cNvSpPr>
            <p:nvPr/>
          </p:nvSpPr>
          <p:spPr bwMode="auto">
            <a:xfrm>
              <a:off x="2928" y="1056"/>
              <a:ext cx="624"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基区</a:t>
              </a:r>
            </a:p>
          </p:txBody>
        </p:sp>
        <p:sp>
          <p:nvSpPr>
            <p:cNvPr id="21518" name="AutoShape 6"/>
            <p:cNvSpPr>
              <a:spLocks noChangeArrowheads="1"/>
            </p:cNvSpPr>
            <p:nvPr/>
          </p:nvSpPr>
          <p:spPr bwMode="auto">
            <a:xfrm>
              <a:off x="2256" y="1200"/>
              <a:ext cx="720" cy="48"/>
            </a:xfrm>
            <a:prstGeom prst="rightArrow">
              <a:avLst>
                <a:gd name="adj1" fmla="val 50000"/>
                <a:gd name="adj2" fmla="val 37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19" name="AutoShape 7"/>
            <p:cNvSpPr>
              <a:spLocks noChangeArrowheads="1"/>
            </p:cNvSpPr>
            <p:nvPr/>
          </p:nvSpPr>
          <p:spPr bwMode="auto">
            <a:xfrm>
              <a:off x="3456" y="1200"/>
              <a:ext cx="720" cy="48"/>
            </a:xfrm>
            <a:prstGeom prst="rightArrow">
              <a:avLst>
                <a:gd name="adj1" fmla="val 50000"/>
                <a:gd name="adj2" fmla="val 37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0" name="AutoShape 8"/>
            <p:cNvSpPr>
              <a:spLocks noChangeArrowheads="1"/>
            </p:cNvSpPr>
            <p:nvPr/>
          </p:nvSpPr>
          <p:spPr bwMode="auto">
            <a:xfrm>
              <a:off x="4896" y="1200"/>
              <a:ext cx="432" cy="48"/>
            </a:xfrm>
            <a:prstGeom prst="rightArrow">
              <a:avLst>
                <a:gd name="adj1" fmla="val 50000"/>
                <a:gd name="adj2" fmla="val 22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1" name="Text Box 9"/>
            <p:cNvSpPr txBox="1">
              <a:spLocks noChangeArrowheads="1"/>
            </p:cNvSpPr>
            <p:nvPr/>
          </p:nvSpPr>
          <p:spPr bwMode="auto">
            <a:xfrm>
              <a:off x="2448" y="1200"/>
              <a:ext cx="384"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2400">
                  <a:latin typeface="Times New Roman" pitchFamily="18" charset="0"/>
                </a:rPr>
                <a:t>Je</a:t>
              </a:r>
              <a:endParaRPr lang="en-US" altLang="zh-CN" sz="2400">
                <a:latin typeface="Times New Roman" pitchFamily="18" charset="0"/>
              </a:endParaRPr>
            </a:p>
          </p:txBody>
        </p:sp>
        <p:sp>
          <p:nvSpPr>
            <p:cNvPr id="21522" name="Text Box 10"/>
            <p:cNvSpPr txBox="1">
              <a:spLocks noChangeArrowheads="1"/>
            </p:cNvSpPr>
            <p:nvPr/>
          </p:nvSpPr>
          <p:spPr bwMode="auto">
            <a:xfrm>
              <a:off x="3648" y="1200"/>
              <a:ext cx="384"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2400">
                  <a:latin typeface="Times New Roman" pitchFamily="18" charset="0"/>
                </a:rPr>
                <a:t>Jc</a:t>
              </a:r>
              <a:endParaRPr lang="en-US" altLang="zh-CN" sz="2400">
                <a:latin typeface="Times New Roman" pitchFamily="18" charset="0"/>
              </a:endParaRPr>
            </a:p>
          </p:txBody>
        </p:sp>
        <p:sp>
          <p:nvSpPr>
            <p:cNvPr id="21523" name="AutoShape 11"/>
            <p:cNvSpPr>
              <a:spLocks noChangeArrowheads="1"/>
            </p:cNvSpPr>
            <p:nvPr/>
          </p:nvSpPr>
          <p:spPr bwMode="auto">
            <a:xfrm>
              <a:off x="3168" y="1392"/>
              <a:ext cx="48" cy="528"/>
            </a:xfrm>
            <a:prstGeom prst="downArrow">
              <a:avLst>
                <a:gd name="adj1" fmla="val 50000"/>
                <a:gd name="adj2" fmla="val 275000"/>
              </a:avLst>
            </a:prstGeom>
            <a:solidFill>
              <a:schemeClr val="accent1"/>
            </a:solidFill>
            <a:ln w="12700" cap="sq">
              <a:solidFill>
                <a:schemeClr val="tx1"/>
              </a:solidFill>
              <a:miter lim="800000"/>
              <a:headEnd type="none" w="sm" len="sm"/>
              <a:tailEnd type="none" w="sm" len="sm"/>
            </a:ln>
          </p:spPr>
          <p:txBody>
            <a:bodyPr vert="eaVert" wrap="none" anchor="ctr"/>
            <a:lstStyle/>
            <a:p>
              <a:endParaRPr lang="zh-CN" altLang="en-US" sz="2400"/>
            </a:p>
          </p:txBody>
        </p:sp>
        <p:sp>
          <p:nvSpPr>
            <p:cNvPr id="21524" name="Text Box 12"/>
            <p:cNvSpPr txBox="1">
              <a:spLocks noChangeArrowheads="1"/>
            </p:cNvSpPr>
            <p:nvPr/>
          </p:nvSpPr>
          <p:spPr bwMode="auto">
            <a:xfrm>
              <a:off x="3072" y="1920"/>
              <a:ext cx="336"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B</a:t>
              </a:r>
              <a:endParaRPr lang="en-US" altLang="zh-CN" sz="2400">
                <a:latin typeface="Times New Roman" pitchFamily="18" charset="0"/>
              </a:endParaRPr>
            </a:p>
          </p:txBody>
        </p:sp>
        <p:sp>
          <p:nvSpPr>
            <p:cNvPr id="21525" name="AutoShape 13"/>
            <p:cNvSpPr>
              <a:spLocks noChangeArrowheads="1"/>
            </p:cNvSpPr>
            <p:nvPr/>
          </p:nvSpPr>
          <p:spPr bwMode="auto">
            <a:xfrm>
              <a:off x="1056" y="1200"/>
              <a:ext cx="432" cy="48"/>
            </a:xfrm>
            <a:prstGeom prst="rightArrow">
              <a:avLst>
                <a:gd name="adj1" fmla="val 50000"/>
                <a:gd name="adj2" fmla="val 22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6" name="Text Box 14"/>
            <p:cNvSpPr txBox="1">
              <a:spLocks noChangeArrowheads="1"/>
            </p:cNvSpPr>
            <p:nvPr/>
          </p:nvSpPr>
          <p:spPr bwMode="auto">
            <a:xfrm>
              <a:off x="1728"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(1)</a:t>
              </a:r>
            </a:p>
          </p:txBody>
        </p:sp>
        <p:sp>
          <p:nvSpPr>
            <p:cNvPr id="21527" name="Text Box 15"/>
            <p:cNvSpPr txBox="1">
              <a:spLocks noChangeArrowheads="1"/>
            </p:cNvSpPr>
            <p:nvPr/>
          </p:nvSpPr>
          <p:spPr bwMode="auto">
            <a:xfrm>
              <a:off x="3024"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(2)</a:t>
              </a:r>
            </a:p>
          </p:txBody>
        </p:sp>
        <p:sp>
          <p:nvSpPr>
            <p:cNvPr id="21528" name="Text Box 16"/>
            <p:cNvSpPr txBox="1">
              <a:spLocks noChangeArrowheads="1"/>
            </p:cNvSpPr>
            <p:nvPr/>
          </p:nvSpPr>
          <p:spPr bwMode="auto">
            <a:xfrm>
              <a:off x="4368"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(3)</a:t>
              </a:r>
            </a:p>
          </p:txBody>
        </p:sp>
        <p:sp>
          <p:nvSpPr>
            <p:cNvPr id="21529" name="Text Box 17"/>
            <p:cNvSpPr txBox="1">
              <a:spLocks noChangeArrowheads="1"/>
            </p:cNvSpPr>
            <p:nvPr/>
          </p:nvSpPr>
          <p:spPr bwMode="auto">
            <a:xfrm>
              <a:off x="1056" y="816"/>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E</a:t>
              </a:r>
            </a:p>
          </p:txBody>
        </p:sp>
        <p:sp>
          <p:nvSpPr>
            <p:cNvPr id="21530" name="Text Box 18"/>
            <p:cNvSpPr txBox="1">
              <a:spLocks noChangeArrowheads="1"/>
            </p:cNvSpPr>
            <p:nvPr/>
          </p:nvSpPr>
          <p:spPr bwMode="auto">
            <a:xfrm>
              <a:off x="4896" y="816"/>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C</a:t>
              </a:r>
            </a:p>
          </p:txBody>
        </p:sp>
        <p:sp>
          <p:nvSpPr>
            <p:cNvPr id="21531" name="Text Box 19"/>
            <p:cNvSpPr txBox="1">
              <a:spLocks noChangeArrowheads="1"/>
            </p:cNvSpPr>
            <p:nvPr/>
          </p:nvSpPr>
          <p:spPr bwMode="auto">
            <a:xfrm>
              <a:off x="2352" y="864"/>
              <a:ext cx="57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扩散</a:t>
              </a:r>
            </a:p>
          </p:txBody>
        </p:sp>
        <p:sp>
          <p:nvSpPr>
            <p:cNvPr id="21532" name="Text Box 20"/>
            <p:cNvSpPr txBox="1">
              <a:spLocks noChangeArrowheads="1"/>
            </p:cNvSpPr>
            <p:nvPr/>
          </p:nvSpPr>
          <p:spPr bwMode="auto">
            <a:xfrm>
              <a:off x="3552" y="864"/>
              <a:ext cx="57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漂移</a:t>
              </a:r>
            </a:p>
          </p:txBody>
        </p:sp>
        <p:sp>
          <p:nvSpPr>
            <p:cNvPr id="21533" name="Text Box 21"/>
            <p:cNvSpPr txBox="1">
              <a:spLocks noChangeArrowheads="1"/>
            </p:cNvSpPr>
            <p:nvPr/>
          </p:nvSpPr>
          <p:spPr bwMode="auto">
            <a:xfrm>
              <a:off x="2304" y="1488"/>
              <a:ext cx="576" cy="640"/>
            </a:xfrm>
            <a:prstGeom prst="rect">
              <a:avLst/>
            </a:prstGeom>
            <a:noFill/>
            <a:ln w="12700" cap="sq">
              <a:noFill/>
              <a:miter lim="800000"/>
              <a:headEnd type="none" w="sm" len="sm"/>
              <a:tailEnd type="none" w="sm" len="sm"/>
            </a:ln>
          </p:spPr>
          <p:txBody>
            <a:bodyPr>
              <a:spAutoFit/>
            </a:bodyPr>
            <a:lstStyle/>
            <a:p>
              <a:pPr>
                <a:spcBef>
                  <a:spcPct val="50000"/>
                </a:spcBef>
              </a:pPr>
              <a:r>
                <a:rPr lang="zh-CN" altLang="zh-CN" sz="2400">
                  <a:latin typeface="Times New Roman" pitchFamily="18" charset="0"/>
                </a:rPr>
                <a:t>正</a:t>
              </a:r>
              <a:r>
                <a:rPr lang="zh-CN" altLang="en-US" sz="2400">
                  <a:latin typeface="Times New Roman" pitchFamily="18" charset="0"/>
                </a:rPr>
                <a:t>偏</a:t>
              </a:r>
            </a:p>
            <a:p>
              <a:pPr>
                <a:spcBef>
                  <a:spcPct val="50000"/>
                </a:spcBef>
              </a:pPr>
              <a:endParaRPr lang="zh-CN" altLang="en-US" sz="2400">
                <a:latin typeface="Times New Roman" pitchFamily="18" charset="0"/>
              </a:endParaRPr>
            </a:p>
          </p:txBody>
        </p:sp>
        <p:sp>
          <p:nvSpPr>
            <p:cNvPr id="21534" name="Text Box 22"/>
            <p:cNvSpPr txBox="1">
              <a:spLocks noChangeArrowheads="1"/>
            </p:cNvSpPr>
            <p:nvPr/>
          </p:nvSpPr>
          <p:spPr bwMode="auto">
            <a:xfrm>
              <a:off x="3600" y="1488"/>
              <a:ext cx="720" cy="640"/>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反偏</a:t>
              </a:r>
            </a:p>
            <a:p>
              <a:pPr>
                <a:spcBef>
                  <a:spcPct val="50000"/>
                </a:spcBef>
              </a:pPr>
              <a:endParaRPr lang="zh-CN" altLang="en-US" sz="2400">
                <a:latin typeface="Times New Roman" pitchFamily="18" charset="0"/>
              </a:endParaRPr>
            </a:p>
          </p:txBody>
        </p:sp>
        <p:sp>
          <p:nvSpPr>
            <p:cNvPr id="21535" name="Text Box 23"/>
            <p:cNvSpPr txBox="1">
              <a:spLocks noChangeArrowheads="1"/>
            </p:cNvSpPr>
            <p:nvPr/>
          </p:nvSpPr>
          <p:spPr bwMode="auto">
            <a:xfrm>
              <a:off x="3168" y="1392"/>
              <a:ext cx="288" cy="52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复合</a:t>
              </a:r>
            </a:p>
          </p:txBody>
        </p:sp>
      </p:grpSp>
      <p:pic>
        <p:nvPicPr>
          <p:cNvPr id="21511" name="Picture 7"/>
          <p:cNvPicPr>
            <a:picLocks noChangeAspect="1" noChangeArrowheads="1"/>
          </p:cNvPicPr>
          <p:nvPr/>
        </p:nvPicPr>
        <p:blipFill>
          <a:blip r:embed="rId5"/>
          <a:srcRect l="1996" t="1529" r="2194" b="2661"/>
          <a:stretch>
            <a:fillRect/>
          </a:stretch>
        </p:blipFill>
        <p:spPr bwMode="auto">
          <a:xfrm>
            <a:off x="5008563" y="690563"/>
            <a:ext cx="3810000" cy="2857500"/>
          </a:xfrm>
          <a:prstGeom prst="rect">
            <a:avLst/>
          </a:prstGeom>
          <a:noFill/>
          <a:ln w="9525">
            <a:noFill/>
            <a:miter lim="800000"/>
            <a:headEnd/>
            <a:tailEnd/>
          </a:ln>
        </p:spPr>
      </p:pic>
      <p:sp>
        <p:nvSpPr>
          <p:cNvPr id="21512" name="日期占位符 1"/>
          <p:cNvSpPr>
            <a:spLocks noGrp="1"/>
          </p:cNvSpPr>
          <p:nvPr>
            <p:ph type="dt" sz="quarter" idx="10"/>
          </p:nvPr>
        </p:nvSpPr>
        <p:spPr>
          <a:xfrm>
            <a:off x="457200" y="6484938"/>
            <a:ext cx="2133600" cy="476250"/>
          </a:xfrm>
          <a:noFill/>
        </p:spPr>
        <p:txBody>
          <a:bodyPr/>
          <a:lstStyle/>
          <a:p>
            <a:fld id="{266EEBB0-1D74-437C-9CF8-8CA2FFC6A5ED}" type="datetime1">
              <a:rPr lang="zh-CN" altLang="en-US" smtClean="0">
                <a:latin typeface="Arial" pitchFamily="34" charset="0"/>
              </a:rPr>
              <a:pPr/>
              <a:t>2019-10-16</a:t>
            </a:fld>
            <a:endParaRPr lang="en-US" altLang="zh-CN" smtClean="0">
              <a:latin typeface="Arial" pitchFamily="34" charset="0"/>
            </a:endParaRPr>
          </a:p>
        </p:txBody>
      </p:sp>
      <p:sp>
        <p:nvSpPr>
          <p:cNvPr id="2151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21514" name="灯片编号占位符 3"/>
          <p:cNvSpPr>
            <a:spLocks noGrp="1"/>
          </p:cNvSpPr>
          <p:nvPr>
            <p:ph type="sldNum" sz="quarter" idx="12"/>
          </p:nvPr>
        </p:nvSpPr>
        <p:spPr>
          <a:xfrm>
            <a:off x="6553200" y="6484938"/>
            <a:ext cx="2133600" cy="476250"/>
          </a:xfrm>
          <a:noFill/>
        </p:spPr>
        <p:txBody>
          <a:bodyPr/>
          <a:lstStyle/>
          <a:p>
            <a:fld id="{FC41A04F-C73B-49C0-A45D-56073B7E0FAA}" type="slidenum">
              <a:rPr lang="en-US" altLang="zh-CN" smtClean="0">
                <a:latin typeface="Arial" pitchFamily="34" charset="0"/>
              </a:rPr>
              <a:pPr/>
              <a:t>30</a:t>
            </a:fld>
            <a:endParaRPr lang="en-US" altLang="zh-CN" smtClean="0">
              <a:latin typeface="Arial" pitchFamily="34" charset="0"/>
            </a:endParaRPr>
          </a:p>
        </p:txBody>
      </p:sp>
    </p:spTree>
    <p:extLst>
      <p:ext uri="{BB962C8B-B14F-4D97-AF65-F5344CB8AC3E}">
        <p14:creationId xmlns="" xmlns:p14="http://schemas.microsoft.com/office/powerpoint/2010/main" val="133397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6482">
                                            <p:txEl>
                                              <p:pRg st="0" end="0"/>
                                            </p:txEl>
                                          </p:spTgt>
                                        </p:tgtEl>
                                        <p:attrNameLst>
                                          <p:attrName>style.visibility</p:attrName>
                                        </p:attrNameLst>
                                      </p:cBhvr>
                                      <p:to>
                                        <p:strVal val="visible"/>
                                      </p:to>
                                    </p:set>
                                    <p:animEffect transition="in" filter="blinds(horizontal)">
                                      <p:cBhvr>
                                        <p:cTn id="7" dur="500"/>
                                        <p:tgtEl>
                                          <p:spTgt spid="446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6482">
                                            <p:txEl>
                                              <p:pRg st="1" end="1"/>
                                            </p:txEl>
                                          </p:spTgt>
                                        </p:tgtEl>
                                        <p:attrNameLst>
                                          <p:attrName>style.visibility</p:attrName>
                                        </p:attrNameLst>
                                      </p:cBhvr>
                                      <p:to>
                                        <p:strVal val="visible"/>
                                      </p:to>
                                    </p:set>
                                    <p:animEffect transition="in" filter="blinds(horizontal)">
                                      <p:cBhvr>
                                        <p:cTn id="12" dur="500"/>
                                        <p:tgtEl>
                                          <p:spTgt spid="4464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6482">
                                            <p:txEl>
                                              <p:pRg st="2" end="2"/>
                                            </p:txEl>
                                          </p:spTgt>
                                        </p:tgtEl>
                                        <p:attrNameLst>
                                          <p:attrName>style.visibility</p:attrName>
                                        </p:attrNameLst>
                                      </p:cBhvr>
                                      <p:to>
                                        <p:strVal val="visible"/>
                                      </p:to>
                                    </p:set>
                                    <p:animEffect transition="in" filter="blinds(horizontal)">
                                      <p:cBhvr>
                                        <p:cTn id="17" dur="500"/>
                                        <p:tgtEl>
                                          <p:spTgt spid="4464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6483"/>
                                        </p:tgtEl>
                                        <p:attrNameLst>
                                          <p:attrName>style.visibility</p:attrName>
                                        </p:attrNameLst>
                                      </p:cBhvr>
                                      <p:to>
                                        <p:strVal val="visible"/>
                                      </p:to>
                                    </p:set>
                                    <p:animEffect transition="in" filter="blinds(horizontal)">
                                      <p:cBhvr>
                                        <p:cTn id="22" dur="500"/>
                                        <p:tgtEl>
                                          <p:spTgt spid="44648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26429"/>
                                        </p:tgtEl>
                                        <p:attrNameLst>
                                          <p:attrName>style.visibility</p:attrName>
                                        </p:attrNameLst>
                                      </p:cBhvr>
                                      <p:to>
                                        <p:strVal val="visible"/>
                                      </p:to>
                                    </p:set>
                                    <p:animEffect transition="in" filter="blinds(horizontal)">
                                      <p:cBhvr>
                                        <p:cTn id="31" dur="500"/>
                                        <p:tgtEl>
                                          <p:spTgt spid="226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82" grpId="0" build="p" autoUpdateAnimBg="0"/>
      <p:bldP spid="446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9" name="Text Box 7"/>
          <p:cNvSpPr txBox="1">
            <a:spLocks noChangeArrowheads="1"/>
          </p:cNvSpPr>
          <p:nvPr/>
        </p:nvSpPr>
        <p:spPr bwMode="auto">
          <a:xfrm>
            <a:off x="206375" y="492125"/>
            <a:ext cx="3232150" cy="461665"/>
          </a:xfrm>
          <a:prstGeom prst="rect">
            <a:avLst/>
          </a:prstGeom>
          <a:noFill/>
          <a:ln w="12700" cap="sq">
            <a:noFill/>
            <a:miter lim="800000"/>
            <a:headEnd type="none" w="sm" len="sm"/>
            <a:tailEnd type="none" w="sm" len="sm"/>
          </a:ln>
        </p:spPr>
        <p:txBody>
          <a:bodyPr>
            <a:spAutoFit/>
          </a:bodyPr>
          <a:lstStyle/>
          <a:p>
            <a:r>
              <a:rPr lang="zh-CN" altLang="en-US" sz="2400" dirty="0">
                <a:solidFill>
                  <a:srgbClr val="000000"/>
                </a:solidFill>
              </a:rPr>
              <a:t>根据传输过程可知</a:t>
            </a:r>
            <a:endParaRPr lang="zh-CN" altLang="en-US" sz="2400" dirty="0"/>
          </a:p>
        </p:txBody>
      </p:sp>
      <p:graphicFrame>
        <p:nvGraphicFramePr>
          <p:cNvPr id="22530" name="Object 10"/>
          <p:cNvGraphicFramePr>
            <a:graphicFrameLocks noChangeAspect="1"/>
          </p:cNvGraphicFramePr>
          <p:nvPr/>
        </p:nvGraphicFramePr>
        <p:xfrm>
          <a:off x="2930548" y="492125"/>
          <a:ext cx="1736725" cy="466725"/>
        </p:xfrm>
        <a:graphic>
          <a:graphicData uri="http://schemas.openxmlformats.org/presentationml/2006/ole">
            <p:oleObj spid="_x0000_s296962" name="Equation" r:id="rId4" imgW="850900" imgH="228600" progId="Equation.DSMT4">
              <p:embed/>
            </p:oleObj>
          </a:graphicData>
        </a:graphic>
      </p:graphicFrame>
      <p:graphicFrame>
        <p:nvGraphicFramePr>
          <p:cNvPr id="22531" name="Object 11"/>
          <p:cNvGraphicFramePr>
            <a:graphicFrameLocks noChangeAspect="1"/>
          </p:cNvGraphicFramePr>
          <p:nvPr/>
        </p:nvGraphicFramePr>
        <p:xfrm>
          <a:off x="4994298" y="452438"/>
          <a:ext cx="2054225" cy="506412"/>
        </p:xfrm>
        <a:graphic>
          <a:graphicData uri="http://schemas.openxmlformats.org/presentationml/2006/ole">
            <p:oleObj spid="_x0000_s296963" name="Equation" r:id="rId5" imgW="927100" imgH="228600" progId="Equation.DSMT4">
              <p:embed/>
            </p:oleObj>
          </a:graphicData>
        </a:graphic>
      </p:graphicFrame>
      <p:graphicFrame>
        <p:nvGraphicFramePr>
          <p:cNvPr id="22532" name="Object 12"/>
          <p:cNvGraphicFramePr>
            <a:graphicFrameLocks noChangeAspect="1"/>
          </p:cNvGraphicFramePr>
          <p:nvPr/>
        </p:nvGraphicFramePr>
        <p:xfrm>
          <a:off x="1978048" y="1008063"/>
          <a:ext cx="5880100" cy="506412"/>
        </p:xfrm>
        <a:graphic>
          <a:graphicData uri="http://schemas.openxmlformats.org/presentationml/2006/ole">
            <p:oleObj spid="_x0000_s296964" name="Equation" r:id="rId6" imgW="2654300" imgH="228600" progId="Equation.DSMT4">
              <p:embed/>
            </p:oleObj>
          </a:graphicData>
        </a:graphic>
      </p:graphicFrame>
      <p:graphicFrame>
        <p:nvGraphicFramePr>
          <p:cNvPr id="184333" name="Object 13"/>
          <p:cNvGraphicFramePr>
            <a:graphicFrameLocks noChangeAspect="1"/>
          </p:cNvGraphicFramePr>
          <p:nvPr/>
        </p:nvGraphicFramePr>
        <p:xfrm>
          <a:off x="881063" y="3905250"/>
          <a:ext cx="5603875" cy="665163"/>
        </p:xfrm>
        <a:graphic>
          <a:graphicData uri="http://schemas.openxmlformats.org/presentationml/2006/ole">
            <p:oleObj spid="_x0000_s296965" name="Equation" r:id="rId7" imgW="2032000" imgH="241300" progId="Equation.DSMT4">
              <p:embed/>
            </p:oleObj>
          </a:graphicData>
        </a:graphic>
      </p:graphicFrame>
      <p:graphicFrame>
        <p:nvGraphicFramePr>
          <p:cNvPr id="184334" name="Object 14"/>
          <p:cNvGraphicFramePr>
            <a:graphicFrameLocks noChangeAspect="1"/>
          </p:cNvGraphicFramePr>
          <p:nvPr/>
        </p:nvGraphicFramePr>
        <p:xfrm>
          <a:off x="4056063" y="4857750"/>
          <a:ext cx="1620837" cy="687388"/>
        </p:xfrm>
        <a:graphic>
          <a:graphicData uri="http://schemas.openxmlformats.org/presentationml/2006/ole">
            <p:oleObj spid="_x0000_s296966" name="Equation" r:id="rId8" imgW="571252" imgH="241195" progId="Equation.DSMT4">
              <p:embed/>
            </p:oleObj>
          </a:graphicData>
        </a:graphic>
      </p:graphicFrame>
      <p:sp>
        <p:nvSpPr>
          <p:cNvPr id="25" name="Rectangle 4"/>
          <p:cNvSpPr>
            <a:spLocks noChangeArrowheads="1"/>
          </p:cNvSpPr>
          <p:nvPr/>
        </p:nvSpPr>
        <p:spPr bwMode="auto">
          <a:xfrm>
            <a:off x="365125" y="2478088"/>
            <a:ext cx="3730625" cy="461962"/>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en-US" altLang="zh-CN" sz="2400">
                <a:solidFill>
                  <a:srgbClr val="FF5050"/>
                </a:solidFill>
              </a:rPr>
              <a:t>BJT</a:t>
            </a:r>
            <a:r>
              <a:rPr lang="zh-CN" altLang="en-US" sz="2400">
                <a:solidFill>
                  <a:srgbClr val="FF5050"/>
                </a:solidFill>
              </a:rPr>
              <a:t>的电流分配关系</a:t>
            </a:r>
          </a:p>
        </p:txBody>
      </p:sp>
      <p:sp>
        <p:nvSpPr>
          <p:cNvPr id="26" name="Rectangle 4"/>
          <p:cNvSpPr>
            <a:spLocks noChangeArrowheads="1"/>
          </p:cNvSpPr>
          <p:nvPr/>
        </p:nvSpPr>
        <p:spPr bwMode="auto">
          <a:xfrm>
            <a:off x="484188" y="4738688"/>
            <a:ext cx="1984375" cy="461962"/>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zh-CN" altLang="en-US" sz="2400">
                <a:solidFill>
                  <a:srgbClr val="FF5050"/>
                </a:solidFill>
              </a:rPr>
              <a:t>忽略</a:t>
            </a:r>
            <a:r>
              <a:rPr lang="en-US" altLang="zh-CN" sz="2400" i="1">
                <a:solidFill>
                  <a:srgbClr val="FF5050"/>
                </a:solidFill>
              </a:rPr>
              <a:t>I</a:t>
            </a:r>
            <a:r>
              <a:rPr lang="en-US" altLang="zh-CN" sz="2400" baseline="-25000">
                <a:solidFill>
                  <a:srgbClr val="FF5050"/>
                </a:solidFill>
              </a:rPr>
              <a:t>CEO</a:t>
            </a:r>
            <a:endParaRPr lang="zh-CN" altLang="en-US" sz="2400" baseline="-25000">
              <a:solidFill>
                <a:srgbClr val="FF5050"/>
              </a:solidFill>
            </a:endParaRPr>
          </a:p>
        </p:txBody>
      </p:sp>
      <p:graphicFrame>
        <p:nvGraphicFramePr>
          <p:cNvPr id="184336" name="Object 16"/>
          <p:cNvGraphicFramePr>
            <a:graphicFrameLocks noChangeAspect="1"/>
          </p:cNvGraphicFramePr>
          <p:nvPr/>
        </p:nvGraphicFramePr>
        <p:xfrm>
          <a:off x="3857625" y="5572125"/>
          <a:ext cx="2520950" cy="687388"/>
        </p:xfrm>
        <a:graphic>
          <a:graphicData uri="http://schemas.openxmlformats.org/presentationml/2006/ole">
            <p:oleObj spid="_x0000_s296967" name="Equation" r:id="rId9" imgW="888614" imgH="241195" progId="Equation.DSMT4">
              <p:embed/>
            </p:oleObj>
          </a:graphicData>
        </a:graphic>
      </p:graphicFrame>
      <p:graphicFrame>
        <p:nvGraphicFramePr>
          <p:cNvPr id="184338" name="Object 18"/>
          <p:cNvGraphicFramePr>
            <a:graphicFrameLocks noChangeAspect="1"/>
          </p:cNvGraphicFramePr>
          <p:nvPr/>
        </p:nvGraphicFramePr>
        <p:xfrm>
          <a:off x="920750" y="3073400"/>
          <a:ext cx="1314450" cy="523875"/>
        </p:xfrm>
        <a:graphic>
          <a:graphicData uri="http://schemas.openxmlformats.org/presentationml/2006/ole">
            <p:oleObj spid="_x0000_s296968" name="Equation" r:id="rId10" imgW="571252" imgH="228501" progId="Equation.DSMT4">
              <p:embed/>
            </p:oleObj>
          </a:graphicData>
        </a:graphic>
      </p:graphicFrame>
      <p:graphicFrame>
        <p:nvGraphicFramePr>
          <p:cNvPr id="9328" name="Object 112"/>
          <p:cNvGraphicFramePr>
            <a:graphicFrameLocks noChangeAspect="1"/>
          </p:cNvGraphicFramePr>
          <p:nvPr/>
        </p:nvGraphicFramePr>
        <p:xfrm>
          <a:off x="4611688" y="2795588"/>
          <a:ext cx="1377950" cy="871537"/>
        </p:xfrm>
        <a:graphic>
          <a:graphicData uri="http://schemas.openxmlformats.org/presentationml/2006/ole">
            <p:oleObj spid="_x0000_s296969" name="Equation" r:id="rId11" imgW="622030" imgH="393529" progId="Equation.DSMT4">
              <p:embed/>
            </p:oleObj>
          </a:graphicData>
        </a:graphic>
      </p:graphicFrame>
      <p:sp>
        <p:nvSpPr>
          <p:cNvPr id="22542" name="日期占位符 1"/>
          <p:cNvSpPr>
            <a:spLocks noGrp="1"/>
          </p:cNvSpPr>
          <p:nvPr>
            <p:ph type="dt" sz="quarter" idx="10"/>
          </p:nvPr>
        </p:nvSpPr>
        <p:spPr>
          <a:xfrm>
            <a:off x="457200" y="6445250"/>
            <a:ext cx="2133600" cy="476250"/>
          </a:xfrm>
          <a:noFill/>
        </p:spPr>
        <p:txBody>
          <a:bodyPr/>
          <a:lstStyle/>
          <a:p>
            <a:fld id="{11DD3400-F235-460E-94AA-CC03116D6720}" type="datetime1">
              <a:rPr lang="zh-CN" altLang="en-US" smtClean="0">
                <a:latin typeface="Arial" pitchFamily="34" charset="0"/>
              </a:rPr>
              <a:pPr/>
              <a:t>2019-10-16</a:t>
            </a:fld>
            <a:endParaRPr lang="en-US" altLang="zh-CN" smtClean="0">
              <a:latin typeface="Arial" pitchFamily="34" charset="0"/>
            </a:endParaRPr>
          </a:p>
        </p:txBody>
      </p:sp>
      <p:sp>
        <p:nvSpPr>
          <p:cNvPr id="22543"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2544" name="灯片编号占位符 3"/>
          <p:cNvSpPr>
            <a:spLocks noGrp="1"/>
          </p:cNvSpPr>
          <p:nvPr>
            <p:ph type="sldNum" sz="quarter" idx="12"/>
          </p:nvPr>
        </p:nvSpPr>
        <p:spPr>
          <a:xfrm>
            <a:off x="6553200" y="6445250"/>
            <a:ext cx="2133600" cy="476250"/>
          </a:xfrm>
          <a:noFill/>
        </p:spPr>
        <p:txBody>
          <a:bodyPr/>
          <a:lstStyle/>
          <a:p>
            <a:fld id="{C5A418B9-9CCF-49D1-919A-D8ACCA21C83D}" type="slidenum">
              <a:rPr lang="en-US" altLang="zh-CN" smtClean="0">
                <a:latin typeface="Arial" pitchFamily="34" charset="0"/>
              </a:rPr>
              <a:pPr/>
              <a:t>31</a:t>
            </a:fld>
            <a:endParaRPr lang="en-US" altLang="zh-CN" smtClean="0">
              <a:latin typeface="Arial" pitchFamily="34" charset="0"/>
            </a:endParaRPr>
          </a:p>
        </p:txBody>
      </p:sp>
      <p:graphicFrame>
        <p:nvGraphicFramePr>
          <p:cNvPr id="184335" name="Object 15"/>
          <p:cNvGraphicFramePr>
            <a:graphicFrameLocks noChangeAspect="1"/>
          </p:cNvGraphicFramePr>
          <p:nvPr/>
        </p:nvGraphicFramePr>
        <p:xfrm>
          <a:off x="2905125" y="1643063"/>
          <a:ext cx="1944688" cy="650875"/>
        </p:xfrm>
        <a:graphic>
          <a:graphicData uri="http://schemas.openxmlformats.org/presentationml/2006/ole">
            <p:oleObj spid="_x0000_s296970" name="Equation" r:id="rId12" imgW="685800" imgH="228600" progId="Equation.DSMT4">
              <p:embed/>
            </p:oleObj>
          </a:graphicData>
        </a:graphic>
      </p:graphicFrame>
    </p:spTree>
    <p:extLst>
      <p:ext uri="{BB962C8B-B14F-4D97-AF65-F5344CB8AC3E}">
        <p14:creationId xmlns="" xmlns:p14="http://schemas.microsoft.com/office/powerpoint/2010/main" val="1403033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66688" y="15875"/>
            <a:ext cx="5356225" cy="762000"/>
          </a:xfrm>
        </p:spPr>
        <p:txBody>
          <a:bodyPr/>
          <a:lstStyle/>
          <a:p>
            <a:pPr algn="l">
              <a:defRPr/>
            </a:pPr>
            <a:r>
              <a:rPr lang="en-US" altLang="zh-CN" sz="3200" b="1" dirty="0" smtClean="0">
                <a:solidFill>
                  <a:srgbClr val="FF3300"/>
                </a:solidFill>
                <a:latin typeface="+mn-ea"/>
                <a:ea typeface="+mn-ea"/>
              </a:rPr>
              <a:t>BJT </a:t>
            </a:r>
            <a:r>
              <a:rPr lang="zh-CN" altLang="en-US" sz="3200" b="1" dirty="0">
                <a:solidFill>
                  <a:srgbClr val="FF3300"/>
                </a:solidFill>
                <a:latin typeface="+mn-ea"/>
                <a:ea typeface="+mn-ea"/>
              </a:rPr>
              <a:t>的</a:t>
            </a:r>
            <a:r>
              <a:rPr lang="en-US" altLang="zh-CN" sz="3200" b="1" dirty="0">
                <a:solidFill>
                  <a:srgbClr val="FF3300"/>
                </a:solidFill>
                <a:latin typeface="+mn-ea"/>
                <a:ea typeface="+mn-ea"/>
              </a:rPr>
              <a:t>V-I</a:t>
            </a:r>
            <a:r>
              <a:rPr lang="zh-CN" altLang="en-US" sz="3200" b="1" dirty="0">
                <a:solidFill>
                  <a:srgbClr val="FF3300"/>
                </a:solidFill>
                <a:latin typeface="+mn-ea"/>
                <a:ea typeface="+mn-ea"/>
              </a:rPr>
              <a:t>特性曲线</a:t>
            </a:r>
          </a:p>
        </p:txBody>
      </p:sp>
      <p:sp>
        <p:nvSpPr>
          <p:cNvPr id="24590" name="Rectangle 3"/>
          <p:cNvSpPr>
            <a:spLocks noGrp="1" noChangeArrowheads="1"/>
          </p:cNvSpPr>
          <p:nvPr>
            <p:ph type="body" idx="1"/>
          </p:nvPr>
        </p:nvSpPr>
        <p:spPr>
          <a:xfrm>
            <a:off x="206375" y="928688"/>
            <a:ext cx="4343400" cy="533400"/>
          </a:xfrm>
          <a:noFill/>
        </p:spPr>
        <p:txBody>
          <a:bodyPr/>
          <a:lstStyle/>
          <a:p>
            <a:pPr>
              <a:lnSpc>
                <a:spcPct val="90000"/>
              </a:lnSpc>
              <a:buFontTx/>
              <a:buNone/>
            </a:pPr>
            <a:r>
              <a:rPr lang="zh-CN" altLang="en-US" sz="2800" b="1" smtClean="0">
                <a:latin typeface="宋体" pitchFamily="2" charset="-122"/>
              </a:rPr>
              <a:t>共射极电路的特性曲线 </a:t>
            </a:r>
            <a:endParaRPr lang="zh-CN" altLang="en-US" sz="2800" b="1" baseline="-25000" smtClean="0">
              <a:latin typeface="宋体" pitchFamily="2" charset="-122"/>
            </a:endParaRPr>
          </a:p>
        </p:txBody>
      </p:sp>
      <p:sp>
        <p:nvSpPr>
          <p:cNvPr id="50284" name="Rectangle 108"/>
          <p:cNvSpPr>
            <a:spLocks noChangeArrowheads="1"/>
          </p:cNvSpPr>
          <p:nvPr/>
        </p:nvSpPr>
        <p:spPr bwMode="auto">
          <a:xfrm>
            <a:off x="404813" y="3429000"/>
            <a:ext cx="7772400" cy="2897188"/>
          </a:xfrm>
          <a:prstGeom prst="rect">
            <a:avLst/>
          </a:prstGeom>
          <a:solidFill>
            <a:schemeClr val="bg1"/>
          </a:solidFill>
          <a:ln w="9525">
            <a:noFill/>
            <a:miter lim="800000"/>
            <a:headEnd/>
            <a:tailEnd/>
          </a:ln>
        </p:spPr>
        <p:txBody>
          <a:bodyPr/>
          <a:lstStyle/>
          <a:p>
            <a:pPr marL="609600" indent="-609600">
              <a:lnSpc>
                <a:spcPct val="130000"/>
              </a:lnSpc>
            </a:pPr>
            <a:r>
              <a:rPr lang="en-US" altLang="zh-CN" sz="2000">
                <a:latin typeface="宋体" pitchFamily="2" charset="-122"/>
              </a:rPr>
              <a:t>① v</a:t>
            </a:r>
            <a:r>
              <a:rPr lang="en-US" altLang="zh-CN" sz="2000" baseline="-25000">
                <a:latin typeface="宋体" pitchFamily="2" charset="-122"/>
              </a:rPr>
              <a:t>CE</a:t>
            </a:r>
            <a:r>
              <a:rPr lang="en-US" altLang="zh-CN" sz="2000">
                <a:latin typeface="宋体" pitchFamily="2" charset="-122"/>
              </a:rPr>
              <a:t>=0,</a:t>
            </a:r>
            <a:r>
              <a:rPr lang="zh-CN" altLang="en-US" sz="2000">
                <a:latin typeface="宋体" pitchFamily="2" charset="-122"/>
              </a:rPr>
              <a:t>输入特性曲线与二极管的正向特性曲线相似。</a:t>
            </a:r>
          </a:p>
          <a:p>
            <a:pPr marL="609600" indent="-609600">
              <a:lnSpc>
                <a:spcPct val="130000"/>
              </a:lnSpc>
            </a:pPr>
            <a:r>
              <a:rPr lang="zh-CN" altLang="en-US" sz="2000">
                <a:latin typeface="宋体" pitchFamily="2" charset="-122"/>
              </a:rPr>
              <a:t>② </a:t>
            </a:r>
            <a:r>
              <a:rPr lang="en-US" altLang="zh-CN" sz="2000">
                <a:latin typeface="宋体" pitchFamily="2" charset="-122"/>
              </a:rPr>
              <a:t>0&lt;v</a:t>
            </a:r>
            <a:r>
              <a:rPr lang="en-US" altLang="zh-CN" sz="2000" baseline="-25000">
                <a:latin typeface="宋体" pitchFamily="2" charset="-122"/>
              </a:rPr>
              <a:t>CE</a:t>
            </a:r>
            <a:r>
              <a:rPr lang="en-US" altLang="zh-CN" sz="2000">
                <a:latin typeface="宋体" pitchFamily="2" charset="-122"/>
              </a:rPr>
              <a:t>&lt;1V, v</a:t>
            </a:r>
            <a:r>
              <a:rPr lang="en-US" altLang="zh-CN" sz="2000" baseline="-25000">
                <a:latin typeface="宋体" pitchFamily="2" charset="-122"/>
              </a:rPr>
              <a:t>CE</a:t>
            </a:r>
            <a:r>
              <a:rPr lang="zh-CN" altLang="en-US" sz="2000">
                <a:latin typeface="宋体" pitchFamily="2" charset="-122"/>
              </a:rPr>
              <a:t>增大时，输入特性曲线略向右移动。</a:t>
            </a:r>
          </a:p>
          <a:p>
            <a:pPr marL="609600" indent="-609600">
              <a:lnSpc>
                <a:spcPct val="130000"/>
              </a:lnSpc>
            </a:pPr>
            <a:r>
              <a:rPr lang="zh-CN" altLang="en-US" sz="2000">
                <a:latin typeface="宋体" pitchFamily="2" charset="-122"/>
              </a:rPr>
              <a:t>∵集电结由正偏逐渐变成反偏，吸引电子的能力增强，从发射区注入到基区的电子更多的被集电结收集，</a:t>
            </a:r>
            <a:r>
              <a:rPr lang="en-US" altLang="zh-CN" sz="2000">
                <a:latin typeface="宋体" pitchFamily="2" charset="-122"/>
              </a:rPr>
              <a:t>v</a:t>
            </a:r>
            <a:r>
              <a:rPr lang="en-US" altLang="zh-CN" sz="2000" baseline="-25000">
                <a:latin typeface="宋体" pitchFamily="2" charset="-122"/>
              </a:rPr>
              <a:t>BE</a:t>
            </a:r>
            <a:r>
              <a:rPr lang="zh-CN" altLang="en-US" sz="2000">
                <a:latin typeface="宋体" pitchFamily="2" charset="-122"/>
              </a:rPr>
              <a:t>一定时，流向基极的电流减少。</a:t>
            </a:r>
          </a:p>
          <a:p>
            <a:pPr marL="609600" indent="-609600">
              <a:lnSpc>
                <a:spcPct val="130000"/>
              </a:lnSpc>
            </a:pPr>
            <a:r>
              <a:rPr lang="zh-CN" altLang="en-US" sz="2000">
                <a:latin typeface="宋体" pitchFamily="2" charset="-122"/>
              </a:rPr>
              <a:t>③ </a:t>
            </a:r>
            <a:r>
              <a:rPr lang="en-US" altLang="zh-CN" sz="2000">
                <a:latin typeface="宋体" pitchFamily="2" charset="-122"/>
              </a:rPr>
              <a:t>v</a:t>
            </a:r>
            <a:r>
              <a:rPr lang="en-US" altLang="zh-CN" sz="2000" baseline="-25000">
                <a:latin typeface="宋体" pitchFamily="2" charset="-122"/>
              </a:rPr>
              <a:t>CE</a:t>
            </a:r>
            <a:r>
              <a:rPr lang="en-US" altLang="zh-CN" sz="2000">
                <a:latin typeface="宋体" pitchFamily="2" charset="-122"/>
              </a:rPr>
              <a:t>&gt;1V,</a:t>
            </a:r>
            <a:r>
              <a:rPr lang="zh-CN" altLang="en-US" sz="2000">
                <a:latin typeface="宋体" pitchFamily="2" charset="-122"/>
              </a:rPr>
              <a:t>输入特性基本不变</a:t>
            </a:r>
            <a:r>
              <a:rPr lang="zh-CN" altLang="en-US" sz="2000">
                <a:latin typeface="华文新魏" pitchFamily="2" charset="-122"/>
                <a:ea typeface="华文新魏" pitchFamily="2" charset="-122"/>
              </a:rPr>
              <a:t>。</a:t>
            </a:r>
          </a:p>
          <a:p>
            <a:pPr marL="609600" indent="-609600">
              <a:lnSpc>
                <a:spcPct val="130000"/>
              </a:lnSpc>
            </a:pPr>
            <a:r>
              <a:rPr lang="zh-CN" altLang="en-US" sz="2000">
                <a:latin typeface="宋体" pitchFamily="2" charset="-122"/>
              </a:rPr>
              <a:t>∵集电极已反偏，已具有足够收集电子的能力。</a:t>
            </a:r>
          </a:p>
        </p:txBody>
      </p:sp>
      <p:graphicFrame>
        <p:nvGraphicFramePr>
          <p:cNvPr id="50287" name="Object 2"/>
          <p:cNvGraphicFramePr>
            <a:graphicFrameLocks noChangeAspect="1"/>
          </p:cNvGraphicFramePr>
          <p:nvPr/>
        </p:nvGraphicFramePr>
        <p:xfrm>
          <a:off x="246063" y="2278063"/>
          <a:ext cx="2619375" cy="474662"/>
        </p:xfrm>
        <a:graphic>
          <a:graphicData uri="http://schemas.openxmlformats.org/presentationml/2006/ole">
            <p:oleObj spid="_x0000_s297986" name="Equation" r:id="rId4" imgW="1396394" imgH="253890" progId="Equation.3">
              <p:embed/>
            </p:oleObj>
          </a:graphicData>
        </a:graphic>
      </p:graphicFrame>
      <p:sp>
        <p:nvSpPr>
          <p:cNvPr id="24592" name="Text Box 113"/>
          <p:cNvSpPr txBox="1">
            <a:spLocks noChangeArrowheads="1"/>
          </p:cNvSpPr>
          <p:nvPr/>
        </p:nvSpPr>
        <p:spPr bwMode="auto">
          <a:xfrm>
            <a:off x="325438" y="1524000"/>
            <a:ext cx="2209800" cy="560388"/>
          </a:xfrm>
          <a:prstGeom prst="rect">
            <a:avLst/>
          </a:prstGeom>
          <a:noFill/>
          <a:ln w="9525">
            <a:noFill/>
            <a:miter lim="800000"/>
            <a:headEnd/>
            <a:tailEnd/>
          </a:ln>
        </p:spPr>
        <p:txBody>
          <a:bodyPr lIns="90000" tIns="46800" rIns="90000" bIns="46800">
            <a:spAutoFit/>
          </a:bodyPr>
          <a:lstStyle/>
          <a:p>
            <a:pPr>
              <a:lnSpc>
                <a:spcPct val="120000"/>
              </a:lnSpc>
            </a:pPr>
            <a:r>
              <a:rPr lang="en-US" altLang="zh-CN" sz="2800">
                <a:latin typeface="宋体" pitchFamily="2" charset="-122"/>
              </a:rPr>
              <a:t>(1)</a:t>
            </a:r>
            <a:r>
              <a:rPr lang="zh-CN" altLang="en-US" sz="2800">
                <a:latin typeface="宋体" pitchFamily="2" charset="-122"/>
              </a:rPr>
              <a:t>输入特性</a:t>
            </a:r>
            <a:endParaRPr lang="zh-CN" altLang="en-US"/>
          </a:p>
        </p:txBody>
      </p:sp>
      <p:grpSp>
        <p:nvGrpSpPr>
          <p:cNvPr id="2" name="Group 117"/>
          <p:cNvGrpSpPr>
            <a:grpSpLocks/>
          </p:cNvGrpSpPr>
          <p:nvPr/>
        </p:nvGrpSpPr>
        <p:grpSpPr bwMode="auto">
          <a:xfrm>
            <a:off x="3063875" y="928688"/>
            <a:ext cx="2514600" cy="1752600"/>
            <a:chOff x="2340" y="432"/>
            <a:chExt cx="1584" cy="1104"/>
          </a:xfrm>
        </p:grpSpPr>
        <p:grpSp>
          <p:nvGrpSpPr>
            <p:cNvPr id="3" name="Group 79"/>
            <p:cNvGrpSpPr>
              <a:grpSpLocks/>
            </p:cNvGrpSpPr>
            <p:nvPr/>
          </p:nvGrpSpPr>
          <p:grpSpPr bwMode="auto">
            <a:xfrm>
              <a:off x="2991" y="982"/>
              <a:ext cx="261" cy="324"/>
              <a:chOff x="1375" y="554"/>
              <a:chExt cx="209" cy="237"/>
            </a:xfrm>
          </p:grpSpPr>
          <p:sp>
            <p:nvSpPr>
              <p:cNvPr id="24627" name="Line 80"/>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4628" name="Line 81"/>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4629" name="Line 82"/>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4610" name="Line 83"/>
            <p:cNvSpPr>
              <a:spLocks noChangeShapeType="1"/>
            </p:cNvSpPr>
            <p:nvPr/>
          </p:nvSpPr>
          <p:spPr bwMode="auto">
            <a:xfrm>
              <a:off x="3197" y="816"/>
              <a:ext cx="0" cy="184"/>
            </a:xfrm>
            <a:prstGeom prst="line">
              <a:avLst/>
            </a:prstGeom>
            <a:noFill/>
            <a:ln w="28575">
              <a:solidFill>
                <a:schemeClr val="tx1"/>
              </a:solidFill>
              <a:round/>
              <a:headEnd/>
              <a:tailEnd/>
            </a:ln>
          </p:spPr>
          <p:txBody>
            <a:bodyPr/>
            <a:lstStyle/>
            <a:p>
              <a:endParaRPr lang="zh-CN" altLang="en-US"/>
            </a:p>
          </p:txBody>
        </p:sp>
        <p:sp>
          <p:nvSpPr>
            <p:cNvPr id="24611" name="Line 85"/>
            <p:cNvSpPr>
              <a:spLocks noChangeShapeType="1"/>
            </p:cNvSpPr>
            <p:nvPr/>
          </p:nvSpPr>
          <p:spPr bwMode="auto">
            <a:xfrm>
              <a:off x="3231" y="1306"/>
              <a:ext cx="0" cy="230"/>
            </a:xfrm>
            <a:prstGeom prst="line">
              <a:avLst/>
            </a:prstGeom>
            <a:noFill/>
            <a:ln w="28575">
              <a:solidFill>
                <a:schemeClr val="tx1"/>
              </a:solidFill>
              <a:round/>
              <a:headEnd/>
              <a:tailEnd/>
            </a:ln>
          </p:spPr>
          <p:txBody>
            <a:bodyPr/>
            <a:lstStyle/>
            <a:p>
              <a:endParaRPr lang="zh-CN" altLang="en-US"/>
            </a:p>
          </p:txBody>
        </p:sp>
        <p:sp>
          <p:nvSpPr>
            <p:cNvPr id="24612" name="Line 88"/>
            <p:cNvSpPr>
              <a:spLocks noChangeShapeType="1"/>
            </p:cNvSpPr>
            <p:nvPr/>
          </p:nvSpPr>
          <p:spPr bwMode="auto">
            <a:xfrm>
              <a:off x="2436" y="1536"/>
              <a:ext cx="148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13" name="Line 89"/>
            <p:cNvSpPr>
              <a:spLocks noChangeShapeType="1"/>
            </p:cNvSpPr>
            <p:nvPr/>
          </p:nvSpPr>
          <p:spPr bwMode="auto">
            <a:xfrm>
              <a:off x="3204" y="81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14" name="Line 91"/>
            <p:cNvSpPr>
              <a:spLocks noChangeShapeType="1"/>
            </p:cNvSpPr>
            <p:nvPr/>
          </p:nvSpPr>
          <p:spPr bwMode="auto">
            <a:xfrm>
              <a:off x="2484" y="1088"/>
              <a:ext cx="336"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24615" name="Line 92"/>
            <p:cNvSpPr>
              <a:spLocks noChangeShapeType="1"/>
            </p:cNvSpPr>
            <p:nvPr/>
          </p:nvSpPr>
          <p:spPr bwMode="auto">
            <a:xfrm flipH="1">
              <a:off x="3252" y="752"/>
              <a:ext cx="336"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24616" name="Text Box 93"/>
            <p:cNvSpPr txBox="1">
              <a:spLocks noChangeArrowheads="1"/>
            </p:cNvSpPr>
            <p:nvPr/>
          </p:nvSpPr>
          <p:spPr bwMode="auto">
            <a:xfrm>
              <a:off x="2340" y="1152"/>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BE</a:t>
              </a:r>
              <a:endParaRPr lang="en-US" altLang="zh-CN"/>
            </a:p>
          </p:txBody>
        </p:sp>
        <p:sp>
          <p:nvSpPr>
            <p:cNvPr id="24617" name="Text Box 94"/>
            <p:cNvSpPr txBox="1">
              <a:spLocks noChangeArrowheads="1"/>
            </p:cNvSpPr>
            <p:nvPr/>
          </p:nvSpPr>
          <p:spPr bwMode="auto">
            <a:xfrm>
              <a:off x="3300" y="960"/>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CE</a:t>
              </a:r>
              <a:endParaRPr lang="en-US" altLang="zh-CN"/>
            </a:p>
          </p:txBody>
        </p:sp>
        <p:sp>
          <p:nvSpPr>
            <p:cNvPr id="24618" name="Text Box 96"/>
            <p:cNvSpPr txBox="1">
              <a:spLocks noChangeArrowheads="1"/>
            </p:cNvSpPr>
            <p:nvPr/>
          </p:nvSpPr>
          <p:spPr bwMode="auto">
            <a:xfrm>
              <a:off x="3252" y="432"/>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C</a:t>
              </a:r>
              <a:endParaRPr lang="en-US" altLang="zh-CN"/>
            </a:p>
          </p:txBody>
        </p:sp>
        <p:sp>
          <p:nvSpPr>
            <p:cNvPr id="24619" name="Line 98"/>
            <p:cNvSpPr>
              <a:spLocks noChangeShapeType="1"/>
            </p:cNvSpPr>
            <p:nvPr/>
          </p:nvSpPr>
          <p:spPr bwMode="auto">
            <a:xfrm>
              <a:off x="3444" y="904"/>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0" name="Line 99"/>
            <p:cNvSpPr>
              <a:spLocks noChangeShapeType="1"/>
            </p:cNvSpPr>
            <p:nvPr/>
          </p:nvSpPr>
          <p:spPr bwMode="auto">
            <a:xfrm>
              <a:off x="3492" y="856"/>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1" name="Line 101"/>
            <p:cNvSpPr>
              <a:spLocks noChangeShapeType="1"/>
            </p:cNvSpPr>
            <p:nvPr/>
          </p:nvSpPr>
          <p:spPr bwMode="auto">
            <a:xfrm>
              <a:off x="2644" y="1200"/>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2" name="Line 102"/>
            <p:cNvSpPr>
              <a:spLocks noChangeShapeType="1"/>
            </p:cNvSpPr>
            <p:nvPr/>
          </p:nvSpPr>
          <p:spPr bwMode="auto">
            <a:xfrm>
              <a:off x="2692" y="1152"/>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3" name="Line 103"/>
            <p:cNvSpPr>
              <a:spLocks noChangeShapeType="1"/>
            </p:cNvSpPr>
            <p:nvPr/>
          </p:nvSpPr>
          <p:spPr bwMode="auto">
            <a:xfrm>
              <a:off x="2652" y="1480"/>
              <a:ext cx="9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24" name="Line 104"/>
            <p:cNvSpPr>
              <a:spLocks noChangeShapeType="1"/>
            </p:cNvSpPr>
            <p:nvPr/>
          </p:nvSpPr>
          <p:spPr bwMode="auto">
            <a:xfrm>
              <a:off x="3436" y="1432"/>
              <a:ext cx="9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25" name="Text Box 95"/>
            <p:cNvSpPr txBox="1">
              <a:spLocks noChangeArrowheads="1"/>
            </p:cNvSpPr>
            <p:nvPr/>
          </p:nvSpPr>
          <p:spPr bwMode="auto">
            <a:xfrm>
              <a:off x="2524" y="768"/>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B</a:t>
              </a:r>
              <a:endParaRPr lang="en-US" altLang="zh-CN"/>
            </a:p>
          </p:txBody>
        </p:sp>
        <p:sp>
          <p:nvSpPr>
            <p:cNvPr id="24626" name="Line 115"/>
            <p:cNvSpPr>
              <a:spLocks noChangeShapeType="1"/>
            </p:cNvSpPr>
            <p:nvPr/>
          </p:nvSpPr>
          <p:spPr bwMode="auto">
            <a:xfrm>
              <a:off x="2464" y="1152"/>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4" name="Group 93"/>
          <p:cNvGrpSpPr>
            <a:grpSpLocks/>
          </p:cNvGrpSpPr>
          <p:nvPr/>
        </p:nvGrpSpPr>
        <p:grpSpPr bwMode="auto">
          <a:xfrm>
            <a:off x="5484813" y="849313"/>
            <a:ext cx="3235325" cy="2273300"/>
            <a:chOff x="1081" y="2044"/>
            <a:chExt cx="2038" cy="1432"/>
          </a:xfrm>
        </p:grpSpPr>
        <p:sp>
          <p:nvSpPr>
            <p:cNvPr id="24603" name="Line 40"/>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24604" name="Line 41"/>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2" name="Object 42"/>
            <p:cNvGraphicFramePr>
              <a:graphicFrameLocks noChangeAspect="1"/>
            </p:cNvGraphicFramePr>
            <p:nvPr/>
          </p:nvGraphicFramePr>
          <p:xfrm>
            <a:off x="1081" y="2044"/>
            <a:ext cx="434" cy="218"/>
          </p:xfrm>
          <a:graphic>
            <a:graphicData uri="http://schemas.openxmlformats.org/presentationml/2006/ole">
              <p:oleObj spid="_x0000_s297987" name="公式" r:id="rId5" imgW="457002" imgH="215806" progId="Equation.3">
                <p:embed/>
              </p:oleObj>
            </a:graphicData>
          </a:graphic>
        </p:graphicFrame>
        <p:graphicFrame>
          <p:nvGraphicFramePr>
            <p:cNvPr id="24583" name="Object 44"/>
            <p:cNvGraphicFramePr>
              <a:graphicFrameLocks noChangeAspect="1"/>
            </p:cNvGraphicFramePr>
            <p:nvPr/>
          </p:nvGraphicFramePr>
          <p:xfrm>
            <a:off x="1434" y="3227"/>
            <a:ext cx="150" cy="194"/>
          </p:xfrm>
          <a:graphic>
            <a:graphicData uri="http://schemas.openxmlformats.org/presentationml/2006/ole">
              <p:oleObj spid="_x0000_s297988" name="公式" r:id="rId6" imgW="126725" imgH="177415" progId="Equation.3">
                <p:embed/>
              </p:oleObj>
            </a:graphicData>
          </a:graphic>
        </p:graphicFrame>
        <p:graphicFrame>
          <p:nvGraphicFramePr>
            <p:cNvPr id="24584" name="Object 46"/>
            <p:cNvGraphicFramePr>
              <a:graphicFrameLocks noChangeAspect="1"/>
            </p:cNvGraphicFramePr>
            <p:nvPr/>
          </p:nvGraphicFramePr>
          <p:xfrm>
            <a:off x="2591" y="3253"/>
            <a:ext cx="528" cy="223"/>
          </p:xfrm>
          <a:graphic>
            <a:graphicData uri="http://schemas.openxmlformats.org/presentationml/2006/ole">
              <p:oleObj spid="_x0000_s297989" name="公式" r:id="rId7" imgW="469696" imgH="215806" progId="Equation.3">
                <p:embed/>
              </p:oleObj>
            </a:graphicData>
          </a:graphic>
        </p:graphicFrame>
        <p:sp>
          <p:nvSpPr>
            <p:cNvPr id="24605" name="Line 47"/>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24606" name="Line 48"/>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24585" name="Object 51"/>
            <p:cNvGraphicFramePr>
              <a:graphicFrameLocks noChangeAspect="1"/>
            </p:cNvGraphicFramePr>
            <p:nvPr/>
          </p:nvGraphicFramePr>
          <p:xfrm>
            <a:off x="1635" y="3276"/>
            <a:ext cx="229" cy="155"/>
          </p:xfrm>
          <a:graphic>
            <a:graphicData uri="http://schemas.openxmlformats.org/presentationml/2006/ole">
              <p:oleObj spid="_x0000_s297990" name="公式" r:id="rId8" imgW="241091" imgH="177646" progId="Equation.3">
                <p:embed/>
              </p:oleObj>
            </a:graphicData>
          </a:graphic>
        </p:graphicFrame>
        <p:graphicFrame>
          <p:nvGraphicFramePr>
            <p:cNvPr id="24586" name="Object 52"/>
            <p:cNvGraphicFramePr>
              <a:graphicFrameLocks noChangeAspect="1"/>
            </p:cNvGraphicFramePr>
            <p:nvPr/>
          </p:nvGraphicFramePr>
          <p:xfrm>
            <a:off x="1863" y="3278"/>
            <a:ext cx="221" cy="149"/>
          </p:xfrm>
          <a:graphic>
            <a:graphicData uri="http://schemas.openxmlformats.org/presentationml/2006/ole">
              <p:oleObj spid="_x0000_s297991" name="公式" r:id="rId9" imgW="241091" imgH="177646" progId="Equation.3">
                <p:embed/>
              </p:oleObj>
            </a:graphicData>
          </a:graphic>
        </p:graphicFrame>
        <p:sp>
          <p:nvSpPr>
            <p:cNvPr id="24607" name="Line 57"/>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24608" name="Line 58"/>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24587" name="Object 59"/>
            <p:cNvGraphicFramePr>
              <a:graphicFrameLocks noChangeAspect="1"/>
            </p:cNvGraphicFramePr>
            <p:nvPr/>
          </p:nvGraphicFramePr>
          <p:xfrm>
            <a:off x="2074" y="3278"/>
            <a:ext cx="221" cy="149"/>
          </p:xfrm>
          <a:graphic>
            <a:graphicData uri="http://schemas.openxmlformats.org/presentationml/2006/ole">
              <p:oleObj spid="_x0000_s297992" name="公式" r:id="rId10" imgW="241091" imgH="177646" progId="Equation.3">
                <p:embed/>
              </p:oleObj>
            </a:graphicData>
          </a:graphic>
        </p:graphicFrame>
        <p:graphicFrame>
          <p:nvGraphicFramePr>
            <p:cNvPr id="24588" name="Object 60"/>
            <p:cNvGraphicFramePr>
              <a:graphicFrameLocks noChangeAspect="1"/>
            </p:cNvGraphicFramePr>
            <p:nvPr/>
          </p:nvGraphicFramePr>
          <p:xfrm>
            <a:off x="2303" y="3278"/>
            <a:ext cx="221" cy="149"/>
          </p:xfrm>
          <a:graphic>
            <a:graphicData uri="http://schemas.openxmlformats.org/presentationml/2006/ole">
              <p:oleObj spid="_x0000_s297993" name="公式" r:id="rId11" imgW="241091" imgH="177646" progId="Equation.3">
                <p:embed/>
              </p:oleObj>
            </a:graphicData>
          </a:graphic>
        </p:graphicFrame>
      </p:grpSp>
      <p:sp>
        <p:nvSpPr>
          <p:cNvPr id="24595" name="Freeform 79"/>
          <p:cNvSpPr>
            <a:spLocks/>
          </p:cNvSpPr>
          <p:nvPr/>
        </p:nvSpPr>
        <p:spPr bwMode="auto">
          <a:xfrm>
            <a:off x="6888163" y="1154113"/>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4596" name="Freeform 90"/>
          <p:cNvSpPr>
            <a:spLocks/>
          </p:cNvSpPr>
          <p:nvPr/>
        </p:nvSpPr>
        <p:spPr bwMode="auto">
          <a:xfrm>
            <a:off x="6889750" y="1073150"/>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4597" name="Freeform 92"/>
          <p:cNvSpPr>
            <a:spLocks/>
          </p:cNvSpPr>
          <p:nvPr/>
        </p:nvSpPr>
        <p:spPr bwMode="auto">
          <a:xfrm>
            <a:off x="6889750" y="1101725"/>
            <a:ext cx="765175" cy="1654175"/>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72" name="Object 121"/>
          <p:cNvGraphicFramePr>
            <a:graphicFrameLocks noChangeAspect="1"/>
          </p:cNvGraphicFramePr>
          <p:nvPr/>
        </p:nvGraphicFramePr>
        <p:xfrm>
          <a:off x="6275388" y="1073150"/>
          <a:ext cx="992187" cy="355600"/>
        </p:xfrm>
        <a:graphic>
          <a:graphicData uri="http://schemas.openxmlformats.org/presentationml/2006/ole">
            <p:oleObj spid="_x0000_s297994" name="公式" r:id="rId12" imgW="609600" imgH="228600" progId="Equation.3">
              <p:embed/>
            </p:oleObj>
          </a:graphicData>
        </a:graphic>
      </p:graphicFrame>
      <p:sp>
        <p:nvSpPr>
          <p:cNvPr id="24598" name="Line 123"/>
          <p:cNvSpPr>
            <a:spLocks noChangeShapeType="1"/>
          </p:cNvSpPr>
          <p:nvPr/>
        </p:nvSpPr>
        <p:spPr bwMode="auto">
          <a:xfrm flipV="1">
            <a:off x="7573963" y="1274763"/>
            <a:ext cx="604837"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74" name="Object 124"/>
          <p:cNvGraphicFramePr>
            <a:graphicFrameLocks noChangeAspect="1"/>
          </p:cNvGraphicFramePr>
          <p:nvPr/>
        </p:nvGraphicFramePr>
        <p:xfrm>
          <a:off x="8175625" y="1114425"/>
          <a:ext cx="971550" cy="355600"/>
        </p:xfrm>
        <a:graphic>
          <a:graphicData uri="http://schemas.openxmlformats.org/presentationml/2006/ole">
            <p:oleObj spid="_x0000_s297995" name="公式" r:id="rId13" imgW="596900" imgH="228600" progId="Equation.3">
              <p:embed/>
            </p:oleObj>
          </a:graphicData>
        </a:graphic>
      </p:graphicFrame>
      <p:sp>
        <p:nvSpPr>
          <p:cNvPr id="24599" name="Line 125"/>
          <p:cNvSpPr>
            <a:spLocks noChangeShapeType="1"/>
          </p:cNvSpPr>
          <p:nvPr/>
        </p:nvSpPr>
        <p:spPr bwMode="auto">
          <a:xfrm flipV="1">
            <a:off x="7615238" y="1644650"/>
            <a:ext cx="604837" cy="122238"/>
          </a:xfrm>
          <a:prstGeom prst="line">
            <a:avLst/>
          </a:prstGeom>
          <a:noFill/>
          <a:ln w="12700">
            <a:solidFill>
              <a:srgbClr val="008000"/>
            </a:solidFill>
            <a:prstDash val="lgDash"/>
            <a:round/>
            <a:headEnd/>
            <a:tailEnd/>
          </a:ln>
        </p:spPr>
        <p:txBody>
          <a:bodyPr/>
          <a:lstStyle/>
          <a:p>
            <a:endParaRPr lang="zh-CN" altLang="en-US"/>
          </a:p>
        </p:txBody>
      </p:sp>
      <p:graphicFrame>
        <p:nvGraphicFramePr>
          <p:cNvPr id="76" name="Object 126"/>
          <p:cNvGraphicFramePr>
            <a:graphicFrameLocks noChangeAspect="1"/>
          </p:cNvGraphicFramePr>
          <p:nvPr/>
        </p:nvGraphicFramePr>
        <p:xfrm>
          <a:off x="8048625" y="1563688"/>
          <a:ext cx="1095375" cy="355600"/>
        </p:xfrm>
        <a:graphic>
          <a:graphicData uri="http://schemas.openxmlformats.org/presentationml/2006/ole">
            <p:oleObj spid="_x0000_s297996" name="Equation" r:id="rId14" imgW="672808" imgH="228501" progId="Equation.DSMT4">
              <p:embed/>
            </p:oleObj>
          </a:graphicData>
        </a:graphic>
      </p:graphicFrame>
      <p:sp>
        <p:nvSpPr>
          <p:cNvPr id="24600" name="日期占位符 1"/>
          <p:cNvSpPr>
            <a:spLocks noGrp="1"/>
          </p:cNvSpPr>
          <p:nvPr>
            <p:ph type="dt" sz="quarter" idx="10"/>
          </p:nvPr>
        </p:nvSpPr>
        <p:spPr>
          <a:xfrm>
            <a:off x="457200" y="6405563"/>
            <a:ext cx="2133600" cy="476250"/>
          </a:xfrm>
          <a:noFill/>
        </p:spPr>
        <p:txBody>
          <a:bodyPr/>
          <a:lstStyle/>
          <a:p>
            <a:fld id="{6221D62A-E9A2-4542-919D-544C8166BB37}" type="datetime1">
              <a:rPr lang="zh-CN" altLang="en-US" smtClean="0">
                <a:latin typeface="Arial" pitchFamily="34" charset="0"/>
              </a:rPr>
              <a:pPr/>
              <a:t>2019-10-16</a:t>
            </a:fld>
            <a:endParaRPr lang="en-US" altLang="zh-CN" smtClean="0">
              <a:latin typeface="Arial" pitchFamily="34" charset="0"/>
            </a:endParaRPr>
          </a:p>
        </p:txBody>
      </p:sp>
      <p:sp>
        <p:nvSpPr>
          <p:cNvPr id="24601"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24602" name="灯片编号占位符 3"/>
          <p:cNvSpPr>
            <a:spLocks noGrp="1"/>
          </p:cNvSpPr>
          <p:nvPr>
            <p:ph type="sldNum" sz="quarter" idx="12"/>
          </p:nvPr>
        </p:nvSpPr>
        <p:spPr>
          <a:xfrm>
            <a:off x="6553200" y="6405563"/>
            <a:ext cx="2133600" cy="476250"/>
          </a:xfrm>
          <a:noFill/>
        </p:spPr>
        <p:txBody>
          <a:bodyPr/>
          <a:lstStyle/>
          <a:p>
            <a:fld id="{B3E6ACD6-BEB6-4A92-9C8C-0DBC8AFEC325}" type="slidenum">
              <a:rPr lang="en-US" altLang="zh-CN" smtClean="0">
                <a:latin typeface="Arial" pitchFamily="34" charset="0"/>
              </a:rPr>
              <a:pPr/>
              <a:t>32</a:t>
            </a:fld>
            <a:endParaRPr lang="en-US" altLang="zh-CN" smtClean="0">
              <a:latin typeface="Arial" pitchFamily="34" charset="0"/>
            </a:endParaRPr>
          </a:p>
        </p:txBody>
      </p:sp>
    </p:spTree>
    <p:extLst>
      <p:ext uri="{BB962C8B-B14F-4D97-AF65-F5344CB8AC3E}">
        <p14:creationId xmlns="" xmlns:p14="http://schemas.microsoft.com/office/powerpoint/2010/main" val="3891654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0287"/>
                                        </p:tgtEl>
                                        <p:attrNameLst>
                                          <p:attrName>style.visibility</p:attrName>
                                        </p:attrNameLst>
                                      </p:cBhvr>
                                      <p:to>
                                        <p:strVal val="visible"/>
                                      </p:to>
                                    </p:set>
                                    <p:animEffect transition="in" filter="checkerboard(across)">
                                      <p:cBhvr>
                                        <p:cTn id="7" dur="500"/>
                                        <p:tgtEl>
                                          <p:spTgt spid="502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66688" y="174625"/>
            <a:ext cx="3670300" cy="874713"/>
          </a:xfrm>
          <a:solidFill>
            <a:schemeClr val="bg1"/>
          </a:solidFill>
        </p:spPr>
        <p:txBody>
          <a:bodyPr/>
          <a:lstStyle/>
          <a:p>
            <a:pPr algn="l" eaLnBrk="1" hangingPunct="1">
              <a:defRPr/>
            </a:pP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输出特性</a:t>
            </a:r>
          </a:p>
        </p:txBody>
      </p:sp>
      <p:graphicFrame>
        <p:nvGraphicFramePr>
          <p:cNvPr id="48139" name="Object 11"/>
          <p:cNvGraphicFramePr>
            <a:graphicFrameLocks noChangeAspect="1"/>
          </p:cNvGraphicFramePr>
          <p:nvPr/>
        </p:nvGraphicFramePr>
        <p:xfrm>
          <a:off x="444500" y="1444625"/>
          <a:ext cx="2965450" cy="600075"/>
        </p:xfrm>
        <a:graphic>
          <a:graphicData uri="http://schemas.openxmlformats.org/presentationml/2006/ole">
            <p:oleObj spid="_x0000_s299010" name="公式" r:id="rId4" imgW="1066337" imgH="215806" progId="Equation.3">
              <p:embed/>
            </p:oleObj>
          </a:graphicData>
        </a:graphic>
      </p:graphicFrame>
      <p:grpSp>
        <p:nvGrpSpPr>
          <p:cNvPr id="2" name="组合 62"/>
          <p:cNvGrpSpPr>
            <a:grpSpLocks/>
          </p:cNvGrpSpPr>
          <p:nvPr/>
        </p:nvGrpSpPr>
        <p:grpSpPr bwMode="auto">
          <a:xfrm>
            <a:off x="3024188" y="174625"/>
            <a:ext cx="4921250" cy="3016250"/>
            <a:chOff x="1103313" y="2432050"/>
            <a:chExt cx="5727700" cy="3308350"/>
          </a:xfrm>
        </p:grpSpPr>
        <p:sp>
          <p:nvSpPr>
            <p:cNvPr id="25667" name="Line 85"/>
            <p:cNvSpPr>
              <a:spLocks noChangeShapeType="1"/>
            </p:cNvSpPr>
            <p:nvPr/>
          </p:nvSpPr>
          <p:spPr bwMode="auto">
            <a:xfrm flipV="1">
              <a:off x="5338763" y="5035550"/>
              <a:ext cx="280987" cy="219075"/>
            </a:xfrm>
            <a:prstGeom prst="line">
              <a:avLst/>
            </a:prstGeom>
            <a:noFill/>
            <a:ln w="12700">
              <a:solidFill>
                <a:schemeClr val="tx1"/>
              </a:solidFill>
              <a:round/>
              <a:headEnd/>
              <a:tailEnd type="triangle" w="med" len="med"/>
            </a:ln>
          </p:spPr>
          <p:txBody>
            <a:bodyPr/>
            <a:lstStyle/>
            <a:p>
              <a:endParaRPr lang="zh-CN" altLang="en-US"/>
            </a:p>
          </p:txBody>
        </p:sp>
        <p:sp>
          <p:nvSpPr>
            <p:cNvPr id="25668" name="Text Box 86"/>
            <p:cNvSpPr txBox="1">
              <a:spLocks noChangeArrowheads="1"/>
            </p:cNvSpPr>
            <p:nvPr/>
          </p:nvSpPr>
          <p:spPr bwMode="auto">
            <a:xfrm>
              <a:off x="5702300" y="4729163"/>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截止区</a:t>
              </a:r>
            </a:p>
          </p:txBody>
        </p:sp>
        <p:grpSp>
          <p:nvGrpSpPr>
            <p:cNvPr id="3" name="Group 168"/>
            <p:cNvGrpSpPr>
              <a:grpSpLocks/>
            </p:cNvGrpSpPr>
            <p:nvPr/>
          </p:nvGrpSpPr>
          <p:grpSpPr bwMode="auto">
            <a:xfrm>
              <a:off x="1860550" y="2614613"/>
              <a:ext cx="4295775" cy="3125787"/>
              <a:chOff x="1172" y="1869"/>
              <a:chExt cx="2706" cy="1969"/>
            </a:xfrm>
          </p:grpSpPr>
          <p:sp>
            <p:nvSpPr>
              <p:cNvPr id="25688" name="Line 38"/>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25689" name="Line 39"/>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5609" name="Object 40"/>
              <p:cNvGraphicFramePr>
                <a:graphicFrameLocks noChangeAspect="1"/>
              </p:cNvGraphicFramePr>
              <p:nvPr/>
            </p:nvGraphicFramePr>
            <p:xfrm>
              <a:off x="1172" y="1869"/>
              <a:ext cx="476" cy="240"/>
            </p:xfrm>
            <a:graphic>
              <a:graphicData uri="http://schemas.openxmlformats.org/presentationml/2006/ole">
                <p:oleObj spid="_x0000_s299011" name="公式" r:id="rId5" imgW="508000" imgH="228600" progId="Equation.3">
                  <p:embed/>
                </p:oleObj>
              </a:graphicData>
            </a:graphic>
          </p:graphicFrame>
          <p:graphicFrame>
            <p:nvGraphicFramePr>
              <p:cNvPr id="25610" name="Object 41"/>
              <p:cNvGraphicFramePr>
                <a:graphicFrameLocks noChangeAspect="1"/>
              </p:cNvGraphicFramePr>
              <p:nvPr/>
            </p:nvGraphicFramePr>
            <p:xfrm>
              <a:off x="1513" y="3120"/>
              <a:ext cx="147" cy="208"/>
            </p:xfrm>
            <a:graphic>
              <a:graphicData uri="http://schemas.openxmlformats.org/presentationml/2006/ole">
                <p:oleObj spid="_x0000_s299012" name="公式" r:id="rId6" imgW="114151" imgH="164885" progId="Equation.3">
                  <p:embed/>
                </p:oleObj>
              </a:graphicData>
            </a:graphic>
          </p:graphicFrame>
          <p:graphicFrame>
            <p:nvGraphicFramePr>
              <p:cNvPr id="25611" name="Object 42"/>
              <p:cNvGraphicFramePr>
                <a:graphicFrameLocks noChangeAspect="1"/>
              </p:cNvGraphicFramePr>
              <p:nvPr/>
            </p:nvGraphicFramePr>
            <p:xfrm>
              <a:off x="1507" y="3544"/>
              <a:ext cx="205" cy="280"/>
            </p:xfrm>
            <a:graphic>
              <a:graphicData uri="http://schemas.openxmlformats.org/presentationml/2006/ole">
                <p:oleObj spid="_x0000_s299013" name="公式" r:id="rId7" imgW="126725" imgH="177415" progId="Equation.3">
                  <p:embed/>
                </p:oleObj>
              </a:graphicData>
            </a:graphic>
          </p:graphicFrame>
          <p:graphicFrame>
            <p:nvGraphicFramePr>
              <p:cNvPr id="25612" name="Object 43"/>
              <p:cNvGraphicFramePr>
                <a:graphicFrameLocks noChangeAspect="1"/>
              </p:cNvGraphicFramePr>
              <p:nvPr/>
            </p:nvGraphicFramePr>
            <p:xfrm>
              <a:off x="1500" y="2461"/>
              <a:ext cx="159" cy="215"/>
            </p:xfrm>
            <a:graphic>
              <a:graphicData uri="http://schemas.openxmlformats.org/presentationml/2006/ole">
                <p:oleObj spid="_x0000_s299014" name="公式" r:id="rId8" imgW="126725" imgH="177415" progId="Equation.3">
                  <p:embed/>
                </p:oleObj>
              </a:graphicData>
            </a:graphic>
          </p:graphicFrame>
          <p:graphicFrame>
            <p:nvGraphicFramePr>
              <p:cNvPr id="25613" name="Object 44"/>
              <p:cNvGraphicFramePr>
                <a:graphicFrameLocks noChangeAspect="1"/>
              </p:cNvGraphicFramePr>
              <p:nvPr/>
            </p:nvGraphicFramePr>
            <p:xfrm>
              <a:off x="3418" y="3582"/>
              <a:ext cx="460" cy="238"/>
            </p:xfrm>
            <a:graphic>
              <a:graphicData uri="http://schemas.openxmlformats.org/presentationml/2006/ole">
                <p:oleObj spid="_x0000_s299015" name="公式" r:id="rId9" imgW="469900" imgH="228600" progId="Equation.3">
                  <p:embed/>
                </p:oleObj>
              </a:graphicData>
            </a:graphic>
          </p:graphicFrame>
          <p:sp>
            <p:nvSpPr>
              <p:cNvPr id="25690" name="Line 45"/>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25691" name="Line 47"/>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25692" name="Line 48"/>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25614" name="Object 49"/>
              <p:cNvGraphicFramePr>
                <a:graphicFrameLocks noChangeAspect="1"/>
              </p:cNvGraphicFramePr>
              <p:nvPr/>
            </p:nvGraphicFramePr>
            <p:xfrm>
              <a:off x="1946" y="3615"/>
              <a:ext cx="165" cy="223"/>
            </p:xfrm>
            <a:graphic>
              <a:graphicData uri="http://schemas.openxmlformats.org/presentationml/2006/ole">
                <p:oleObj spid="_x0000_s299016" name="公式" r:id="rId10" imgW="126725" imgH="177415" progId="Equation.3">
                  <p:embed/>
                </p:oleObj>
              </a:graphicData>
            </a:graphic>
          </p:graphicFrame>
          <p:graphicFrame>
            <p:nvGraphicFramePr>
              <p:cNvPr id="25615" name="Object 50"/>
              <p:cNvGraphicFramePr>
                <a:graphicFrameLocks noChangeAspect="1"/>
              </p:cNvGraphicFramePr>
              <p:nvPr/>
            </p:nvGraphicFramePr>
            <p:xfrm>
              <a:off x="2333" y="3617"/>
              <a:ext cx="160" cy="215"/>
            </p:xfrm>
            <a:graphic>
              <a:graphicData uri="http://schemas.openxmlformats.org/presentationml/2006/ole">
                <p:oleObj spid="_x0000_s299017" name="公式" r:id="rId11" imgW="126725" imgH="177415" progId="Equation.3">
                  <p:embed/>
                </p:oleObj>
              </a:graphicData>
            </a:graphic>
          </p:graphicFrame>
          <p:graphicFrame>
            <p:nvGraphicFramePr>
              <p:cNvPr id="25616" name="Object 51"/>
              <p:cNvGraphicFramePr>
                <a:graphicFrameLocks noChangeAspect="1"/>
              </p:cNvGraphicFramePr>
              <p:nvPr/>
            </p:nvGraphicFramePr>
            <p:xfrm>
              <a:off x="1493" y="2754"/>
              <a:ext cx="166" cy="208"/>
            </p:xfrm>
            <a:graphic>
              <a:graphicData uri="http://schemas.openxmlformats.org/presentationml/2006/ole">
                <p:oleObj spid="_x0000_s299018" name="公式" r:id="rId12" imgW="126780" imgH="164814" progId="Equation.3">
                  <p:embed/>
                </p:oleObj>
              </a:graphicData>
            </a:graphic>
          </p:graphicFrame>
          <p:sp>
            <p:nvSpPr>
              <p:cNvPr id="25693" name="Line 52"/>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25617" name="Object 53"/>
              <p:cNvGraphicFramePr>
                <a:graphicFrameLocks noChangeAspect="1"/>
              </p:cNvGraphicFramePr>
              <p:nvPr/>
            </p:nvGraphicFramePr>
            <p:xfrm>
              <a:off x="1493" y="2131"/>
              <a:ext cx="166" cy="208"/>
            </p:xfrm>
            <a:graphic>
              <a:graphicData uri="http://schemas.openxmlformats.org/presentationml/2006/ole">
                <p:oleObj spid="_x0000_s299019" name="公式" r:id="rId13" imgW="126780" imgH="164814" progId="Equation.3">
                  <p:embed/>
                </p:oleObj>
              </a:graphicData>
            </a:graphic>
          </p:graphicFrame>
          <p:sp>
            <p:nvSpPr>
              <p:cNvPr id="25694" name="Line 54"/>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25618" name="Object 57"/>
              <p:cNvGraphicFramePr>
                <a:graphicFrameLocks noChangeAspect="1"/>
              </p:cNvGraphicFramePr>
              <p:nvPr/>
            </p:nvGraphicFramePr>
            <p:xfrm>
              <a:off x="2750" y="3617"/>
              <a:ext cx="160" cy="215"/>
            </p:xfrm>
            <a:graphic>
              <a:graphicData uri="http://schemas.openxmlformats.org/presentationml/2006/ole">
                <p:oleObj spid="_x0000_s299020" name="公式" r:id="rId14" imgW="126725" imgH="177415" progId="Equation.3">
                  <p:embed/>
                </p:oleObj>
              </a:graphicData>
            </a:graphic>
          </p:graphicFrame>
          <p:graphicFrame>
            <p:nvGraphicFramePr>
              <p:cNvPr id="25619" name="Object 58"/>
              <p:cNvGraphicFramePr>
                <a:graphicFrameLocks noChangeAspect="1"/>
              </p:cNvGraphicFramePr>
              <p:nvPr/>
            </p:nvGraphicFramePr>
            <p:xfrm>
              <a:off x="3083" y="3625"/>
              <a:ext cx="240" cy="199"/>
            </p:xfrm>
            <a:graphic>
              <a:graphicData uri="http://schemas.openxmlformats.org/presentationml/2006/ole">
                <p:oleObj spid="_x0000_s299021" name="公式" r:id="rId15" imgW="190335" imgH="164957" progId="Equation.3">
                  <p:embed/>
                </p:oleObj>
              </a:graphicData>
            </a:graphic>
          </p:graphicFrame>
          <p:sp>
            <p:nvSpPr>
              <p:cNvPr id="25695" name="Line 106"/>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25696" name="Line 107"/>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25697" name="Line 108"/>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grpSp>
          <p:nvGrpSpPr>
            <p:cNvPr id="4" name="Group 158"/>
            <p:cNvGrpSpPr>
              <a:grpSpLocks/>
            </p:cNvGrpSpPr>
            <p:nvPr/>
          </p:nvGrpSpPr>
          <p:grpSpPr bwMode="auto">
            <a:xfrm>
              <a:off x="2676525" y="4810125"/>
              <a:ext cx="2863850" cy="523875"/>
              <a:chOff x="1686" y="3252"/>
              <a:chExt cx="1804" cy="330"/>
            </a:xfrm>
          </p:grpSpPr>
          <p:graphicFrame>
            <p:nvGraphicFramePr>
              <p:cNvPr id="25608" name="Object 120"/>
              <p:cNvGraphicFramePr>
                <a:graphicFrameLocks noChangeAspect="1"/>
              </p:cNvGraphicFramePr>
              <p:nvPr/>
            </p:nvGraphicFramePr>
            <p:xfrm>
              <a:off x="3083" y="3252"/>
              <a:ext cx="139" cy="187"/>
            </p:xfrm>
            <a:graphic>
              <a:graphicData uri="http://schemas.openxmlformats.org/presentationml/2006/ole">
                <p:oleObj spid="_x0000_s299022" name="公式" r:id="rId16" imgW="126725" imgH="177415" progId="Equation.3">
                  <p:embed/>
                </p:oleObj>
              </a:graphicData>
            </a:graphic>
          </p:graphicFrame>
          <p:sp>
            <p:nvSpPr>
              <p:cNvPr id="25687" name="Freeform 105"/>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sz="1600"/>
              </a:p>
            </p:txBody>
          </p:sp>
        </p:grpSp>
        <p:sp>
          <p:nvSpPr>
            <p:cNvPr id="25671" name="Freeform 151"/>
            <p:cNvSpPr>
              <a:spLocks/>
            </p:cNvSpPr>
            <p:nvPr/>
          </p:nvSpPr>
          <p:spPr bwMode="auto">
            <a:xfrm>
              <a:off x="2676525" y="2592388"/>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sz="1600"/>
            </a:p>
          </p:txBody>
        </p:sp>
        <p:grpSp>
          <p:nvGrpSpPr>
            <p:cNvPr id="5" name="Group 159"/>
            <p:cNvGrpSpPr>
              <a:grpSpLocks/>
            </p:cNvGrpSpPr>
            <p:nvPr/>
          </p:nvGrpSpPr>
          <p:grpSpPr bwMode="auto">
            <a:xfrm>
              <a:off x="2676525" y="4387850"/>
              <a:ext cx="2620963" cy="785813"/>
              <a:chOff x="1686" y="2986"/>
              <a:chExt cx="1651" cy="495"/>
            </a:xfrm>
          </p:grpSpPr>
          <p:sp>
            <p:nvSpPr>
              <p:cNvPr id="25686" name="Freeform 145"/>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7" name="Object 153"/>
              <p:cNvGraphicFramePr>
                <a:graphicFrameLocks noChangeAspect="1"/>
              </p:cNvGraphicFramePr>
              <p:nvPr/>
            </p:nvGraphicFramePr>
            <p:xfrm>
              <a:off x="3016" y="2986"/>
              <a:ext cx="222" cy="187"/>
            </p:xfrm>
            <a:graphic>
              <a:graphicData uri="http://schemas.openxmlformats.org/presentationml/2006/ole">
                <p:oleObj spid="_x0000_s299023" name="公式" r:id="rId17" imgW="202936" imgH="177569" progId="Equation.3">
                  <p:embed/>
                </p:oleObj>
              </a:graphicData>
            </a:graphic>
          </p:graphicFrame>
        </p:grpSp>
        <p:grpSp>
          <p:nvGrpSpPr>
            <p:cNvPr id="6" name="Group 160"/>
            <p:cNvGrpSpPr>
              <a:grpSpLocks/>
            </p:cNvGrpSpPr>
            <p:nvPr/>
          </p:nvGrpSpPr>
          <p:grpSpPr bwMode="auto">
            <a:xfrm>
              <a:off x="2716213" y="3929063"/>
              <a:ext cx="2460625" cy="801687"/>
              <a:chOff x="1711" y="2697"/>
              <a:chExt cx="1550" cy="505"/>
            </a:xfrm>
          </p:grpSpPr>
          <p:sp>
            <p:nvSpPr>
              <p:cNvPr id="25685" name="Freeform 146"/>
              <p:cNvSpPr>
                <a:spLocks/>
              </p:cNvSpPr>
              <p:nvPr/>
            </p:nvSpPr>
            <p:spPr bwMode="auto">
              <a:xfrm>
                <a:off x="1711" y="2897"/>
                <a:ext cx="1550" cy="305"/>
              </a:xfrm>
              <a:custGeom>
                <a:avLst/>
                <a:gdLst>
                  <a:gd name="T0" fmla="*/ 0 w 1702"/>
                  <a:gd name="T1" fmla="*/ 305 h 305"/>
                  <a:gd name="T2" fmla="*/ 32 w 1702"/>
                  <a:gd name="T3" fmla="*/ 51 h 305"/>
                  <a:gd name="T4" fmla="*/ 137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6" name="Object 154"/>
              <p:cNvGraphicFramePr>
                <a:graphicFrameLocks noChangeAspect="1"/>
              </p:cNvGraphicFramePr>
              <p:nvPr/>
            </p:nvGraphicFramePr>
            <p:xfrm>
              <a:off x="2966" y="2697"/>
              <a:ext cx="223" cy="186"/>
            </p:xfrm>
            <a:graphic>
              <a:graphicData uri="http://schemas.openxmlformats.org/presentationml/2006/ole">
                <p:oleObj spid="_x0000_s299024" name="公式" r:id="rId18" imgW="202936" imgH="177569" progId="Equation.3">
                  <p:embed/>
                </p:oleObj>
              </a:graphicData>
            </a:graphic>
          </p:graphicFrame>
        </p:grpSp>
        <p:grpSp>
          <p:nvGrpSpPr>
            <p:cNvPr id="7" name="Group 161"/>
            <p:cNvGrpSpPr>
              <a:grpSpLocks/>
            </p:cNvGrpSpPr>
            <p:nvPr/>
          </p:nvGrpSpPr>
          <p:grpSpPr bwMode="auto">
            <a:xfrm>
              <a:off x="2757488" y="3419475"/>
              <a:ext cx="2379662" cy="827088"/>
              <a:chOff x="1737" y="2376"/>
              <a:chExt cx="1499" cy="521"/>
            </a:xfrm>
          </p:grpSpPr>
          <p:sp>
            <p:nvSpPr>
              <p:cNvPr id="25684" name="Freeform 147"/>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5" name="Object 155"/>
              <p:cNvGraphicFramePr>
                <a:graphicFrameLocks noChangeAspect="1"/>
              </p:cNvGraphicFramePr>
              <p:nvPr/>
            </p:nvGraphicFramePr>
            <p:xfrm>
              <a:off x="2927" y="2376"/>
              <a:ext cx="222" cy="186"/>
            </p:xfrm>
            <a:graphic>
              <a:graphicData uri="http://schemas.openxmlformats.org/presentationml/2006/ole">
                <p:oleObj spid="_x0000_s299025" name="公式" r:id="rId19" imgW="202936" imgH="177569" progId="Equation.3">
                  <p:embed/>
                </p:oleObj>
              </a:graphicData>
            </a:graphic>
          </p:graphicFrame>
        </p:grpSp>
        <p:grpSp>
          <p:nvGrpSpPr>
            <p:cNvPr id="8" name="Group 162"/>
            <p:cNvGrpSpPr>
              <a:grpSpLocks/>
            </p:cNvGrpSpPr>
            <p:nvPr/>
          </p:nvGrpSpPr>
          <p:grpSpPr bwMode="auto">
            <a:xfrm>
              <a:off x="2797175" y="2921000"/>
              <a:ext cx="2312988" cy="815975"/>
              <a:chOff x="1762" y="2062"/>
              <a:chExt cx="1457" cy="514"/>
            </a:xfrm>
          </p:grpSpPr>
          <p:sp>
            <p:nvSpPr>
              <p:cNvPr id="25683" name="Freeform 148"/>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4" name="Object 156"/>
              <p:cNvGraphicFramePr>
                <a:graphicFrameLocks noChangeAspect="1"/>
              </p:cNvGraphicFramePr>
              <p:nvPr/>
            </p:nvGraphicFramePr>
            <p:xfrm>
              <a:off x="2864" y="2062"/>
              <a:ext cx="222" cy="186"/>
            </p:xfrm>
            <a:graphic>
              <a:graphicData uri="http://schemas.openxmlformats.org/presentationml/2006/ole">
                <p:oleObj spid="_x0000_s299026" name="公式" r:id="rId20" imgW="202936" imgH="177569" progId="Equation.3">
                  <p:embed/>
                </p:oleObj>
              </a:graphicData>
            </a:graphic>
          </p:graphicFrame>
        </p:grpSp>
        <p:grpSp>
          <p:nvGrpSpPr>
            <p:cNvPr id="9" name="Group 163"/>
            <p:cNvGrpSpPr>
              <a:grpSpLocks/>
            </p:cNvGrpSpPr>
            <p:nvPr/>
          </p:nvGrpSpPr>
          <p:grpSpPr bwMode="auto">
            <a:xfrm>
              <a:off x="2678113" y="2432050"/>
              <a:ext cx="2687637" cy="2862263"/>
              <a:chOff x="1687" y="1754"/>
              <a:chExt cx="1693" cy="1803"/>
            </a:xfrm>
          </p:grpSpPr>
          <p:sp>
            <p:nvSpPr>
              <p:cNvPr id="25681" name="Freeform 139"/>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sz="1600"/>
              </a:p>
            </p:txBody>
          </p:sp>
          <p:sp>
            <p:nvSpPr>
              <p:cNvPr id="25682" name="Freeform 150"/>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sz="1600"/>
              </a:p>
            </p:txBody>
          </p:sp>
          <p:graphicFrame>
            <p:nvGraphicFramePr>
              <p:cNvPr id="25603" name="Object 157"/>
              <p:cNvGraphicFramePr>
                <a:graphicFrameLocks noChangeAspect="1"/>
              </p:cNvGraphicFramePr>
              <p:nvPr/>
            </p:nvGraphicFramePr>
            <p:xfrm>
              <a:off x="2561" y="1754"/>
              <a:ext cx="819" cy="226"/>
            </p:xfrm>
            <a:graphic>
              <a:graphicData uri="http://schemas.openxmlformats.org/presentationml/2006/ole">
                <p:oleObj spid="_x0000_s299027" name="公式" r:id="rId21" imgW="748975" imgH="215806" progId="Equation.3">
                  <p:embed/>
                </p:oleObj>
              </a:graphicData>
            </a:graphic>
          </p:graphicFrame>
        </p:grpSp>
        <p:sp>
          <p:nvSpPr>
            <p:cNvPr id="25677" name="Line 164"/>
            <p:cNvSpPr>
              <a:spLocks noChangeShapeType="1"/>
            </p:cNvSpPr>
            <p:nvPr/>
          </p:nvSpPr>
          <p:spPr bwMode="auto">
            <a:xfrm flipH="1">
              <a:off x="1990725" y="2995613"/>
              <a:ext cx="887413" cy="242887"/>
            </a:xfrm>
            <a:prstGeom prst="line">
              <a:avLst/>
            </a:prstGeom>
            <a:noFill/>
            <a:ln w="12700">
              <a:solidFill>
                <a:schemeClr val="tx1"/>
              </a:solidFill>
              <a:round/>
              <a:headEnd/>
              <a:tailEnd type="triangle" w="med" len="med"/>
            </a:ln>
          </p:spPr>
          <p:txBody>
            <a:bodyPr/>
            <a:lstStyle/>
            <a:p>
              <a:endParaRPr lang="zh-CN" altLang="en-US"/>
            </a:p>
          </p:txBody>
        </p:sp>
        <p:sp>
          <p:nvSpPr>
            <p:cNvPr id="25678" name="Text Box 165"/>
            <p:cNvSpPr txBox="1">
              <a:spLocks noChangeArrowheads="1"/>
            </p:cNvSpPr>
            <p:nvPr/>
          </p:nvSpPr>
          <p:spPr bwMode="auto">
            <a:xfrm>
              <a:off x="1103313" y="3157538"/>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饱和区</a:t>
              </a:r>
            </a:p>
          </p:txBody>
        </p:sp>
        <p:sp>
          <p:nvSpPr>
            <p:cNvPr id="25679" name="Line 166"/>
            <p:cNvSpPr>
              <a:spLocks noChangeShapeType="1"/>
            </p:cNvSpPr>
            <p:nvPr/>
          </p:nvSpPr>
          <p:spPr bwMode="auto">
            <a:xfrm flipV="1">
              <a:off x="5137150" y="3319463"/>
              <a:ext cx="725488" cy="322262"/>
            </a:xfrm>
            <a:prstGeom prst="line">
              <a:avLst/>
            </a:prstGeom>
            <a:noFill/>
            <a:ln w="12700">
              <a:solidFill>
                <a:schemeClr val="tx1"/>
              </a:solidFill>
              <a:round/>
              <a:headEnd/>
              <a:tailEnd type="triangle" w="med" len="med"/>
            </a:ln>
          </p:spPr>
          <p:txBody>
            <a:bodyPr/>
            <a:lstStyle/>
            <a:p>
              <a:endParaRPr lang="zh-CN" altLang="en-US"/>
            </a:p>
          </p:txBody>
        </p:sp>
        <p:sp>
          <p:nvSpPr>
            <p:cNvPr id="25680" name="Text Box 167"/>
            <p:cNvSpPr txBox="1">
              <a:spLocks noChangeArrowheads="1"/>
            </p:cNvSpPr>
            <p:nvPr/>
          </p:nvSpPr>
          <p:spPr bwMode="auto">
            <a:xfrm>
              <a:off x="5864225" y="3076575"/>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放大区</a:t>
              </a:r>
            </a:p>
          </p:txBody>
        </p:sp>
      </p:grpSp>
      <p:graphicFrame>
        <p:nvGraphicFramePr>
          <p:cNvPr id="64" name="Group 953"/>
          <p:cNvGraphicFramePr>
            <a:graphicFrameLocks noGrp="1"/>
          </p:cNvGraphicFramePr>
          <p:nvPr/>
        </p:nvGraphicFramePr>
        <p:xfrm>
          <a:off x="484188" y="3111500"/>
          <a:ext cx="7580408" cy="3092464"/>
        </p:xfrm>
        <a:graphic>
          <a:graphicData uri="http://schemas.openxmlformats.org/drawingml/2006/table">
            <a:tbl>
              <a:tblPr/>
              <a:tblGrid>
                <a:gridCol w="1026525"/>
                <a:gridCol w="664380"/>
                <a:gridCol w="664379"/>
                <a:gridCol w="978508"/>
                <a:gridCol w="952512"/>
                <a:gridCol w="1785960"/>
                <a:gridCol w="1508144"/>
              </a:tblGrid>
              <a:tr h="95973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BE</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发射结</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集电结</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B</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与</a:t>
                      </a: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C</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的关系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三极管状态</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截止区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B</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 ≤0, </a:t>
                      </a: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 ≈0</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截止状态</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无放大作用</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放大区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β</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放大状态</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电流放大用</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饱和区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不随</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变化</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CE</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较小</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饱和状态</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无放大作用</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5664" name="日期占位符 1"/>
          <p:cNvSpPr>
            <a:spLocks noGrp="1"/>
          </p:cNvSpPr>
          <p:nvPr>
            <p:ph type="dt" sz="quarter" idx="10"/>
          </p:nvPr>
        </p:nvSpPr>
        <p:spPr>
          <a:xfrm>
            <a:off x="457200" y="6445250"/>
            <a:ext cx="2133600" cy="476250"/>
          </a:xfrm>
          <a:noFill/>
        </p:spPr>
        <p:txBody>
          <a:bodyPr/>
          <a:lstStyle/>
          <a:p>
            <a:fld id="{FA2B7B6A-4D5C-4D64-AAB2-3C6538DBBC74}" type="datetime1">
              <a:rPr lang="zh-CN" altLang="en-US" smtClean="0">
                <a:latin typeface="Arial" pitchFamily="34" charset="0"/>
              </a:rPr>
              <a:pPr/>
              <a:t>2019-10-16</a:t>
            </a:fld>
            <a:endParaRPr lang="en-US" altLang="zh-CN" smtClean="0">
              <a:latin typeface="Arial" pitchFamily="34" charset="0"/>
            </a:endParaRPr>
          </a:p>
        </p:txBody>
      </p:sp>
      <p:sp>
        <p:nvSpPr>
          <p:cNvPr id="25665"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5666" name="灯片编号占位符 3"/>
          <p:cNvSpPr>
            <a:spLocks noGrp="1"/>
          </p:cNvSpPr>
          <p:nvPr>
            <p:ph type="sldNum" sz="quarter" idx="12"/>
          </p:nvPr>
        </p:nvSpPr>
        <p:spPr>
          <a:xfrm>
            <a:off x="6553200" y="6445250"/>
            <a:ext cx="2133600" cy="476250"/>
          </a:xfrm>
          <a:noFill/>
        </p:spPr>
        <p:txBody>
          <a:bodyPr/>
          <a:lstStyle/>
          <a:p>
            <a:fld id="{FC821026-121A-4269-81F1-98C4D099AD97}" type="slidenum">
              <a:rPr lang="en-US" altLang="zh-CN" smtClean="0">
                <a:latin typeface="Arial" pitchFamily="34" charset="0"/>
              </a:rPr>
              <a:pPr/>
              <a:t>33</a:t>
            </a:fld>
            <a:endParaRPr lang="en-US" altLang="zh-CN" smtClean="0">
              <a:latin typeface="Arial" pitchFamily="34" charset="0"/>
            </a:endParaRPr>
          </a:p>
        </p:txBody>
      </p:sp>
    </p:spTree>
    <p:extLst>
      <p:ext uri="{BB962C8B-B14F-4D97-AF65-F5344CB8AC3E}">
        <p14:creationId xmlns="" xmlns:p14="http://schemas.microsoft.com/office/powerpoint/2010/main" val="42643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25438" y="333375"/>
            <a:ext cx="1666875" cy="647700"/>
          </a:xfrm>
          <a:solidFill>
            <a:srgbClr val="FFFFFF"/>
          </a:solidFill>
          <a:ln>
            <a:solidFill>
              <a:srgbClr val="000000"/>
            </a:solidFill>
          </a:ln>
        </p:spPr>
        <p:txBody>
          <a:bodyPr anchor="t"/>
          <a:lstStyle/>
          <a:p>
            <a:pPr algn="l"/>
            <a:r>
              <a:rPr lang="zh-CN" altLang="en-US" sz="2800" b="1" smtClean="0">
                <a:solidFill>
                  <a:srgbClr val="FF0000"/>
                </a:solidFill>
              </a:rPr>
              <a:t>例</a:t>
            </a:r>
            <a:r>
              <a:rPr lang="en-US" altLang="zh-CN" sz="2800" b="1" smtClean="0">
                <a:solidFill>
                  <a:srgbClr val="FF0000"/>
                </a:solidFill>
              </a:rPr>
              <a:t>1</a:t>
            </a:r>
            <a:r>
              <a:rPr lang="zh-CN" altLang="en-US" sz="2800" b="1" smtClean="0">
                <a:solidFill>
                  <a:srgbClr val="FF0000"/>
                </a:solidFill>
              </a:rPr>
              <a:t>：</a:t>
            </a:r>
          </a:p>
        </p:txBody>
      </p:sp>
      <p:sp>
        <p:nvSpPr>
          <p:cNvPr id="19460" name="Rectangle 3"/>
          <p:cNvSpPr>
            <a:spLocks noChangeArrowheads="1"/>
          </p:cNvSpPr>
          <p:nvPr/>
        </p:nvSpPr>
        <p:spPr bwMode="auto">
          <a:xfrm>
            <a:off x="611188" y="1052513"/>
            <a:ext cx="7993062" cy="946150"/>
          </a:xfrm>
          <a:prstGeom prst="rect">
            <a:avLst/>
          </a:prstGeom>
          <a:noFill/>
          <a:ln w="9525">
            <a:noFill/>
            <a:miter lim="800000"/>
            <a:headEnd/>
            <a:tailEnd/>
          </a:ln>
        </p:spPr>
        <p:txBody>
          <a:bodyPr>
            <a:spAutoFit/>
          </a:bodyPr>
          <a:lstStyle/>
          <a:p>
            <a:pPr>
              <a:spcBef>
                <a:spcPct val="50000"/>
              </a:spcBef>
            </a:pPr>
            <a:r>
              <a:rPr kumimoji="1" lang="en-US" altLang="zh-CN" sz="2800" dirty="0">
                <a:ea typeface="楷体_GB2312" pitchFamily="49" charset="-122"/>
              </a:rPr>
              <a:t> </a:t>
            </a:r>
            <a:r>
              <a:rPr kumimoji="1" lang="zh-CN" altLang="en-US" sz="2800" dirty="0">
                <a:ea typeface="楷体_GB2312" pitchFamily="49" charset="-122"/>
              </a:rPr>
              <a:t>图中已标出各硅晶体管电极的电位，判断晶体管的状态。</a:t>
            </a:r>
            <a:endParaRPr kumimoji="1" lang="zh-CN" altLang="en-US" sz="2800" dirty="0">
              <a:solidFill>
                <a:srgbClr val="000000"/>
              </a:solidFill>
              <a:ea typeface="楷体_GB2312" pitchFamily="49" charset="-122"/>
            </a:endParaRPr>
          </a:p>
        </p:txBody>
      </p:sp>
      <p:sp>
        <p:nvSpPr>
          <p:cNvPr id="19461" name="Rectangle 4"/>
          <p:cNvSpPr>
            <a:spLocks noChangeArrowheads="1"/>
          </p:cNvSpPr>
          <p:nvPr/>
        </p:nvSpPr>
        <p:spPr bwMode="auto">
          <a:xfrm>
            <a:off x="1990725" y="2405063"/>
            <a:ext cx="9144000" cy="0"/>
          </a:xfrm>
          <a:prstGeom prst="rect">
            <a:avLst/>
          </a:prstGeom>
          <a:noFill/>
          <a:ln w="9525">
            <a:noFill/>
            <a:miter lim="800000"/>
            <a:headEnd/>
            <a:tailEnd/>
          </a:ln>
        </p:spPr>
        <p:txBody>
          <a:bodyPr>
            <a:spAutoFit/>
          </a:bodyPr>
          <a:lstStyle/>
          <a:p>
            <a:endParaRPr lang="zh-CN" altLang="en-US"/>
          </a:p>
        </p:txBody>
      </p:sp>
      <p:graphicFrame>
        <p:nvGraphicFramePr>
          <p:cNvPr id="19458" name="Object 2"/>
          <p:cNvGraphicFramePr>
            <a:graphicFrameLocks noChangeAspect="1"/>
          </p:cNvGraphicFramePr>
          <p:nvPr/>
        </p:nvGraphicFramePr>
        <p:xfrm>
          <a:off x="484188" y="2119313"/>
          <a:ext cx="7770812" cy="2747962"/>
        </p:xfrm>
        <a:graphic>
          <a:graphicData uri="http://schemas.openxmlformats.org/presentationml/2006/ole">
            <p:oleObj spid="_x0000_s300034" name="Visio" r:id="rId4" imgW="7530022" imgH="3027755" progId="Visio.Drawing.11">
              <p:embed/>
            </p:oleObj>
          </a:graphicData>
        </a:graphic>
      </p:graphicFrame>
      <p:sp>
        <p:nvSpPr>
          <p:cNvPr id="23558" name="Text Box 6"/>
          <p:cNvSpPr txBox="1">
            <a:spLocks noChangeArrowheads="1"/>
          </p:cNvSpPr>
          <p:nvPr/>
        </p:nvSpPr>
        <p:spPr bwMode="auto">
          <a:xfrm>
            <a:off x="1555750" y="5532438"/>
            <a:ext cx="1031875"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dirty="0">
                <a:sym typeface="Symbol" pitchFamily="18" charset="2"/>
              </a:rPr>
              <a:t>放大</a:t>
            </a:r>
            <a:endParaRPr lang="zh-CN" altLang="zh-CN" sz="2200" dirty="0">
              <a:sym typeface="Symbol" pitchFamily="18" charset="2"/>
            </a:endParaRPr>
          </a:p>
        </p:txBody>
      </p:sp>
      <p:sp>
        <p:nvSpPr>
          <p:cNvPr id="23559" name="Text Box 7"/>
          <p:cNvSpPr txBox="1">
            <a:spLocks noChangeArrowheads="1"/>
          </p:cNvSpPr>
          <p:nvPr/>
        </p:nvSpPr>
        <p:spPr bwMode="auto">
          <a:xfrm>
            <a:off x="3460750" y="5453063"/>
            <a:ext cx="968375"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a:t>放大</a:t>
            </a:r>
          </a:p>
        </p:txBody>
      </p:sp>
      <p:sp>
        <p:nvSpPr>
          <p:cNvPr id="23560" name="Text Box 8"/>
          <p:cNvSpPr txBox="1">
            <a:spLocks noChangeArrowheads="1"/>
          </p:cNvSpPr>
          <p:nvPr/>
        </p:nvSpPr>
        <p:spPr bwMode="auto">
          <a:xfrm>
            <a:off x="5326063" y="5453063"/>
            <a:ext cx="990600"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a:t>饱和</a:t>
            </a:r>
          </a:p>
        </p:txBody>
      </p:sp>
      <p:sp>
        <p:nvSpPr>
          <p:cNvPr id="23561" name="Text Box 9"/>
          <p:cNvSpPr txBox="1">
            <a:spLocks noChangeArrowheads="1"/>
          </p:cNvSpPr>
          <p:nvPr/>
        </p:nvSpPr>
        <p:spPr bwMode="auto">
          <a:xfrm>
            <a:off x="7231063" y="5413375"/>
            <a:ext cx="968375" cy="430213"/>
          </a:xfrm>
          <a:prstGeom prst="rect">
            <a:avLst/>
          </a:prstGeom>
          <a:solidFill>
            <a:schemeClr val="bg1"/>
          </a:solidFill>
          <a:ln w="19050">
            <a:solidFill>
              <a:schemeClr val="tx2"/>
            </a:solidFill>
            <a:miter lim="800000"/>
            <a:headEnd/>
            <a:tailEnd/>
          </a:ln>
        </p:spPr>
        <p:txBody>
          <a:bodyPr>
            <a:spAutoFit/>
          </a:bodyPr>
          <a:lstStyle/>
          <a:p>
            <a:pPr algn="ctr"/>
            <a:r>
              <a:rPr lang="zh-CN" altLang="en-US" sz="2200"/>
              <a:t>截止</a:t>
            </a:r>
          </a:p>
        </p:txBody>
      </p:sp>
    </p:spTree>
    <p:extLst>
      <p:ext uri="{BB962C8B-B14F-4D97-AF65-F5344CB8AC3E}">
        <p14:creationId xmlns="" xmlns:p14="http://schemas.microsoft.com/office/powerpoint/2010/main" val="2268985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edge">
                                      <p:cBhvr>
                                        <p:cTn id="7" dur="2000"/>
                                        <p:tgtEl>
                                          <p:spTgt spid="235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9"/>
                                        </p:tgtEl>
                                        <p:attrNameLst>
                                          <p:attrName>style.visibility</p:attrName>
                                        </p:attrNameLst>
                                      </p:cBhvr>
                                      <p:to>
                                        <p:strVal val="visible"/>
                                      </p:to>
                                    </p:set>
                                    <p:animEffect transition="in" filter="wipe(left)">
                                      <p:cBhvr>
                                        <p:cTn id="12" dur="2000"/>
                                        <p:tgtEl>
                                          <p:spTgt spid="235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60"/>
                                        </p:tgtEl>
                                        <p:attrNameLst>
                                          <p:attrName>style.visibility</p:attrName>
                                        </p:attrNameLst>
                                      </p:cBhvr>
                                      <p:to>
                                        <p:strVal val="visible"/>
                                      </p:to>
                                    </p:set>
                                    <p:animEffect transition="in" filter="wipe(left)">
                                      <p:cBhvr>
                                        <p:cTn id="17" dur="2000"/>
                                        <p:tgtEl>
                                          <p:spTgt spid="235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61"/>
                                        </p:tgtEl>
                                        <p:attrNameLst>
                                          <p:attrName>style.visibility</p:attrName>
                                        </p:attrNameLst>
                                      </p:cBhvr>
                                      <p:to>
                                        <p:strVal val="visible"/>
                                      </p:to>
                                    </p:set>
                                    <p:animEffect transition="in" filter="wipe(left)">
                                      <p:cBhvr>
                                        <p:cTn id="22" dur="20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0" grpId="0" animBg="1"/>
      <p:bldP spid="235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325438" y="214313"/>
            <a:ext cx="8229600" cy="1433512"/>
          </a:xfrm>
          <a:prstGeom prst="rect">
            <a:avLst/>
          </a:prstGeom>
          <a:noFill/>
          <a:ln w="9525">
            <a:noFill/>
            <a:miter lim="800000"/>
            <a:headEnd/>
            <a:tailEnd/>
          </a:ln>
        </p:spPr>
        <p:txBody>
          <a:bodyPr>
            <a:spAutoFit/>
          </a:bodyPr>
          <a:lstStyle/>
          <a:p>
            <a:pPr>
              <a:spcBef>
                <a:spcPct val="50000"/>
              </a:spcBef>
            </a:pPr>
            <a:r>
              <a:rPr lang="zh-CN" altLang="en-US" sz="3200">
                <a:solidFill>
                  <a:srgbClr val="FF0000"/>
                </a:solidFill>
                <a:ea typeface="楷体_GB2312" pitchFamily="49" charset="-122"/>
              </a:rPr>
              <a:t>例</a:t>
            </a:r>
            <a:r>
              <a:rPr lang="en-US" altLang="zh-CN" sz="3200">
                <a:solidFill>
                  <a:srgbClr val="FF0000"/>
                </a:solidFill>
                <a:ea typeface="楷体_GB2312" pitchFamily="49" charset="-122"/>
              </a:rPr>
              <a:t>2. </a:t>
            </a:r>
            <a:r>
              <a:rPr lang="zh-CN" altLang="en-US" sz="2800">
                <a:latin typeface="楷体_GB2312" pitchFamily="49" charset="-122"/>
                <a:ea typeface="楷体_GB2312" pitchFamily="49" charset="-122"/>
              </a:rPr>
              <a:t>测得在</a:t>
            </a:r>
            <a:r>
              <a:rPr lang="zh-CN" altLang="en-US" sz="2800">
                <a:solidFill>
                  <a:schemeClr val="accent2"/>
                </a:solidFill>
                <a:latin typeface="楷体_GB2312" pitchFamily="49" charset="-122"/>
                <a:ea typeface="楷体_GB2312" pitchFamily="49" charset="-122"/>
              </a:rPr>
              <a:t>放大</a:t>
            </a:r>
            <a:r>
              <a:rPr lang="zh-CN" altLang="en-US" sz="2800">
                <a:latin typeface="楷体_GB2312" pitchFamily="49" charset="-122"/>
                <a:ea typeface="楷体_GB2312" pitchFamily="49" charset="-122"/>
              </a:rPr>
              <a:t>状态的两个三极管的电位分别为：</a:t>
            </a:r>
            <a:r>
              <a:rPr lang="en-US" altLang="zh-CN" sz="2800">
                <a:solidFill>
                  <a:srgbClr val="0000FF"/>
                </a:solidFill>
                <a:ea typeface="楷体_GB2312" pitchFamily="49" charset="-122"/>
              </a:rPr>
              <a:t>2.5V</a:t>
            </a:r>
            <a:r>
              <a:rPr lang="zh-CN" altLang="en-US" sz="2800">
                <a:solidFill>
                  <a:srgbClr val="0000FF"/>
                </a:solidFill>
                <a:ea typeface="楷体_GB2312" pitchFamily="49" charset="-122"/>
              </a:rPr>
              <a:t>、 </a:t>
            </a:r>
            <a:r>
              <a:rPr lang="en-US" altLang="zh-CN" sz="2800">
                <a:solidFill>
                  <a:srgbClr val="0000FF"/>
                </a:solidFill>
                <a:ea typeface="楷体_GB2312" pitchFamily="49" charset="-122"/>
              </a:rPr>
              <a:t>3.2V</a:t>
            </a:r>
            <a:r>
              <a:rPr lang="zh-CN" altLang="en-US" sz="2800">
                <a:solidFill>
                  <a:srgbClr val="0000FF"/>
                </a:solidFill>
                <a:ea typeface="楷体_GB2312" pitchFamily="49" charset="-122"/>
              </a:rPr>
              <a:t>、 </a:t>
            </a:r>
            <a:r>
              <a:rPr lang="en-US" altLang="zh-CN" sz="2800">
                <a:solidFill>
                  <a:srgbClr val="0000FF"/>
                </a:solidFill>
                <a:ea typeface="楷体_GB2312" pitchFamily="49" charset="-122"/>
              </a:rPr>
              <a:t>9V </a:t>
            </a:r>
            <a:r>
              <a:rPr lang="zh-CN" altLang="en-US" sz="2800">
                <a:solidFill>
                  <a:srgbClr val="FF00FF"/>
                </a:solidFill>
                <a:ea typeface="楷体_GB2312" pitchFamily="49" charset="-122"/>
              </a:rPr>
              <a:t>和</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0.7V</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1V</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6V</a:t>
            </a:r>
            <a:r>
              <a:rPr lang="zh-CN" altLang="en-US" sz="2800">
                <a:solidFill>
                  <a:srgbClr val="FF00FF"/>
                </a:solidFill>
                <a:ea typeface="楷体_GB2312" pitchFamily="49" charset="-122"/>
              </a:rPr>
              <a:t>，</a:t>
            </a:r>
            <a:r>
              <a:rPr lang="zh-CN" altLang="en-US" sz="2800">
                <a:ea typeface="楷体_GB2312" pitchFamily="49" charset="-122"/>
              </a:rPr>
              <a:t>试判断这两个三极管的类型和管脚。</a:t>
            </a:r>
          </a:p>
        </p:txBody>
      </p:sp>
      <p:sp>
        <p:nvSpPr>
          <p:cNvPr id="360451" name="Text Box 3"/>
          <p:cNvSpPr txBox="1">
            <a:spLocks noChangeArrowheads="1"/>
          </p:cNvSpPr>
          <p:nvPr/>
        </p:nvSpPr>
        <p:spPr bwMode="auto">
          <a:xfrm>
            <a:off x="76200" y="1685925"/>
            <a:ext cx="966788" cy="519113"/>
          </a:xfrm>
          <a:prstGeom prst="rect">
            <a:avLst/>
          </a:prstGeom>
          <a:noFill/>
          <a:ln w="9525">
            <a:noFill/>
            <a:miter lim="800000"/>
            <a:headEnd/>
            <a:tailEnd/>
          </a:ln>
        </p:spPr>
        <p:txBody>
          <a:bodyPr>
            <a:spAutoFit/>
          </a:bodyPr>
          <a:lstStyle/>
          <a:p>
            <a:pPr>
              <a:spcBef>
                <a:spcPct val="50000"/>
              </a:spcBef>
            </a:pPr>
            <a:r>
              <a:rPr lang="zh-CN" altLang="en-US" sz="2800">
                <a:solidFill>
                  <a:srgbClr val="FF0000"/>
                </a:solidFill>
              </a:rPr>
              <a:t>解：</a:t>
            </a:r>
          </a:p>
        </p:txBody>
      </p:sp>
      <p:sp>
        <p:nvSpPr>
          <p:cNvPr id="360452" name="Text Box 4"/>
          <p:cNvSpPr txBox="1">
            <a:spLocks noChangeArrowheads="1"/>
          </p:cNvSpPr>
          <p:nvPr/>
        </p:nvSpPr>
        <p:spPr bwMode="auto">
          <a:xfrm>
            <a:off x="762000" y="1711325"/>
            <a:ext cx="8597900"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三极管在</a:t>
            </a:r>
            <a:r>
              <a:rPr lang="zh-CN" altLang="en-US" sz="2800">
                <a:solidFill>
                  <a:schemeClr val="accent2"/>
                </a:solidFill>
                <a:ea typeface="楷体_GB2312" pitchFamily="49" charset="-122"/>
              </a:rPr>
              <a:t>放大</a:t>
            </a:r>
            <a:r>
              <a:rPr lang="zh-CN" altLang="en-US" sz="2800">
                <a:ea typeface="楷体_GB2312" pitchFamily="49" charset="-122"/>
              </a:rPr>
              <a:t>状态。说明</a:t>
            </a:r>
            <a:r>
              <a:rPr lang="zh-CN" altLang="en-US" sz="2800">
                <a:solidFill>
                  <a:schemeClr val="accent2"/>
                </a:solidFill>
                <a:ea typeface="楷体_GB2312" pitchFamily="49" charset="-122"/>
              </a:rPr>
              <a:t>发射结正偏，集电结反偏。</a:t>
            </a:r>
          </a:p>
        </p:txBody>
      </p:sp>
      <p:sp>
        <p:nvSpPr>
          <p:cNvPr id="360453" name="Text Box 5"/>
          <p:cNvSpPr txBox="1">
            <a:spLocks noChangeArrowheads="1"/>
          </p:cNvSpPr>
          <p:nvPr/>
        </p:nvSpPr>
        <p:spPr bwMode="auto">
          <a:xfrm>
            <a:off x="684213" y="2225675"/>
            <a:ext cx="1692275"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对</a:t>
            </a:r>
            <a:r>
              <a:rPr lang="en-US" altLang="zh-CN" sz="2800">
                <a:ea typeface="楷体_GB2312" pitchFamily="49" charset="-122"/>
              </a:rPr>
              <a:t>NPN</a:t>
            </a:r>
            <a:r>
              <a:rPr lang="zh-CN" altLang="en-US" sz="2800">
                <a:ea typeface="楷体_GB2312" pitchFamily="49" charset="-122"/>
              </a:rPr>
              <a:t>：</a:t>
            </a:r>
            <a:endParaRPr lang="zh-CN" altLang="en-US" sz="3200">
              <a:ea typeface="楷体_GB2312" pitchFamily="49" charset="-122"/>
            </a:endParaRPr>
          </a:p>
        </p:txBody>
      </p:sp>
      <p:sp>
        <p:nvSpPr>
          <p:cNvPr id="360454" name="Text Box 6"/>
          <p:cNvSpPr txBox="1">
            <a:spLocks noChangeArrowheads="1"/>
          </p:cNvSpPr>
          <p:nvPr/>
        </p:nvSpPr>
        <p:spPr bwMode="auto">
          <a:xfrm>
            <a:off x="2555875" y="2154238"/>
            <a:ext cx="3733800" cy="641350"/>
          </a:xfrm>
          <a:prstGeom prst="rect">
            <a:avLst/>
          </a:prstGeom>
          <a:noFill/>
          <a:ln w="9525">
            <a:noFill/>
            <a:miter lim="800000"/>
            <a:headEnd/>
            <a:tailEnd/>
          </a:ln>
        </p:spPr>
        <p:txBody>
          <a:bodyPr>
            <a:spAutoFit/>
          </a:bodyPr>
          <a:lstStyle/>
          <a:p>
            <a:pPr>
              <a:spcBef>
                <a:spcPct val="50000"/>
              </a:spcBef>
            </a:pPr>
            <a:r>
              <a:rPr lang="zh-CN" altLang="en-US" sz="3200">
                <a:solidFill>
                  <a:srgbClr val="FF00FF"/>
                </a:solidFill>
                <a:ea typeface="楷体_GB2312" pitchFamily="49" charset="-122"/>
              </a:rPr>
              <a:t>有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C </a:t>
            </a:r>
            <a:r>
              <a:rPr lang="en-US" altLang="zh-CN" sz="3600">
                <a:solidFill>
                  <a:srgbClr val="FF3300"/>
                </a:solidFill>
                <a:ea typeface="楷体_GB2312" pitchFamily="49" charset="-122"/>
              </a:rPr>
              <a:t>&gt; </a:t>
            </a:r>
            <a:r>
              <a:rPr lang="en-US" altLang="zh-CN" sz="3200" i="1">
                <a:ea typeface="楷体_GB2312" pitchFamily="49" charset="-122"/>
              </a:rPr>
              <a:t>V</a:t>
            </a:r>
            <a:r>
              <a:rPr lang="en-US" altLang="zh-CN">
                <a:ea typeface="楷体_GB2312" pitchFamily="49" charset="-122"/>
              </a:rPr>
              <a:t>B</a:t>
            </a:r>
            <a:r>
              <a:rPr lang="en-US" altLang="zh-CN">
                <a:solidFill>
                  <a:srgbClr val="FF00FF"/>
                </a:solidFill>
                <a:ea typeface="楷体_GB2312" pitchFamily="49" charset="-122"/>
              </a:rPr>
              <a:t> </a:t>
            </a:r>
            <a:r>
              <a:rPr lang="en-US" altLang="zh-CN" sz="3600">
                <a:solidFill>
                  <a:srgbClr val="FF3300"/>
                </a:solidFill>
                <a:ea typeface="楷体_GB2312" pitchFamily="49" charset="-122"/>
              </a:rPr>
              <a:t>&gt;</a:t>
            </a:r>
            <a:r>
              <a:rPr lang="en-US" altLang="zh-CN">
                <a:solidFill>
                  <a:srgbClr val="FF00FF"/>
                </a:solidFill>
                <a:ea typeface="楷体_GB2312" pitchFamily="49" charset="-122"/>
              </a:rPr>
              <a:t>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E</a:t>
            </a:r>
            <a:endParaRPr lang="en-US" altLang="zh-CN" sz="3200">
              <a:solidFill>
                <a:srgbClr val="FF00FF"/>
              </a:solidFill>
              <a:ea typeface="楷体_GB2312" pitchFamily="49" charset="-122"/>
            </a:endParaRPr>
          </a:p>
        </p:txBody>
      </p:sp>
      <p:sp>
        <p:nvSpPr>
          <p:cNvPr id="360455" name="Text Box 7"/>
          <p:cNvSpPr txBox="1">
            <a:spLocks noChangeArrowheads="1"/>
          </p:cNvSpPr>
          <p:nvPr/>
        </p:nvSpPr>
        <p:spPr bwMode="auto">
          <a:xfrm>
            <a:off x="685800" y="3373438"/>
            <a:ext cx="7486650" cy="1066800"/>
          </a:xfrm>
          <a:prstGeom prst="rect">
            <a:avLst/>
          </a:prstGeom>
          <a:noFill/>
          <a:ln w="9525">
            <a:noFill/>
            <a:miter lim="800000"/>
            <a:headEnd/>
            <a:tailEnd/>
          </a:ln>
        </p:spPr>
        <p:txBody>
          <a:bodyPr>
            <a:spAutoFit/>
          </a:bodyPr>
          <a:lstStyle/>
          <a:p>
            <a:pPr>
              <a:spcBef>
                <a:spcPct val="50000"/>
              </a:spcBef>
            </a:pPr>
            <a:r>
              <a:rPr lang="en-US" altLang="zh-CN" sz="3200" dirty="0">
                <a:solidFill>
                  <a:srgbClr val="FF0000"/>
                </a:solidFill>
                <a:ea typeface="楷体_GB2312" pitchFamily="49" charset="-122"/>
              </a:rPr>
              <a:t>NPN</a:t>
            </a:r>
            <a:r>
              <a:rPr lang="zh-CN" altLang="en-US" sz="2800" dirty="0">
                <a:ea typeface="楷体_GB2312" pitchFamily="49" charset="-122"/>
              </a:rPr>
              <a:t>型三极管一般为</a:t>
            </a:r>
            <a:r>
              <a:rPr lang="zh-CN" altLang="en-US" sz="3200" dirty="0">
                <a:solidFill>
                  <a:srgbClr val="FF0000"/>
                </a:solidFill>
                <a:ea typeface="楷体_GB2312" pitchFamily="49" charset="-122"/>
              </a:rPr>
              <a:t>硅</a:t>
            </a:r>
            <a:r>
              <a:rPr lang="zh-CN" altLang="en-US" sz="2800" dirty="0" smtClean="0">
                <a:ea typeface="楷体_GB2312" pitchFamily="49" charset="-122"/>
              </a:rPr>
              <a:t>管</a:t>
            </a:r>
            <a:r>
              <a:rPr lang="en-US" altLang="zh-CN" sz="3200" i="1" dirty="0">
                <a:solidFill>
                  <a:srgbClr val="FF00FF"/>
                </a:solidFill>
                <a:ea typeface="楷体_GB2312" pitchFamily="49" charset="-122"/>
              </a:rPr>
              <a:t>V</a:t>
            </a:r>
            <a:r>
              <a:rPr lang="en-US" altLang="zh-CN" dirty="0" smtClean="0">
                <a:solidFill>
                  <a:srgbClr val="FF00FF"/>
                </a:solidFill>
                <a:ea typeface="楷体_GB2312" pitchFamily="49" charset="-122"/>
              </a:rPr>
              <a:t>BE </a:t>
            </a:r>
            <a:r>
              <a:rPr lang="en-US" altLang="zh-CN" sz="3200" dirty="0">
                <a:solidFill>
                  <a:srgbClr val="FF00FF"/>
                </a:solidFill>
                <a:ea typeface="楷体_GB2312" pitchFamily="49" charset="-122"/>
              </a:rPr>
              <a:t>= 0.7V</a:t>
            </a:r>
            <a:r>
              <a:rPr lang="zh-CN" altLang="en-US" sz="3200" dirty="0">
                <a:solidFill>
                  <a:srgbClr val="FF00FF"/>
                </a:solidFill>
                <a:ea typeface="楷体_GB2312" pitchFamily="49" charset="-122"/>
              </a:rPr>
              <a:t>，    </a:t>
            </a:r>
            <a:r>
              <a:rPr lang="en-US" altLang="zh-CN" sz="3200" dirty="0">
                <a:solidFill>
                  <a:srgbClr val="FF0000"/>
                </a:solidFill>
                <a:ea typeface="楷体_GB2312" pitchFamily="49" charset="-122"/>
              </a:rPr>
              <a:t>PNP</a:t>
            </a:r>
            <a:r>
              <a:rPr lang="zh-CN" altLang="en-US" sz="2800" dirty="0">
                <a:ea typeface="楷体_GB2312" pitchFamily="49" charset="-122"/>
              </a:rPr>
              <a:t>型三极管一般为</a:t>
            </a:r>
            <a:r>
              <a:rPr lang="zh-CN" altLang="en-US" sz="3200" dirty="0">
                <a:solidFill>
                  <a:srgbClr val="FF0000"/>
                </a:solidFill>
                <a:latin typeface="楷体_GB2312" pitchFamily="49" charset="-122"/>
                <a:ea typeface="楷体_GB2312" pitchFamily="49" charset="-122"/>
              </a:rPr>
              <a:t>锗</a:t>
            </a:r>
            <a:r>
              <a:rPr lang="zh-CN" altLang="en-US" sz="2800" dirty="0" smtClean="0">
                <a:ea typeface="楷体_GB2312" pitchFamily="49" charset="-122"/>
              </a:rPr>
              <a:t>管</a:t>
            </a:r>
            <a:r>
              <a:rPr lang="en-US" altLang="zh-CN" sz="3200" i="1" dirty="0" smtClean="0">
                <a:solidFill>
                  <a:srgbClr val="FF00FF"/>
                </a:solidFill>
                <a:ea typeface="楷体_GB2312" pitchFamily="49" charset="-122"/>
              </a:rPr>
              <a:t>V</a:t>
            </a:r>
            <a:r>
              <a:rPr lang="en-US" altLang="zh-CN" dirty="0" smtClean="0">
                <a:solidFill>
                  <a:srgbClr val="FF00FF"/>
                </a:solidFill>
                <a:ea typeface="楷体_GB2312" pitchFamily="49" charset="-122"/>
              </a:rPr>
              <a:t>BE </a:t>
            </a:r>
            <a:r>
              <a:rPr lang="en-US" altLang="zh-CN" sz="3200" dirty="0">
                <a:solidFill>
                  <a:srgbClr val="FF00FF"/>
                </a:solidFill>
                <a:ea typeface="楷体_GB2312" pitchFamily="49" charset="-122"/>
              </a:rPr>
              <a:t>= </a:t>
            </a:r>
            <a:r>
              <a:rPr lang="zh-CN" altLang="en-US" sz="3200" dirty="0">
                <a:solidFill>
                  <a:srgbClr val="FF00FF"/>
                </a:solidFill>
                <a:ea typeface="楷体_GB2312" pitchFamily="49" charset="-122"/>
              </a:rPr>
              <a:t>－</a:t>
            </a:r>
            <a:r>
              <a:rPr lang="en-US" altLang="zh-CN" sz="3200" dirty="0">
                <a:solidFill>
                  <a:srgbClr val="FF00FF"/>
                </a:solidFill>
                <a:ea typeface="楷体_GB2312" pitchFamily="49" charset="-122"/>
              </a:rPr>
              <a:t>0.3V</a:t>
            </a:r>
          </a:p>
        </p:txBody>
      </p:sp>
      <p:graphicFrame>
        <p:nvGraphicFramePr>
          <p:cNvPr id="360456" name="Object 8"/>
          <p:cNvGraphicFramePr>
            <a:graphicFrameLocks noChangeAspect="1"/>
          </p:cNvGraphicFramePr>
          <p:nvPr/>
        </p:nvGraphicFramePr>
        <p:xfrm>
          <a:off x="1066800" y="4422775"/>
          <a:ext cx="2438400" cy="2379663"/>
        </p:xfrm>
        <a:graphic>
          <a:graphicData uri="http://schemas.openxmlformats.org/presentationml/2006/ole">
            <p:oleObj spid="_x0000_s301058" name="位图图像" r:id="rId3" imgW="1971950" imgH="1924319" progId="PBrush">
              <p:embed/>
            </p:oleObj>
          </a:graphicData>
        </a:graphic>
      </p:graphicFrame>
      <p:sp>
        <p:nvSpPr>
          <p:cNvPr id="360457" name="Text Box 9"/>
          <p:cNvSpPr txBox="1">
            <a:spLocks noChangeArrowheads="1"/>
          </p:cNvSpPr>
          <p:nvPr/>
        </p:nvSpPr>
        <p:spPr bwMode="auto">
          <a:xfrm>
            <a:off x="1270000" y="55213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B</a:t>
            </a:r>
          </a:p>
        </p:txBody>
      </p:sp>
      <p:graphicFrame>
        <p:nvGraphicFramePr>
          <p:cNvPr id="360458" name="Object 10"/>
          <p:cNvGraphicFramePr>
            <a:graphicFrameLocks noChangeAspect="1"/>
          </p:cNvGraphicFramePr>
          <p:nvPr/>
        </p:nvGraphicFramePr>
        <p:xfrm>
          <a:off x="5486400" y="4483100"/>
          <a:ext cx="2590800" cy="2319338"/>
        </p:xfrm>
        <a:graphic>
          <a:graphicData uri="http://schemas.openxmlformats.org/presentationml/2006/ole">
            <p:oleObj spid="_x0000_s301059" name="位图图像" r:id="rId4" imgW="2180952" imgH="1952898" progId="PBrush">
              <p:embed/>
            </p:oleObj>
          </a:graphicData>
        </a:graphic>
      </p:graphicFrame>
      <p:sp>
        <p:nvSpPr>
          <p:cNvPr id="360459" name="Text Box 11"/>
          <p:cNvSpPr txBox="1">
            <a:spLocks noChangeArrowheads="1"/>
          </p:cNvSpPr>
          <p:nvPr/>
        </p:nvSpPr>
        <p:spPr bwMode="auto">
          <a:xfrm>
            <a:off x="2286000" y="62833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E</a:t>
            </a:r>
          </a:p>
        </p:txBody>
      </p:sp>
      <p:sp>
        <p:nvSpPr>
          <p:cNvPr id="360460" name="Text Box 12"/>
          <p:cNvSpPr txBox="1">
            <a:spLocks noChangeArrowheads="1"/>
          </p:cNvSpPr>
          <p:nvPr/>
        </p:nvSpPr>
        <p:spPr bwMode="auto">
          <a:xfrm>
            <a:off x="2286000" y="44545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C</a:t>
            </a:r>
          </a:p>
        </p:txBody>
      </p:sp>
      <p:sp>
        <p:nvSpPr>
          <p:cNvPr id="360461" name="Text Box 13"/>
          <p:cNvSpPr txBox="1">
            <a:spLocks noChangeArrowheads="1"/>
          </p:cNvSpPr>
          <p:nvPr/>
        </p:nvSpPr>
        <p:spPr bwMode="auto">
          <a:xfrm>
            <a:off x="5508625" y="550227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B</a:t>
            </a:r>
          </a:p>
        </p:txBody>
      </p:sp>
      <p:sp>
        <p:nvSpPr>
          <p:cNvPr id="360462" name="Text Box 14"/>
          <p:cNvSpPr txBox="1">
            <a:spLocks noChangeArrowheads="1"/>
          </p:cNvSpPr>
          <p:nvPr/>
        </p:nvSpPr>
        <p:spPr bwMode="auto">
          <a:xfrm>
            <a:off x="6477000" y="62071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E</a:t>
            </a:r>
          </a:p>
        </p:txBody>
      </p:sp>
      <p:sp>
        <p:nvSpPr>
          <p:cNvPr id="360463" name="Text Box 15"/>
          <p:cNvSpPr txBox="1">
            <a:spLocks noChangeArrowheads="1"/>
          </p:cNvSpPr>
          <p:nvPr/>
        </p:nvSpPr>
        <p:spPr bwMode="auto">
          <a:xfrm>
            <a:off x="6477000" y="43021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C</a:t>
            </a:r>
          </a:p>
        </p:txBody>
      </p:sp>
      <p:sp>
        <p:nvSpPr>
          <p:cNvPr id="360464" name="Text Box 16"/>
          <p:cNvSpPr txBox="1">
            <a:spLocks noChangeArrowheads="1"/>
          </p:cNvSpPr>
          <p:nvPr/>
        </p:nvSpPr>
        <p:spPr bwMode="auto">
          <a:xfrm>
            <a:off x="684213" y="2873375"/>
            <a:ext cx="5262562"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对</a:t>
            </a:r>
            <a:r>
              <a:rPr lang="en-US" altLang="zh-CN" sz="2800">
                <a:ea typeface="楷体_GB2312" pitchFamily="49" charset="-122"/>
              </a:rPr>
              <a:t>PNP </a:t>
            </a:r>
            <a:r>
              <a:rPr lang="zh-CN" altLang="en-US" sz="2800">
                <a:ea typeface="楷体_GB2312" pitchFamily="49" charset="-122"/>
              </a:rPr>
              <a:t>：</a:t>
            </a:r>
            <a:endParaRPr lang="zh-CN" altLang="en-US" sz="3200">
              <a:ea typeface="楷体_GB2312" pitchFamily="49" charset="-122"/>
            </a:endParaRPr>
          </a:p>
        </p:txBody>
      </p:sp>
      <p:sp>
        <p:nvSpPr>
          <p:cNvPr id="360465" name="Text Box 17"/>
          <p:cNvSpPr txBox="1">
            <a:spLocks noChangeArrowheads="1"/>
          </p:cNvSpPr>
          <p:nvPr/>
        </p:nvSpPr>
        <p:spPr bwMode="auto">
          <a:xfrm>
            <a:off x="2555875" y="2728913"/>
            <a:ext cx="3733800" cy="641350"/>
          </a:xfrm>
          <a:prstGeom prst="rect">
            <a:avLst/>
          </a:prstGeom>
          <a:noFill/>
          <a:ln w="9525">
            <a:noFill/>
            <a:miter lim="800000"/>
            <a:headEnd/>
            <a:tailEnd/>
          </a:ln>
        </p:spPr>
        <p:txBody>
          <a:bodyPr>
            <a:spAutoFit/>
          </a:bodyPr>
          <a:lstStyle/>
          <a:p>
            <a:pPr>
              <a:spcBef>
                <a:spcPct val="50000"/>
              </a:spcBef>
            </a:pPr>
            <a:r>
              <a:rPr lang="zh-CN" altLang="en-US" sz="3200">
                <a:solidFill>
                  <a:srgbClr val="FF00FF"/>
                </a:solidFill>
                <a:ea typeface="楷体_GB2312" pitchFamily="49" charset="-122"/>
              </a:rPr>
              <a:t>有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C </a:t>
            </a:r>
            <a:r>
              <a:rPr lang="en-US" altLang="zh-CN" sz="3600">
                <a:solidFill>
                  <a:srgbClr val="FF3300"/>
                </a:solidFill>
                <a:ea typeface="楷体_GB2312" pitchFamily="49" charset="-122"/>
              </a:rPr>
              <a:t>&lt; </a:t>
            </a:r>
            <a:r>
              <a:rPr lang="en-US" altLang="zh-CN" sz="3200" i="1">
                <a:ea typeface="楷体_GB2312" pitchFamily="49" charset="-122"/>
              </a:rPr>
              <a:t>V</a:t>
            </a:r>
            <a:r>
              <a:rPr lang="en-US" altLang="zh-CN">
                <a:ea typeface="楷体_GB2312" pitchFamily="49" charset="-122"/>
              </a:rPr>
              <a:t>B</a:t>
            </a:r>
            <a:r>
              <a:rPr lang="en-US" altLang="zh-CN">
                <a:solidFill>
                  <a:srgbClr val="FF00FF"/>
                </a:solidFill>
                <a:ea typeface="楷体_GB2312" pitchFamily="49" charset="-122"/>
              </a:rPr>
              <a:t> </a:t>
            </a:r>
            <a:r>
              <a:rPr lang="en-US" altLang="zh-CN" sz="3600">
                <a:solidFill>
                  <a:srgbClr val="FF3300"/>
                </a:solidFill>
                <a:ea typeface="楷体_GB2312" pitchFamily="49" charset="-122"/>
              </a:rPr>
              <a:t>&lt;</a:t>
            </a:r>
            <a:r>
              <a:rPr lang="en-US" altLang="zh-CN">
                <a:solidFill>
                  <a:srgbClr val="FF00FF"/>
                </a:solidFill>
                <a:ea typeface="楷体_GB2312" pitchFamily="49" charset="-122"/>
              </a:rPr>
              <a:t>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E</a:t>
            </a:r>
          </a:p>
        </p:txBody>
      </p:sp>
      <p:sp>
        <p:nvSpPr>
          <p:cNvPr id="360466" name="Text Box 18"/>
          <p:cNvSpPr txBox="1">
            <a:spLocks noChangeArrowheads="1"/>
          </p:cNvSpPr>
          <p:nvPr/>
        </p:nvSpPr>
        <p:spPr bwMode="auto">
          <a:xfrm>
            <a:off x="2808288" y="5391150"/>
            <a:ext cx="2087562" cy="579438"/>
          </a:xfrm>
          <a:prstGeom prst="rect">
            <a:avLst/>
          </a:prstGeom>
          <a:noFill/>
          <a:ln w="9525">
            <a:noFill/>
            <a:miter lim="800000"/>
            <a:headEnd/>
            <a:tailEnd/>
          </a:ln>
        </p:spPr>
        <p:txBody>
          <a:bodyPr>
            <a:spAutoFit/>
          </a:bodyPr>
          <a:lstStyle/>
          <a:p>
            <a:pPr>
              <a:spcBef>
                <a:spcPct val="50000"/>
              </a:spcBef>
            </a:pPr>
            <a:r>
              <a:rPr lang="en-US" altLang="zh-CN" sz="3200">
                <a:solidFill>
                  <a:srgbClr val="FF0000"/>
                </a:solidFill>
                <a:latin typeface="楷体_GB2312" pitchFamily="49" charset="-122"/>
                <a:ea typeface="楷体_GB2312" pitchFamily="49" charset="-122"/>
              </a:rPr>
              <a:t>NPN</a:t>
            </a:r>
            <a:r>
              <a:rPr lang="zh-CN" altLang="en-US" sz="2800">
                <a:solidFill>
                  <a:srgbClr val="FF0000"/>
                </a:solidFill>
                <a:ea typeface="楷体_GB2312" pitchFamily="49" charset="-122"/>
              </a:rPr>
              <a:t>型</a:t>
            </a:r>
            <a:r>
              <a:rPr lang="zh-CN" altLang="en-US" sz="3200">
                <a:solidFill>
                  <a:srgbClr val="FF0000"/>
                </a:solidFill>
                <a:latin typeface="楷体_GB2312" pitchFamily="49" charset="-122"/>
                <a:ea typeface="楷体_GB2312" pitchFamily="49" charset="-122"/>
              </a:rPr>
              <a:t>硅</a:t>
            </a:r>
            <a:r>
              <a:rPr lang="zh-CN" altLang="en-US" sz="2800">
                <a:solidFill>
                  <a:srgbClr val="FF0000"/>
                </a:solidFill>
                <a:ea typeface="楷体_GB2312" pitchFamily="49" charset="-122"/>
              </a:rPr>
              <a:t>管</a:t>
            </a:r>
            <a:endParaRPr lang="zh-CN" altLang="en-US" sz="3200">
              <a:solidFill>
                <a:srgbClr val="FF0000"/>
              </a:solidFill>
              <a:ea typeface="楷体_GB2312" pitchFamily="49" charset="-122"/>
            </a:endParaRPr>
          </a:p>
        </p:txBody>
      </p:sp>
      <p:sp>
        <p:nvSpPr>
          <p:cNvPr id="360467" name="Text Box 19"/>
          <p:cNvSpPr txBox="1">
            <a:spLocks noChangeArrowheads="1"/>
          </p:cNvSpPr>
          <p:nvPr/>
        </p:nvSpPr>
        <p:spPr bwMode="auto">
          <a:xfrm>
            <a:off x="6985000" y="5321300"/>
            <a:ext cx="2087563" cy="579438"/>
          </a:xfrm>
          <a:prstGeom prst="rect">
            <a:avLst/>
          </a:prstGeom>
          <a:noFill/>
          <a:ln w="9525">
            <a:noFill/>
            <a:miter lim="800000"/>
            <a:headEnd/>
            <a:tailEnd/>
          </a:ln>
        </p:spPr>
        <p:txBody>
          <a:bodyPr>
            <a:spAutoFit/>
          </a:bodyPr>
          <a:lstStyle/>
          <a:p>
            <a:pPr>
              <a:spcBef>
                <a:spcPct val="50000"/>
              </a:spcBef>
            </a:pPr>
            <a:r>
              <a:rPr lang="en-US" altLang="zh-CN" sz="3200">
                <a:solidFill>
                  <a:srgbClr val="FF0000"/>
                </a:solidFill>
                <a:latin typeface="楷体_GB2312" pitchFamily="49" charset="-122"/>
                <a:ea typeface="楷体_GB2312" pitchFamily="49" charset="-122"/>
              </a:rPr>
              <a:t>PNP</a:t>
            </a:r>
            <a:r>
              <a:rPr lang="zh-CN" altLang="en-US" sz="2800">
                <a:solidFill>
                  <a:srgbClr val="FF0000"/>
                </a:solidFill>
                <a:ea typeface="楷体_GB2312" pitchFamily="49" charset="-122"/>
              </a:rPr>
              <a:t>型锗管</a:t>
            </a:r>
            <a:endParaRPr lang="zh-CN" altLang="en-US" sz="3200">
              <a:solidFill>
                <a:srgbClr val="FF0000"/>
              </a:solidFill>
              <a:ea typeface="楷体_GB2312" pitchFamily="49" charset="-122"/>
            </a:endParaRPr>
          </a:p>
        </p:txBody>
      </p:sp>
    </p:spTree>
    <p:extLst>
      <p:ext uri="{BB962C8B-B14F-4D97-AF65-F5344CB8AC3E}">
        <p14:creationId xmlns="" xmlns:p14="http://schemas.microsoft.com/office/powerpoint/2010/main" val="91513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0450"/>
                                        </p:tgtEl>
                                        <p:attrNameLst>
                                          <p:attrName>style.visibility</p:attrName>
                                        </p:attrNameLst>
                                      </p:cBhvr>
                                      <p:to>
                                        <p:strVal val="visible"/>
                                      </p:to>
                                    </p:set>
                                    <p:anim calcmode="lin" valueType="num">
                                      <p:cBhvr additive="base">
                                        <p:cTn id="7" dur="500" fill="hold"/>
                                        <p:tgtEl>
                                          <p:spTgt spid="360450"/>
                                        </p:tgtEl>
                                        <p:attrNameLst>
                                          <p:attrName>ppt_x</p:attrName>
                                        </p:attrNameLst>
                                      </p:cBhvr>
                                      <p:tavLst>
                                        <p:tav tm="0">
                                          <p:val>
                                            <p:strVal val="0-#ppt_w/2"/>
                                          </p:val>
                                        </p:tav>
                                        <p:tav tm="100000">
                                          <p:val>
                                            <p:strVal val="#ppt_x"/>
                                          </p:val>
                                        </p:tav>
                                      </p:tavLst>
                                    </p:anim>
                                    <p:anim calcmode="lin" valueType="num">
                                      <p:cBhvr additive="base">
                                        <p:cTn id="8" dur="500" fill="hold"/>
                                        <p:tgtEl>
                                          <p:spTgt spid="3604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0451"/>
                                        </p:tgtEl>
                                        <p:attrNameLst>
                                          <p:attrName>style.visibility</p:attrName>
                                        </p:attrNameLst>
                                      </p:cBhvr>
                                      <p:to>
                                        <p:strVal val="visible"/>
                                      </p:to>
                                    </p:set>
                                    <p:anim calcmode="lin" valueType="num">
                                      <p:cBhvr additive="base">
                                        <p:cTn id="13" dur="500" fill="hold"/>
                                        <p:tgtEl>
                                          <p:spTgt spid="360451"/>
                                        </p:tgtEl>
                                        <p:attrNameLst>
                                          <p:attrName>ppt_x</p:attrName>
                                        </p:attrNameLst>
                                      </p:cBhvr>
                                      <p:tavLst>
                                        <p:tav tm="0">
                                          <p:val>
                                            <p:strVal val="0-#ppt_w/2"/>
                                          </p:val>
                                        </p:tav>
                                        <p:tav tm="100000">
                                          <p:val>
                                            <p:strVal val="#ppt_x"/>
                                          </p:val>
                                        </p:tav>
                                      </p:tavLst>
                                    </p:anim>
                                    <p:anim calcmode="lin" valueType="num">
                                      <p:cBhvr additive="base">
                                        <p:cTn id="14" dur="500" fill="hold"/>
                                        <p:tgtEl>
                                          <p:spTgt spid="36045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0452"/>
                                        </p:tgtEl>
                                        <p:attrNameLst>
                                          <p:attrName>style.visibility</p:attrName>
                                        </p:attrNameLst>
                                      </p:cBhvr>
                                      <p:to>
                                        <p:strVal val="visible"/>
                                      </p:to>
                                    </p:set>
                                    <p:anim calcmode="lin" valueType="num">
                                      <p:cBhvr additive="base">
                                        <p:cTn id="19" dur="500" fill="hold"/>
                                        <p:tgtEl>
                                          <p:spTgt spid="360452"/>
                                        </p:tgtEl>
                                        <p:attrNameLst>
                                          <p:attrName>ppt_x</p:attrName>
                                        </p:attrNameLst>
                                      </p:cBhvr>
                                      <p:tavLst>
                                        <p:tav tm="0">
                                          <p:val>
                                            <p:strVal val="0-#ppt_w/2"/>
                                          </p:val>
                                        </p:tav>
                                        <p:tav tm="100000">
                                          <p:val>
                                            <p:strVal val="#ppt_x"/>
                                          </p:val>
                                        </p:tav>
                                      </p:tavLst>
                                    </p:anim>
                                    <p:anim calcmode="lin" valueType="num">
                                      <p:cBhvr additive="base">
                                        <p:cTn id="20" dur="500" fill="hold"/>
                                        <p:tgtEl>
                                          <p:spTgt spid="36045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0453"/>
                                        </p:tgtEl>
                                        <p:attrNameLst>
                                          <p:attrName>style.visibility</p:attrName>
                                        </p:attrNameLst>
                                      </p:cBhvr>
                                      <p:to>
                                        <p:strVal val="visible"/>
                                      </p:to>
                                    </p:set>
                                    <p:anim calcmode="lin" valueType="num">
                                      <p:cBhvr additive="base">
                                        <p:cTn id="25" dur="500" fill="hold"/>
                                        <p:tgtEl>
                                          <p:spTgt spid="360453"/>
                                        </p:tgtEl>
                                        <p:attrNameLst>
                                          <p:attrName>ppt_x</p:attrName>
                                        </p:attrNameLst>
                                      </p:cBhvr>
                                      <p:tavLst>
                                        <p:tav tm="0">
                                          <p:val>
                                            <p:strVal val="0-#ppt_w/2"/>
                                          </p:val>
                                        </p:tav>
                                        <p:tav tm="100000">
                                          <p:val>
                                            <p:strVal val="#ppt_x"/>
                                          </p:val>
                                        </p:tav>
                                      </p:tavLst>
                                    </p:anim>
                                    <p:anim calcmode="lin" valueType="num">
                                      <p:cBhvr additive="base">
                                        <p:cTn id="26" dur="500" fill="hold"/>
                                        <p:tgtEl>
                                          <p:spTgt spid="36045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0454"/>
                                        </p:tgtEl>
                                        <p:attrNameLst>
                                          <p:attrName>style.visibility</p:attrName>
                                        </p:attrNameLst>
                                      </p:cBhvr>
                                      <p:to>
                                        <p:strVal val="visible"/>
                                      </p:to>
                                    </p:set>
                                    <p:anim calcmode="lin" valueType="num">
                                      <p:cBhvr additive="base">
                                        <p:cTn id="31" dur="500" fill="hold"/>
                                        <p:tgtEl>
                                          <p:spTgt spid="360454"/>
                                        </p:tgtEl>
                                        <p:attrNameLst>
                                          <p:attrName>ppt_x</p:attrName>
                                        </p:attrNameLst>
                                      </p:cBhvr>
                                      <p:tavLst>
                                        <p:tav tm="0">
                                          <p:val>
                                            <p:strVal val="0-#ppt_w/2"/>
                                          </p:val>
                                        </p:tav>
                                        <p:tav tm="100000">
                                          <p:val>
                                            <p:strVal val="#ppt_x"/>
                                          </p:val>
                                        </p:tav>
                                      </p:tavLst>
                                    </p:anim>
                                    <p:anim calcmode="lin" valueType="num">
                                      <p:cBhvr additive="base">
                                        <p:cTn id="32" dur="500" fill="hold"/>
                                        <p:tgtEl>
                                          <p:spTgt spid="36045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60464"/>
                                        </p:tgtEl>
                                        <p:attrNameLst>
                                          <p:attrName>style.visibility</p:attrName>
                                        </p:attrNameLst>
                                      </p:cBhvr>
                                      <p:to>
                                        <p:strVal val="visible"/>
                                      </p:to>
                                    </p:set>
                                    <p:anim calcmode="lin" valueType="num">
                                      <p:cBhvr additive="base">
                                        <p:cTn id="37" dur="500" fill="hold"/>
                                        <p:tgtEl>
                                          <p:spTgt spid="360464"/>
                                        </p:tgtEl>
                                        <p:attrNameLst>
                                          <p:attrName>ppt_x</p:attrName>
                                        </p:attrNameLst>
                                      </p:cBhvr>
                                      <p:tavLst>
                                        <p:tav tm="0">
                                          <p:val>
                                            <p:strVal val="0-#ppt_w/2"/>
                                          </p:val>
                                        </p:tav>
                                        <p:tav tm="100000">
                                          <p:val>
                                            <p:strVal val="#ppt_x"/>
                                          </p:val>
                                        </p:tav>
                                      </p:tavLst>
                                    </p:anim>
                                    <p:anim calcmode="lin" valueType="num">
                                      <p:cBhvr additive="base">
                                        <p:cTn id="38" dur="500" fill="hold"/>
                                        <p:tgtEl>
                                          <p:spTgt spid="36046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60465"/>
                                        </p:tgtEl>
                                        <p:attrNameLst>
                                          <p:attrName>style.visibility</p:attrName>
                                        </p:attrNameLst>
                                      </p:cBhvr>
                                      <p:to>
                                        <p:strVal val="visible"/>
                                      </p:to>
                                    </p:set>
                                    <p:anim calcmode="lin" valueType="num">
                                      <p:cBhvr additive="base">
                                        <p:cTn id="43" dur="500" fill="hold"/>
                                        <p:tgtEl>
                                          <p:spTgt spid="360465"/>
                                        </p:tgtEl>
                                        <p:attrNameLst>
                                          <p:attrName>ppt_x</p:attrName>
                                        </p:attrNameLst>
                                      </p:cBhvr>
                                      <p:tavLst>
                                        <p:tav tm="0">
                                          <p:val>
                                            <p:strVal val="0-#ppt_w/2"/>
                                          </p:val>
                                        </p:tav>
                                        <p:tav tm="100000">
                                          <p:val>
                                            <p:strVal val="#ppt_x"/>
                                          </p:val>
                                        </p:tav>
                                      </p:tavLst>
                                    </p:anim>
                                    <p:anim calcmode="lin" valueType="num">
                                      <p:cBhvr additive="base">
                                        <p:cTn id="44" dur="500" fill="hold"/>
                                        <p:tgtEl>
                                          <p:spTgt spid="36046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60455"/>
                                        </p:tgtEl>
                                        <p:attrNameLst>
                                          <p:attrName>style.visibility</p:attrName>
                                        </p:attrNameLst>
                                      </p:cBhvr>
                                      <p:to>
                                        <p:strVal val="visible"/>
                                      </p:to>
                                    </p:set>
                                    <p:anim calcmode="lin" valueType="num">
                                      <p:cBhvr additive="base">
                                        <p:cTn id="49" dur="500" fill="hold"/>
                                        <p:tgtEl>
                                          <p:spTgt spid="360455"/>
                                        </p:tgtEl>
                                        <p:attrNameLst>
                                          <p:attrName>ppt_x</p:attrName>
                                        </p:attrNameLst>
                                      </p:cBhvr>
                                      <p:tavLst>
                                        <p:tav tm="0">
                                          <p:val>
                                            <p:strVal val="0-#ppt_w/2"/>
                                          </p:val>
                                        </p:tav>
                                        <p:tav tm="100000">
                                          <p:val>
                                            <p:strVal val="#ppt_x"/>
                                          </p:val>
                                        </p:tav>
                                      </p:tavLst>
                                    </p:anim>
                                    <p:anim calcmode="lin" valueType="num">
                                      <p:cBhvr additive="base">
                                        <p:cTn id="50" dur="500" fill="hold"/>
                                        <p:tgtEl>
                                          <p:spTgt spid="36045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360456"/>
                                        </p:tgtEl>
                                        <p:attrNameLst>
                                          <p:attrName>style.visibility</p:attrName>
                                        </p:attrNameLst>
                                      </p:cBhvr>
                                      <p:to>
                                        <p:strVal val="visible"/>
                                      </p:to>
                                    </p:set>
                                    <p:anim calcmode="lin" valueType="num">
                                      <p:cBhvr additive="base">
                                        <p:cTn id="55" dur="500" fill="hold"/>
                                        <p:tgtEl>
                                          <p:spTgt spid="360456"/>
                                        </p:tgtEl>
                                        <p:attrNameLst>
                                          <p:attrName>ppt_x</p:attrName>
                                        </p:attrNameLst>
                                      </p:cBhvr>
                                      <p:tavLst>
                                        <p:tav tm="0">
                                          <p:val>
                                            <p:strVal val="0-#ppt_w/2"/>
                                          </p:val>
                                        </p:tav>
                                        <p:tav tm="100000">
                                          <p:val>
                                            <p:strVal val="#ppt_x"/>
                                          </p:val>
                                        </p:tav>
                                      </p:tavLst>
                                    </p:anim>
                                    <p:anim calcmode="lin" valueType="num">
                                      <p:cBhvr additive="base">
                                        <p:cTn id="56" dur="500" fill="hold"/>
                                        <p:tgtEl>
                                          <p:spTgt spid="36045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60457"/>
                                        </p:tgtEl>
                                        <p:attrNameLst>
                                          <p:attrName>style.visibility</p:attrName>
                                        </p:attrNameLst>
                                      </p:cBhvr>
                                      <p:to>
                                        <p:strVal val="visible"/>
                                      </p:to>
                                    </p:set>
                                    <p:anim calcmode="lin" valueType="num">
                                      <p:cBhvr additive="base">
                                        <p:cTn id="61" dur="500" fill="hold"/>
                                        <p:tgtEl>
                                          <p:spTgt spid="360457"/>
                                        </p:tgtEl>
                                        <p:attrNameLst>
                                          <p:attrName>ppt_x</p:attrName>
                                        </p:attrNameLst>
                                      </p:cBhvr>
                                      <p:tavLst>
                                        <p:tav tm="0">
                                          <p:val>
                                            <p:strVal val="0-#ppt_w/2"/>
                                          </p:val>
                                        </p:tav>
                                        <p:tav tm="100000">
                                          <p:val>
                                            <p:strVal val="#ppt_x"/>
                                          </p:val>
                                        </p:tav>
                                      </p:tavLst>
                                    </p:anim>
                                    <p:anim calcmode="lin" valueType="num">
                                      <p:cBhvr additive="base">
                                        <p:cTn id="62" dur="500" fill="hold"/>
                                        <p:tgtEl>
                                          <p:spTgt spid="360457"/>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60459"/>
                                        </p:tgtEl>
                                        <p:attrNameLst>
                                          <p:attrName>style.visibility</p:attrName>
                                        </p:attrNameLst>
                                      </p:cBhvr>
                                      <p:to>
                                        <p:strVal val="visible"/>
                                      </p:to>
                                    </p:set>
                                    <p:anim calcmode="lin" valueType="num">
                                      <p:cBhvr additive="base">
                                        <p:cTn id="67" dur="500" fill="hold"/>
                                        <p:tgtEl>
                                          <p:spTgt spid="360459"/>
                                        </p:tgtEl>
                                        <p:attrNameLst>
                                          <p:attrName>ppt_x</p:attrName>
                                        </p:attrNameLst>
                                      </p:cBhvr>
                                      <p:tavLst>
                                        <p:tav tm="0">
                                          <p:val>
                                            <p:strVal val="0-#ppt_w/2"/>
                                          </p:val>
                                        </p:tav>
                                        <p:tav tm="100000">
                                          <p:val>
                                            <p:strVal val="#ppt_x"/>
                                          </p:val>
                                        </p:tav>
                                      </p:tavLst>
                                    </p:anim>
                                    <p:anim calcmode="lin" valueType="num">
                                      <p:cBhvr additive="base">
                                        <p:cTn id="68" dur="500" fill="hold"/>
                                        <p:tgtEl>
                                          <p:spTgt spid="360459"/>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60460"/>
                                        </p:tgtEl>
                                        <p:attrNameLst>
                                          <p:attrName>style.visibility</p:attrName>
                                        </p:attrNameLst>
                                      </p:cBhvr>
                                      <p:to>
                                        <p:strVal val="visible"/>
                                      </p:to>
                                    </p:set>
                                    <p:anim calcmode="lin" valueType="num">
                                      <p:cBhvr additive="base">
                                        <p:cTn id="73" dur="500" fill="hold"/>
                                        <p:tgtEl>
                                          <p:spTgt spid="360460"/>
                                        </p:tgtEl>
                                        <p:attrNameLst>
                                          <p:attrName>ppt_x</p:attrName>
                                        </p:attrNameLst>
                                      </p:cBhvr>
                                      <p:tavLst>
                                        <p:tav tm="0">
                                          <p:val>
                                            <p:strVal val="0-#ppt_w/2"/>
                                          </p:val>
                                        </p:tav>
                                        <p:tav tm="100000">
                                          <p:val>
                                            <p:strVal val="#ppt_x"/>
                                          </p:val>
                                        </p:tav>
                                      </p:tavLst>
                                    </p:anim>
                                    <p:anim calcmode="lin" valueType="num">
                                      <p:cBhvr additive="base">
                                        <p:cTn id="74" dur="500" fill="hold"/>
                                        <p:tgtEl>
                                          <p:spTgt spid="36046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60466"/>
                                        </p:tgtEl>
                                        <p:attrNameLst>
                                          <p:attrName>style.visibility</p:attrName>
                                        </p:attrNameLst>
                                      </p:cBhvr>
                                      <p:to>
                                        <p:strVal val="visible"/>
                                      </p:to>
                                    </p:set>
                                    <p:anim calcmode="lin" valueType="num">
                                      <p:cBhvr additive="base">
                                        <p:cTn id="79" dur="500" fill="hold"/>
                                        <p:tgtEl>
                                          <p:spTgt spid="360466"/>
                                        </p:tgtEl>
                                        <p:attrNameLst>
                                          <p:attrName>ppt_x</p:attrName>
                                        </p:attrNameLst>
                                      </p:cBhvr>
                                      <p:tavLst>
                                        <p:tav tm="0">
                                          <p:val>
                                            <p:strVal val="0-#ppt_w/2"/>
                                          </p:val>
                                        </p:tav>
                                        <p:tav tm="100000">
                                          <p:val>
                                            <p:strVal val="#ppt_x"/>
                                          </p:val>
                                        </p:tav>
                                      </p:tavLst>
                                    </p:anim>
                                    <p:anim calcmode="lin" valueType="num">
                                      <p:cBhvr additive="base">
                                        <p:cTn id="80" dur="500" fill="hold"/>
                                        <p:tgtEl>
                                          <p:spTgt spid="360466"/>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360458"/>
                                        </p:tgtEl>
                                        <p:attrNameLst>
                                          <p:attrName>style.visibility</p:attrName>
                                        </p:attrNameLst>
                                      </p:cBhvr>
                                      <p:to>
                                        <p:strVal val="visible"/>
                                      </p:to>
                                    </p:set>
                                    <p:anim calcmode="lin" valueType="num">
                                      <p:cBhvr additive="base">
                                        <p:cTn id="85" dur="500" fill="hold"/>
                                        <p:tgtEl>
                                          <p:spTgt spid="360458"/>
                                        </p:tgtEl>
                                        <p:attrNameLst>
                                          <p:attrName>ppt_x</p:attrName>
                                        </p:attrNameLst>
                                      </p:cBhvr>
                                      <p:tavLst>
                                        <p:tav tm="0">
                                          <p:val>
                                            <p:strVal val="0-#ppt_w/2"/>
                                          </p:val>
                                        </p:tav>
                                        <p:tav tm="100000">
                                          <p:val>
                                            <p:strVal val="#ppt_x"/>
                                          </p:val>
                                        </p:tav>
                                      </p:tavLst>
                                    </p:anim>
                                    <p:anim calcmode="lin" valueType="num">
                                      <p:cBhvr additive="base">
                                        <p:cTn id="86" dur="500" fill="hold"/>
                                        <p:tgtEl>
                                          <p:spTgt spid="360458"/>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60461"/>
                                        </p:tgtEl>
                                        <p:attrNameLst>
                                          <p:attrName>style.visibility</p:attrName>
                                        </p:attrNameLst>
                                      </p:cBhvr>
                                      <p:to>
                                        <p:strVal val="visible"/>
                                      </p:to>
                                    </p:set>
                                    <p:anim calcmode="lin" valueType="num">
                                      <p:cBhvr additive="base">
                                        <p:cTn id="91" dur="500" fill="hold"/>
                                        <p:tgtEl>
                                          <p:spTgt spid="360461"/>
                                        </p:tgtEl>
                                        <p:attrNameLst>
                                          <p:attrName>ppt_x</p:attrName>
                                        </p:attrNameLst>
                                      </p:cBhvr>
                                      <p:tavLst>
                                        <p:tav tm="0">
                                          <p:val>
                                            <p:strVal val="0-#ppt_w/2"/>
                                          </p:val>
                                        </p:tav>
                                        <p:tav tm="100000">
                                          <p:val>
                                            <p:strVal val="#ppt_x"/>
                                          </p:val>
                                        </p:tav>
                                      </p:tavLst>
                                    </p:anim>
                                    <p:anim calcmode="lin" valueType="num">
                                      <p:cBhvr additive="base">
                                        <p:cTn id="92" dur="500" fill="hold"/>
                                        <p:tgtEl>
                                          <p:spTgt spid="360461"/>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60462"/>
                                        </p:tgtEl>
                                        <p:attrNameLst>
                                          <p:attrName>style.visibility</p:attrName>
                                        </p:attrNameLst>
                                      </p:cBhvr>
                                      <p:to>
                                        <p:strVal val="visible"/>
                                      </p:to>
                                    </p:set>
                                    <p:anim calcmode="lin" valueType="num">
                                      <p:cBhvr additive="base">
                                        <p:cTn id="97" dur="500" fill="hold"/>
                                        <p:tgtEl>
                                          <p:spTgt spid="360462"/>
                                        </p:tgtEl>
                                        <p:attrNameLst>
                                          <p:attrName>ppt_x</p:attrName>
                                        </p:attrNameLst>
                                      </p:cBhvr>
                                      <p:tavLst>
                                        <p:tav tm="0">
                                          <p:val>
                                            <p:strVal val="0-#ppt_w/2"/>
                                          </p:val>
                                        </p:tav>
                                        <p:tav tm="100000">
                                          <p:val>
                                            <p:strVal val="#ppt_x"/>
                                          </p:val>
                                        </p:tav>
                                      </p:tavLst>
                                    </p:anim>
                                    <p:anim calcmode="lin" valueType="num">
                                      <p:cBhvr additive="base">
                                        <p:cTn id="98" dur="500" fill="hold"/>
                                        <p:tgtEl>
                                          <p:spTgt spid="360462"/>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60463"/>
                                        </p:tgtEl>
                                        <p:attrNameLst>
                                          <p:attrName>style.visibility</p:attrName>
                                        </p:attrNameLst>
                                      </p:cBhvr>
                                      <p:to>
                                        <p:strVal val="visible"/>
                                      </p:to>
                                    </p:set>
                                    <p:anim calcmode="lin" valueType="num">
                                      <p:cBhvr additive="base">
                                        <p:cTn id="103" dur="500" fill="hold"/>
                                        <p:tgtEl>
                                          <p:spTgt spid="360463"/>
                                        </p:tgtEl>
                                        <p:attrNameLst>
                                          <p:attrName>ppt_x</p:attrName>
                                        </p:attrNameLst>
                                      </p:cBhvr>
                                      <p:tavLst>
                                        <p:tav tm="0">
                                          <p:val>
                                            <p:strVal val="0-#ppt_w/2"/>
                                          </p:val>
                                        </p:tav>
                                        <p:tav tm="100000">
                                          <p:val>
                                            <p:strVal val="#ppt_x"/>
                                          </p:val>
                                        </p:tav>
                                      </p:tavLst>
                                    </p:anim>
                                    <p:anim calcmode="lin" valueType="num">
                                      <p:cBhvr additive="base">
                                        <p:cTn id="104" dur="500" fill="hold"/>
                                        <p:tgtEl>
                                          <p:spTgt spid="360463"/>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60467"/>
                                        </p:tgtEl>
                                        <p:attrNameLst>
                                          <p:attrName>style.visibility</p:attrName>
                                        </p:attrNameLst>
                                      </p:cBhvr>
                                      <p:to>
                                        <p:strVal val="visible"/>
                                      </p:to>
                                    </p:set>
                                    <p:anim calcmode="lin" valueType="num">
                                      <p:cBhvr additive="base">
                                        <p:cTn id="109" dur="500" fill="hold"/>
                                        <p:tgtEl>
                                          <p:spTgt spid="360467"/>
                                        </p:tgtEl>
                                        <p:attrNameLst>
                                          <p:attrName>ppt_x</p:attrName>
                                        </p:attrNameLst>
                                      </p:cBhvr>
                                      <p:tavLst>
                                        <p:tav tm="0">
                                          <p:val>
                                            <p:strVal val="0-#ppt_w/2"/>
                                          </p:val>
                                        </p:tav>
                                        <p:tav tm="100000">
                                          <p:val>
                                            <p:strVal val="#ppt_x"/>
                                          </p:val>
                                        </p:tav>
                                      </p:tavLst>
                                    </p:anim>
                                    <p:anim calcmode="lin" valueType="num">
                                      <p:cBhvr additive="base">
                                        <p:cTn id="110" dur="500" fill="hold"/>
                                        <p:tgtEl>
                                          <p:spTgt spid="3604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autoUpdateAnimBg="0"/>
      <p:bldP spid="360451" grpId="0" autoUpdateAnimBg="0"/>
      <p:bldP spid="360452" grpId="0" autoUpdateAnimBg="0"/>
      <p:bldP spid="360453" grpId="0" autoUpdateAnimBg="0"/>
      <p:bldP spid="360454" grpId="0" autoUpdateAnimBg="0"/>
      <p:bldP spid="360455" grpId="0" autoUpdateAnimBg="0"/>
      <p:bldP spid="360457" grpId="0" autoUpdateAnimBg="0"/>
      <p:bldP spid="360459" grpId="0" autoUpdateAnimBg="0"/>
      <p:bldP spid="360460" grpId="0" autoUpdateAnimBg="0"/>
      <p:bldP spid="360461" grpId="0" autoUpdateAnimBg="0"/>
      <p:bldP spid="360462" grpId="0" autoUpdateAnimBg="0"/>
      <p:bldP spid="360463" grpId="0" autoUpdateAnimBg="0"/>
      <p:bldP spid="360464" grpId="0" autoUpdateAnimBg="0"/>
      <p:bldP spid="360465" grpId="0" autoUpdateAnimBg="0"/>
      <p:bldP spid="360466" grpId="0" autoUpdateAnimBg="0"/>
      <p:bldP spid="36046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5900" y="296863"/>
            <a:ext cx="2592388" cy="3736975"/>
          </a:xfrm>
          <a:prstGeom prst="rect">
            <a:avLst/>
          </a:prstGeom>
          <a:noFill/>
          <a:ln w="9525">
            <a:noFill/>
            <a:miter lim="800000"/>
            <a:headEnd/>
            <a:tailEnd/>
          </a:ln>
        </p:spPr>
        <p:txBody>
          <a:bodyPr>
            <a:spAutoFit/>
          </a:bodyPr>
          <a:lstStyle/>
          <a:p>
            <a:pPr>
              <a:spcBef>
                <a:spcPct val="20000"/>
              </a:spcBef>
            </a:pPr>
            <a:r>
              <a:rPr lang="zh-CN" altLang="en-US" sz="3200" dirty="0">
                <a:latin typeface="楷体_GB2312" pitchFamily="49" charset="-122"/>
                <a:ea typeface="楷体_GB2312" pitchFamily="49" charset="-122"/>
              </a:rPr>
              <a:t>例</a:t>
            </a:r>
            <a:r>
              <a:rPr lang="en-US" altLang="zh-CN" sz="3200" dirty="0">
                <a:latin typeface="楷体_GB2312" pitchFamily="49" charset="-122"/>
                <a:ea typeface="楷体_GB2312" pitchFamily="49" charset="-122"/>
              </a:rPr>
              <a:t>3.</a:t>
            </a:r>
            <a:r>
              <a:rPr lang="zh-CN" altLang="en-US" sz="3200" dirty="0">
                <a:latin typeface="楷体_GB2312" pitchFamily="49" charset="-122"/>
                <a:ea typeface="楷体_GB2312" pitchFamily="49" charset="-122"/>
              </a:rPr>
              <a:t>已知</a:t>
            </a:r>
            <a:r>
              <a:rPr lang="en-US" altLang="zh-CN" sz="3200" i="1" dirty="0">
                <a:ea typeface="楷体_GB2312" pitchFamily="49" charset="-122"/>
              </a:rPr>
              <a:t>E</a:t>
            </a:r>
            <a:r>
              <a:rPr lang="en-US" altLang="zh-CN" dirty="0">
                <a:ea typeface="楷体_GB2312" pitchFamily="49" charset="-122"/>
              </a:rPr>
              <a:t>C</a:t>
            </a:r>
            <a:r>
              <a:rPr lang="en-US" altLang="zh-CN" sz="3200" dirty="0">
                <a:ea typeface="楷体_GB2312" pitchFamily="49" charset="-122"/>
              </a:rPr>
              <a:t>=10V</a:t>
            </a:r>
            <a:r>
              <a:rPr lang="en-US" altLang="zh-CN" sz="3200" dirty="0">
                <a:latin typeface="楷体_GB2312" pitchFamily="49" charset="-122"/>
                <a:ea typeface="楷体_GB2312" pitchFamily="49" charset="-122"/>
              </a:rPr>
              <a:t>,</a:t>
            </a:r>
          </a:p>
          <a:p>
            <a:pPr>
              <a:spcBef>
                <a:spcPct val="20000"/>
              </a:spcBef>
            </a:pPr>
            <a:r>
              <a:rPr lang="en-US" altLang="zh-CN" sz="3200" i="1" dirty="0">
                <a:ea typeface="楷体_GB2312" pitchFamily="49" charset="-122"/>
              </a:rPr>
              <a:t>E</a:t>
            </a:r>
            <a:r>
              <a:rPr lang="en-US" altLang="zh-CN" dirty="0">
                <a:ea typeface="楷体_GB2312" pitchFamily="49" charset="-122"/>
              </a:rPr>
              <a:t>B </a:t>
            </a:r>
            <a:r>
              <a:rPr lang="en-US" altLang="zh-CN" sz="3200" dirty="0">
                <a:ea typeface="楷体_GB2312" pitchFamily="49" charset="-122"/>
              </a:rPr>
              <a:t>= 5V</a:t>
            </a:r>
            <a:r>
              <a:rPr lang="en-US" altLang="zh-CN" sz="3200" dirty="0">
                <a:latin typeface="楷体_GB2312" pitchFamily="49" charset="-122"/>
                <a:ea typeface="楷体_GB2312" pitchFamily="49" charset="-122"/>
              </a:rPr>
              <a:t>,</a:t>
            </a:r>
            <a:r>
              <a:rPr lang="en-US" altLang="zh-CN" sz="3200" dirty="0">
                <a:solidFill>
                  <a:srgbClr val="FF00FF"/>
                </a:solidFill>
                <a:latin typeface="楷体_GB2312" pitchFamily="49" charset="-122"/>
                <a:ea typeface="楷体_GB2312" pitchFamily="49" charset="-122"/>
              </a:rPr>
              <a:t> </a:t>
            </a:r>
          </a:p>
          <a:p>
            <a:pPr>
              <a:spcBef>
                <a:spcPct val="20000"/>
              </a:spcBef>
            </a:pPr>
            <a:r>
              <a:rPr lang="en-US" altLang="zh-CN" sz="3200" i="1" dirty="0" smtClean="0">
                <a:ea typeface="楷体_GB2312" pitchFamily="49" charset="-122"/>
              </a:rPr>
              <a:t>V</a:t>
            </a:r>
            <a:r>
              <a:rPr lang="en-US" altLang="zh-CN" dirty="0" smtClean="0">
                <a:ea typeface="楷体_GB2312" pitchFamily="49" charset="-122"/>
              </a:rPr>
              <a:t>BE </a:t>
            </a:r>
            <a:r>
              <a:rPr lang="en-US" altLang="zh-CN" sz="3200" dirty="0">
                <a:ea typeface="楷体_GB2312" pitchFamily="49" charset="-122"/>
              </a:rPr>
              <a:t>= 0.7V</a:t>
            </a:r>
            <a:r>
              <a:rPr lang="en-US" altLang="zh-CN" sz="3200" dirty="0">
                <a:latin typeface="楷体_GB2312" pitchFamily="49" charset="-122"/>
                <a:ea typeface="楷体_GB2312" pitchFamily="49" charset="-122"/>
              </a:rPr>
              <a:t>, </a:t>
            </a:r>
            <a:r>
              <a:rPr lang="en-US" altLang="zh-CN" sz="3200" i="1" dirty="0">
                <a:ea typeface="楷体_GB2312" pitchFamily="49" charset="-122"/>
              </a:rPr>
              <a:t>R</a:t>
            </a:r>
            <a:r>
              <a:rPr lang="en-US" altLang="zh-CN" dirty="0">
                <a:ea typeface="楷体_GB2312" pitchFamily="49" charset="-122"/>
              </a:rPr>
              <a:t>C</a:t>
            </a:r>
            <a:r>
              <a:rPr lang="en-US" altLang="zh-CN" sz="3200" dirty="0">
                <a:ea typeface="楷体_GB2312" pitchFamily="49" charset="-122"/>
              </a:rPr>
              <a:t>=3</a:t>
            </a:r>
            <a:r>
              <a:rPr lang="en-US" altLang="zh-CN" sz="3200" dirty="0">
                <a:latin typeface="楷体_GB2312" pitchFamily="49" charset="-122"/>
                <a:ea typeface="楷体_GB2312" pitchFamily="49" charset="-122"/>
              </a:rPr>
              <a:t>k</a:t>
            </a:r>
            <a:r>
              <a:rPr lang="en-US" altLang="zh-CN" sz="3200" dirty="0"/>
              <a:t>Ω</a:t>
            </a:r>
            <a:r>
              <a:rPr lang="zh-CN" altLang="en-US" sz="3200" dirty="0">
                <a:latin typeface="宋体" pitchFamily="2" charset="-122"/>
              </a:rPr>
              <a:t>， </a:t>
            </a:r>
            <a:r>
              <a:rPr lang="en-US" altLang="zh-CN" sz="3200" i="1" dirty="0">
                <a:ea typeface="楷体_GB2312" pitchFamily="49" charset="-122"/>
              </a:rPr>
              <a:t>R</a:t>
            </a:r>
            <a:r>
              <a:rPr lang="en-US" altLang="zh-CN" dirty="0">
                <a:ea typeface="楷体_GB2312" pitchFamily="49" charset="-122"/>
              </a:rPr>
              <a:t>B</a:t>
            </a:r>
            <a:r>
              <a:rPr lang="en-US" altLang="zh-CN" sz="3200" dirty="0">
                <a:ea typeface="楷体_GB2312" pitchFamily="49" charset="-122"/>
              </a:rPr>
              <a:t>=200</a:t>
            </a:r>
            <a:r>
              <a:rPr lang="en-US" altLang="zh-CN" sz="3200" dirty="0">
                <a:latin typeface="楷体_GB2312" pitchFamily="49" charset="-122"/>
                <a:ea typeface="楷体_GB2312" pitchFamily="49" charset="-122"/>
              </a:rPr>
              <a:t>k</a:t>
            </a:r>
            <a:r>
              <a:rPr lang="en-US" altLang="zh-CN" sz="3200" dirty="0"/>
              <a:t>Ω</a:t>
            </a:r>
            <a:r>
              <a:rPr lang="zh-CN" altLang="en-US" sz="3200" dirty="0">
                <a:latin typeface="宋体" pitchFamily="2" charset="-122"/>
              </a:rPr>
              <a:t>，   </a:t>
            </a:r>
            <a:r>
              <a:rPr lang="en-US" altLang="zh-CN" sz="3200" i="1" dirty="0">
                <a:latin typeface="宋体" pitchFamily="2" charset="-122"/>
                <a:cs typeface="Times New Roman" pitchFamily="18" charset="0"/>
              </a:rPr>
              <a:t>β</a:t>
            </a:r>
            <a:r>
              <a:rPr lang="en-US" altLang="zh-CN" sz="3200" dirty="0">
                <a:ea typeface="楷体_GB2312" pitchFamily="49" charset="-122"/>
              </a:rPr>
              <a:t>=100.</a:t>
            </a:r>
            <a:endParaRPr lang="en-US" altLang="zh-CN" sz="3200" dirty="0">
              <a:latin typeface="楷体_GB2312" pitchFamily="49" charset="-122"/>
              <a:ea typeface="楷体_GB2312" pitchFamily="49" charset="-122"/>
            </a:endParaRPr>
          </a:p>
        </p:txBody>
      </p:sp>
      <p:sp>
        <p:nvSpPr>
          <p:cNvPr id="128003" name="Text Box 3"/>
          <p:cNvSpPr txBox="1">
            <a:spLocks noChangeArrowheads="1"/>
          </p:cNvSpPr>
          <p:nvPr/>
        </p:nvSpPr>
        <p:spPr bwMode="auto">
          <a:xfrm>
            <a:off x="100013" y="5038725"/>
            <a:ext cx="8915400" cy="1225550"/>
          </a:xfrm>
          <a:prstGeom prst="rect">
            <a:avLst/>
          </a:prstGeom>
          <a:noFill/>
          <a:ln w="9525">
            <a:noFill/>
            <a:miter lim="800000"/>
            <a:headEnd/>
            <a:tailEnd/>
          </a:ln>
        </p:spPr>
        <p:txBody>
          <a:bodyPr>
            <a:spAutoFit/>
          </a:bodyPr>
          <a:lstStyle/>
          <a:p>
            <a:pPr>
              <a:spcBef>
                <a:spcPct val="30000"/>
              </a:spcBef>
            </a:pPr>
            <a:r>
              <a:rPr lang="zh-CN" altLang="en-US" sz="3200">
                <a:ea typeface="楷体_GB2312" pitchFamily="49" charset="-122"/>
              </a:rPr>
              <a:t>求：</a:t>
            </a:r>
          </a:p>
          <a:p>
            <a:pPr>
              <a:spcBef>
                <a:spcPct val="30000"/>
              </a:spcBef>
            </a:pPr>
            <a:r>
              <a:rPr lang="en-US" altLang="zh-CN" sz="3200" i="1">
                <a:ea typeface="楷体_GB2312" pitchFamily="49" charset="-122"/>
              </a:rPr>
              <a:t>I</a:t>
            </a:r>
            <a:r>
              <a:rPr lang="en-US" altLang="zh-CN">
                <a:ea typeface="楷体_GB2312" pitchFamily="49" charset="-122"/>
              </a:rPr>
              <a:t>B</a:t>
            </a:r>
            <a:r>
              <a:rPr lang="en-US" altLang="zh-CN" sz="3200">
                <a:ea typeface="楷体_GB2312" pitchFamily="49" charset="-122"/>
              </a:rPr>
              <a:t> </a:t>
            </a:r>
            <a:r>
              <a:rPr lang="zh-CN" altLang="en-US" sz="3200">
                <a:ea typeface="楷体_GB2312" pitchFamily="49" charset="-122"/>
              </a:rPr>
              <a:t>，</a:t>
            </a:r>
            <a:r>
              <a:rPr lang="en-US" altLang="zh-CN" sz="3200" i="1">
                <a:ea typeface="楷体_GB2312" pitchFamily="49" charset="-122"/>
              </a:rPr>
              <a:t>I</a:t>
            </a:r>
            <a:r>
              <a:rPr lang="en-US" altLang="zh-CN">
                <a:ea typeface="楷体_GB2312" pitchFamily="49" charset="-122"/>
              </a:rPr>
              <a:t>C</a:t>
            </a:r>
            <a:r>
              <a:rPr lang="en-US" altLang="zh-CN" sz="3200">
                <a:latin typeface="楷体_GB2312" pitchFamily="49" charset="-122"/>
                <a:ea typeface="楷体_GB2312" pitchFamily="49" charset="-122"/>
              </a:rPr>
              <a:t>.</a:t>
            </a:r>
            <a:r>
              <a:rPr lang="en-US" altLang="zh-CN" sz="3200">
                <a:ea typeface="楷体_GB2312" pitchFamily="49" charset="-122"/>
              </a:rPr>
              <a:t> </a:t>
            </a:r>
            <a:r>
              <a:rPr lang="zh-CN" altLang="en-US" sz="3200">
                <a:latin typeface="楷体_GB2312" pitchFamily="49" charset="-122"/>
                <a:ea typeface="楷体_GB2312" pitchFamily="49" charset="-122"/>
              </a:rPr>
              <a:t>判断三极管是否处于放大状态。</a:t>
            </a:r>
            <a:endParaRPr lang="en-US" altLang="zh-CN" sz="3200">
              <a:latin typeface="楷体_GB2312" pitchFamily="49" charset="-122"/>
              <a:ea typeface="楷体_GB2312" pitchFamily="49" charset="-122"/>
            </a:endParaRPr>
          </a:p>
        </p:txBody>
      </p:sp>
      <p:grpSp>
        <p:nvGrpSpPr>
          <p:cNvPr id="128004" name="Group 18"/>
          <p:cNvGrpSpPr>
            <a:grpSpLocks/>
          </p:cNvGrpSpPr>
          <p:nvPr/>
        </p:nvGrpSpPr>
        <p:grpSpPr bwMode="auto">
          <a:xfrm>
            <a:off x="2389188" y="376238"/>
            <a:ext cx="6624637" cy="5116512"/>
            <a:chOff x="1587" y="142"/>
            <a:chExt cx="4173" cy="3223"/>
          </a:xfrm>
        </p:grpSpPr>
        <p:grpSp>
          <p:nvGrpSpPr>
            <p:cNvPr id="128008" name="Group 4"/>
            <p:cNvGrpSpPr>
              <a:grpSpLocks/>
            </p:cNvGrpSpPr>
            <p:nvPr/>
          </p:nvGrpSpPr>
          <p:grpSpPr bwMode="auto">
            <a:xfrm>
              <a:off x="1587" y="142"/>
              <a:ext cx="4060" cy="3223"/>
              <a:chOff x="1701" y="3"/>
              <a:chExt cx="4060" cy="3223"/>
            </a:xfrm>
          </p:grpSpPr>
          <p:pic>
            <p:nvPicPr>
              <p:cNvPr id="128014" name="Picture 5"/>
              <p:cNvPicPr>
                <a:picLocks noChangeAspect="1" noChangeArrowheads="1"/>
              </p:cNvPicPr>
              <p:nvPr/>
            </p:nvPicPr>
            <p:blipFill>
              <a:blip r:embed="rId2"/>
              <a:srcRect/>
              <a:stretch>
                <a:fillRect/>
              </a:stretch>
            </p:blipFill>
            <p:spPr bwMode="auto">
              <a:xfrm>
                <a:off x="1701" y="3"/>
                <a:ext cx="4060" cy="3223"/>
              </a:xfrm>
              <a:prstGeom prst="rect">
                <a:avLst/>
              </a:prstGeom>
              <a:noFill/>
              <a:ln w="9525">
                <a:noFill/>
                <a:miter lim="800000"/>
                <a:headEnd/>
                <a:tailEnd/>
              </a:ln>
            </p:spPr>
          </p:pic>
          <p:sp>
            <p:nvSpPr>
              <p:cNvPr id="128015" name="Oval 6"/>
              <p:cNvSpPr>
                <a:spLocks noChangeArrowheads="1"/>
              </p:cNvSpPr>
              <p:nvPr/>
            </p:nvSpPr>
            <p:spPr bwMode="auto">
              <a:xfrm>
                <a:off x="1973" y="2704"/>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6" name="Oval 7"/>
              <p:cNvSpPr>
                <a:spLocks noChangeArrowheads="1"/>
              </p:cNvSpPr>
              <p:nvPr/>
            </p:nvSpPr>
            <p:spPr bwMode="auto">
              <a:xfrm>
                <a:off x="2767"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7" name="Oval 8"/>
              <p:cNvSpPr>
                <a:spLocks noChangeArrowheads="1"/>
              </p:cNvSpPr>
              <p:nvPr/>
            </p:nvSpPr>
            <p:spPr bwMode="auto">
              <a:xfrm>
                <a:off x="3628"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8" name="Oval 9"/>
              <p:cNvSpPr>
                <a:spLocks noChangeArrowheads="1"/>
              </p:cNvSpPr>
              <p:nvPr/>
            </p:nvSpPr>
            <p:spPr bwMode="auto">
              <a:xfrm>
                <a:off x="4332"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9" name="Oval 10"/>
              <p:cNvSpPr>
                <a:spLocks noChangeArrowheads="1"/>
              </p:cNvSpPr>
              <p:nvPr/>
            </p:nvSpPr>
            <p:spPr bwMode="auto">
              <a:xfrm>
                <a:off x="2767" y="1049"/>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20" name="Oval 11"/>
              <p:cNvSpPr>
                <a:spLocks noChangeArrowheads="1"/>
              </p:cNvSpPr>
              <p:nvPr/>
            </p:nvSpPr>
            <p:spPr bwMode="auto">
              <a:xfrm>
                <a:off x="4332" y="323"/>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128009" name="Rectangle 12"/>
            <p:cNvSpPr>
              <a:spLocks noChangeArrowheads="1"/>
            </p:cNvSpPr>
            <p:nvPr/>
          </p:nvSpPr>
          <p:spPr bwMode="auto">
            <a:xfrm>
              <a:off x="5313" y="2886"/>
              <a:ext cx="447" cy="288"/>
            </a:xfrm>
            <a:prstGeom prst="rect">
              <a:avLst/>
            </a:prstGeom>
            <a:noFill/>
            <a:ln w="9525">
              <a:noFill/>
              <a:miter lim="800000"/>
              <a:headEnd/>
              <a:tailEnd/>
            </a:ln>
          </p:spPr>
          <p:txBody>
            <a:bodyPr wrap="none">
              <a:spAutoFit/>
            </a:bodyPr>
            <a:lstStyle/>
            <a:p>
              <a:r>
                <a:rPr lang="en-US" altLang="zh-CN"/>
                <a:t>10V</a:t>
              </a:r>
            </a:p>
          </p:txBody>
        </p:sp>
        <p:sp>
          <p:nvSpPr>
            <p:cNvPr id="128010" name="Rectangle 13"/>
            <p:cNvSpPr>
              <a:spLocks noChangeArrowheads="1"/>
            </p:cNvSpPr>
            <p:nvPr/>
          </p:nvSpPr>
          <p:spPr bwMode="auto">
            <a:xfrm>
              <a:off x="1927" y="2999"/>
              <a:ext cx="351" cy="288"/>
            </a:xfrm>
            <a:prstGeom prst="rect">
              <a:avLst/>
            </a:prstGeom>
            <a:noFill/>
            <a:ln w="9525">
              <a:noFill/>
              <a:miter lim="800000"/>
              <a:headEnd/>
              <a:tailEnd/>
            </a:ln>
          </p:spPr>
          <p:txBody>
            <a:bodyPr wrap="none">
              <a:spAutoFit/>
            </a:bodyPr>
            <a:lstStyle/>
            <a:p>
              <a:r>
                <a:rPr lang="en-US" altLang="zh-CN"/>
                <a:t>5V</a:t>
              </a:r>
            </a:p>
          </p:txBody>
        </p:sp>
        <p:sp>
          <p:nvSpPr>
            <p:cNvPr id="128011" name="Rectangle 15"/>
            <p:cNvSpPr>
              <a:spLocks noChangeArrowheads="1"/>
            </p:cNvSpPr>
            <p:nvPr/>
          </p:nvSpPr>
          <p:spPr bwMode="auto">
            <a:xfrm>
              <a:off x="5125" y="187"/>
              <a:ext cx="512" cy="288"/>
            </a:xfrm>
            <a:prstGeom prst="rect">
              <a:avLst/>
            </a:prstGeom>
            <a:noFill/>
            <a:ln w="9525">
              <a:noFill/>
              <a:miter lim="800000"/>
              <a:headEnd/>
              <a:tailEnd/>
            </a:ln>
          </p:spPr>
          <p:txBody>
            <a:bodyPr>
              <a:spAutoFit/>
            </a:bodyPr>
            <a:lstStyle/>
            <a:p>
              <a:r>
                <a:rPr lang="en-US" altLang="zh-CN"/>
                <a:t>3kΩ</a:t>
              </a:r>
            </a:p>
          </p:txBody>
        </p:sp>
        <p:sp>
          <p:nvSpPr>
            <p:cNvPr id="128012" name="Rectangle 16"/>
            <p:cNvSpPr>
              <a:spLocks noChangeArrowheads="1"/>
            </p:cNvSpPr>
            <p:nvPr/>
          </p:nvSpPr>
          <p:spPr bwMode="auto">
            <a:xfrm>
              <a:off x="1701" y="1661"/>
              <a:ext cx="704" cy="288"/>
            </a:xfrm>
            <a:prstGeom prst="rect">
              <a:avLst/>
            </a:prstGeom>
            <a:noFill/>
            <a:ln w="9525">
              <a:noFill/>
              <a:miter lim="800000"/>
              <a:headEnd/>
              <a:tailEnd/>
            </a:ln>
          </p:spPr>
          <p:txBody>
            <a:bodyPr wrap="none">
              <a:spAutoFit/>
            </a:bodyPr>
            <a:lstStyle/>
            <a:p>
              <a:r>
                <a:rPr lang="en-US" altLang="zh-CN"/>
                <a:t>200kΩ</a:t>
              </a:r>
            </a:p>
          </p:txBody>
        </p:sp>
        <p:sp>
          <p:nvSpPr>
            <p:cNvPr id="128013" name="Rectangle 17"/>
            <p:cNvSpPr>
              <a:spLocks noChangeArrowheads="1"/>
            </p:cNvSpPr>
            <p:nvPr/>
          </p:nvSpPr>
          <p:spPr bwMode="auto">
            <a:xfrm>
              <a:off x="3560" y="1094"/>
              <a:ext cx="706" cy="288"/>
            </a:xfrm>
            <a:prstGeom prst="rect">
              <a:avLst/>
            </a:prstGeom>
            <a:noFill/>
            <a:ln w="9525">
              <a:noFill/>
              <a:miter lim="800000"/>
              <a:headEnd/>
              <a:tailEnd/>
            </a:ln>
          </p:spPr>
          <p:txBody>
            <a:bodyPr wrap="none">
              <a:spAutoFit/>
            </a:bodyPr>
            <a:lstStyle/>
            <a:p>
              <a:r>
                <a:rPr lang="en-US" altLang="zh-CN" i="1"/>
                <a:t>β</a:t>
              </a:r>
              <a:r>
                <a:rPr lang="en-US" altLang="zh-CN"/>
                <a:t>=100</a:t>
              </a:r>
            </a:p>
          </p:txBody>
        </p:sp>
      </p:grpSp>
      <p:sp>
        <p:nvSpPr>
          <p:cNvPr id="128005" name="日期占位符 1"/>
          <p:cNvSpPr>
            <a:spLocks noGrp="1"/>
          </p:cNvSpPr>
          <p:nvPr>
            <p:ph type="dt" sz="quarter" idx="10"/>
          </p:nvPr>
        </p:nvSpPr>
        <p:spPr>
          <a:xfrm>
            <a:off x="457200" y="6445250"/>
            <a:ext cx="2133600" cy="476250"/>
          </a:xfrm>
          <a:noFill/>
        </p:spPr>
        <p:txBody>
          <a:bodyPr/>
          <a:lstStyle/>
          <a:p>
            <a:fld id="{485DF6B4-106C-4260-AC37-6104EC24BDF2}" type="datetime1">
              <a:rPr lang="zh-CN" altLang="en-US" smtClean="0">
                <a:latin typeface="Arial" pitchFamily="34" charset="0"/>
              </a:rPr>
              <a:pPr/>
              <a:t>2019-10-16</a:t>
            </a:fld>
            <a:endParaRPr lang="en-US" altLang="zh-CN" smtClean="0">
              <a:latin typeface="Arial" pitchFamily="34" charset="0"/>
            </a:endParaRPr>
          </a:p>
        </p:txBody>
      </p:sp>
      <p:sp>
        <p:nvSpPr>
          <p:cNvPr id="128006"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128007" name="灯片编号占位符 3"/>
          <p:cNvSpPr>
            <a:spLocks noGrp="1"/>
          </p:cNvSpPr>
          <p:nvPr>
            <p:ph type="sldNum" sz="quarter" idx="12"/>
          </p:nvPr>
        </p:nvSpPr>
        <p:spPr>
          <a:xfrm>
            <a:off x="6553200" y="6445250"/>
            <a:ext cx="2133600" cy="476250"/>
          </a:xfrm>
          <a:noFill/>
        </p:spPr>
        <p:txBody>
          <a:bodyPr/>
          <a:lstStyle/>
          <a:p>
            <a:fld id="{9121B149-3B87-4A43-AD07-F59F554A2DE7}" type="slidenum">
              <a:rPr lang="en-US" altLang="zh-CN" smtClean="0">
                <a:latin typeface="Arial" pitchFamily="34" charset="0"/>
              </a:rPr>
              <a:pPr/>
              <a:t>36</a:t>
            </a:fld>
            <a:endParaRPr lang="en-US" altLang="zh-CN" smtClean="0">
              <a:latin typeface="Arial" pitchFamily="34" charset="0"/>
            </a:endParaRPr>
          </a:p>
        </p:txBody>
      </p:sp>
    </p:spTree>
    <p:extLst>
      <p:ext uri="{BB962C8B-B14F-4D97-AF65-F5344CB8AC3E}">
        <p14:creationId xmlns="" xmlns:p14="http://schemas.microsoft.com/office/powerpoint/2010/main" val="1338961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71438" y="90488"/>
            <a:ext cx="971550" cy="523875"/>
          </a:xfrm>
          <a:prstGeom prst="rect">
            <a:avLst/>
          </a:prstGeom>
          <a:noFill/>
          <a:ln w="9525">
            <a:noFill/>
            <a:miter lim="800000"/>
            <a:headEnd/>
            <a:tailEnd/>
          </a:ln>
        </p:spPr>
        <p:txBody>
          <a:bodyPr>
            <a:spAutoFit/>
          </a:bodyPr>
          <a:lstStyle/>
          <a:p>
            <a:pPr>
              <a:spcBef>
                <a:spcPct val="50000"/>
              </a:spcBef>
            </a:pPr>
            <a:r>
              <a:rPr lang="zh-CN" altLang="en-US" sz="2800">
                <a:solidFill>
                  <a:srgbClr val="FF0000"/>
                </a:solidFill>
              </a:rPr>
              <a:t>解：</a:t>
            </a:r>
          </a:p>
        </p:txBody>
      </p:sp>
      <p:sp>
        <p:nvSpPr>
          <p:cNvPr id="362499" name="Text Box 3"/>
          <p:cNvSpPr txBox="1">
            <a:spLocks noChangeArrowheads="1"/>
          </p:cNvSpPr>
          <p:nvPr/>
        </p:nvSpPr>
        <p:spPr bwMode="auto">
          <a:xfrm>
            <a:off x="484188" y="5868988"/>
            <a:ext cx="8135937" cy="461962"/>
          </a:xfrm>
          <a:prstGeom prst="rect">
            <a:avLst/>
          </a:prstGeom>
          <a:noFill/>
          <a:ln w="9525">
            <a:noFill/>
            <a:miter lim="800000"/>
            <a:headEnd/>
            <a:tailEnd/>
          </a:ln>
        </p:spPr>
        <p:txBody>
          <a:bodyPr>
            <a:spAutoFit/>
          </a:bodyPr>
          <a:lstStyle/>
          <a:p>
            <a:pPr>
              <a:spcBef>
                <a:spcPct val="10000"/>
              </a:spcBef>
            </a:pPr>
            <a:r>
              <a:rPr lang="zh-CN" altLang="en-US" sz="2400">
                <a:ea typeface="楷体_GB2312" pitchFamily="49" charset="-122"/>
              </a:rPr>
              <a:t>说明</a:t>
            </a:r>
            <a:r>
              <a:rPr lang="zh-CN" altLang="en-US" sz="2400">
                <a:solidFill>
                  <a:srgbClr val="FF00FF"/>
                </a:solidFill>
                <a:ea typeface="楷体_GB2312" pitchFamily="49" charset="-122"/>
              </a:rPr>
              <a:t>发射结正偏</a:t>
            </a:r>
            <a:r>
              <a:rPr lang="zh-CN" altLang="en-US" sz="2400">
                <a:ea typeface="楷体_GB2312" pitchFamily="49" charset="-122"/>
              </a:rPr>
              <a:t>，</a:t>
            </a:r>
            <a:r>
              <a:rPr lang="zh-CN" altLang="en-US" sz="2400">
                <a:solidFill>
                  <a:srgbClr val="FF00FF"/>
                </a:solidFill>
                <a:ea typeface="楷体_GB2312" pitchFamily="49" charset="-122"/>
              </a:rPr>
              <a:t>集电结反偏</a:t>
            </a:r>
            <a:r>
              <a:rPr lang="zh-CN" altLang="en-US" sz="2400">
                <a:ea typeface="楷体_GB2312" pitchFamily="49" charset="-122"/>
              </a:rPr>
              <a:t>，故三极管处于</a:t>
            </a:r>
            <a:r>
              <a:rPr lang="zh-CN" altLang="en-US" sz="2400">
                <a:solidFill>
                  <a:srgbClr val="FF00FF"/>
                </a:solidFill>
                <a:ea typeface="楷体_GB2312" pitchFamily="49" charset="-122"/>
              </a:rPr>
              <a:t>放大</a:t>
            </a:r>
            <a:r>
              <a:rPr lang="zh-CN" altLang="en-US" sz="2400">
                <a:ea typeface="楷体_GB2312" pitchFamily="49" charset="-122"/>
              </a:rPr>
              <a:t>状态。</a:t>
            </a:r>
          </a:p>
        </p:txBody>
      </p:sp>
      <p:sp>
        <p:nvSpPr>
          <p:cNvPr id="26631" name="Rectangle 4"/>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62501" name="Object 5"/>
          <p:cNvGraphicFramePr>
            <a:graphicFrameLocks noChangeAspect="1"/>
          </p:cNvGraphicFramePr>
          <p:nvPr/>
        </p:nvGraphicFramePr>
        <p:xfrm>
          <a:off x="468313" y="825500"/>
          <a:ext cx="2058987" cy="2959100"/>
        </p:xfrm>
        <a:graphic>
          <a:graphicData uri="http://schemas.openxmlformats.org/presentationml/2006/ole">
            <p:oleObj spid="_x0000_s302082" name="Equation" r:id="rId3" imgW="2070100" imgH="2959100" progId="Equation.DSMT4">
              <p:embed/>
            </p:oleObj>
          </a:graphicData>
        </a:graphic>
      </p:graphicFrame>
      <p:graphicFrame>
        <p:nvGraphicFramePr>
          <p:cNvPr id="362502" name="Object 6"/>
          <p:cNvGraphicFramePr>
            <a:graphicFrameLocks noChangeAspect="1"/>
          </p:cNvGraphicFramePr>
          <p:nvPr/>
        </p:nvGraphicFramePr>
        <p:xfrm>
          <a:off x="425450" y="4003675"/>
          <a:ext cx="1511300" cy="901700"/>
        </p:xfrm>
        <a:graphic>
          <a:graphicData uri="http://schemas.openxmlformats.org/presentationml/2006/ole">
            <p:oleObj spid="_x0000_s302083" name="Equation" r:id="rId4" imgW="1511300" imgH="901700" progId="Equation.DSMT4">
              <p:embed/>
            </p:oleObj>
          </a:graphicData>
        </a:graphic>
      </p:graphicFrame>
      <p:graphicFrame>
        <p:nvGraphicFramePr>
          <p:cNvPr id="362503" name="Object 7"/>
          <p:cNvGraphicFramePr>
            <a:graphicFrameLocks noChangeAspect="1"/>
          </p:cNvGraphicFramePr>
          <p:nvPr/>
        </p:nvGraphicFramePr>
        <p:xfrm>
          <a:off x="642910" y="5357826"/>
          <a:ext cx="5816600" cy="431800"/>
        </p:xfrm>
        <a:graphic>
          <a:graphicData uri="http://schemas.openxmlformats.org/presentationml/2006/ole">
            <p:oleObj spid="_x0000_s302084" name="Equation" r:id="rId5" imgW="5816600" imgH="431800" progId="Equation.DSMT4">
              <p:embed/>
            </p:oleObj>
          </a:graphicData>
        </a:graphic>
      </p:graphicFrame>
      <p:grpSp>
        <p:nvGrpSpPr>
          <p:cNvPr id="26633" name="Group 17"/>
          <p:cNvGrpSpPr>
            <a:grpSpLocks/>
          </p:cNvGrpSpPr>
          <p:nvPr/>
        </p:nvGrpSpPr>
        <p:grpSpPr bwMode="auto">
          <a:xfrm>
            <a:off x="2519363" y="225425"/>
            <a:ext cx="6624637" cy="5116513"/>
            <a:chOff x="1587" y="142"/>
            <a:chExt cx="4173" cy="3223"/>
          </a:xfrm>
        </p:grpSpPr>
        <p:grpSp>
          <p:nvGrpSpPr>
            <p:cNvPr id="26637" name="Group 18"/>
            <p:cNvGrpSpPr>
              <a:grpSpLocks/>
            </p:cNvGrpSpPr>
            <p:nvPr/>
          </p:nvGrpSpPr>
          <p:grpSpPr bwMode="auto">
            <a:xfrm>
              <a:off x="1587" y="142"/>
              <a:ext cx="4060" cy="3223"/>
              <a:chOff x="1701" y="3"/>
              <a:chExt cx="4060" cy="3223"/>
            </a:xfrm>
          </p:grpSpPr>
          <p:pic>
            <p:nvPicPr>
              <p:cNvPr id="26643" name="Picture 19"/>
              <p:cNvPicPr>
                <a:picLocks noChangeAspect="1" noChangeArrowheads="1"/>
              </p:cNvPicPr>
              <p:nvPr/>
            </p:nvPicPr>
            <p:blipFill>
              <a:blip r:embed="rId6"/>
              <a:srcRect/>
              <a:stretch>
                <a:fillRect/>
              </a:stretch>
            </p:blipFill>
            <p:spPr bwMode="auto">
              <a:xfrm>
                <a:off x="1701" y="3"/>
                <a:ext cx="4060" cy="3223"/>
              </a:xfrm>
              <a:prstGeom prst="rect">
                <a:avLst/>
              </a:prstGeom>
              <a:noFill/>
              <a:ln w="9525">
                <a:noFill/>
                <a:miter lim="800000"/>
                <a:headEnd/>
                <a:tailEnd/>
              </a:ln>
            </p:spPr>
          </p:pic>
          <p:sp>
            <p:nvSpPr>
              <p:cNvPr id="26644" name="Oval 20"/>
              <p:cNvSpPr>
                <a:spLocks noChangeArrowheads="1"/>
              </p:cNvSpPr>
              <p:nvPr/>
            </p:nvSpPr>
            <p:spPr bwMode="auto">
              <a:xfrm>
                <a:off x="1973" y="2704"/>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5" name="Oval 21"/>
              <p:cNvSpPr>
                <a:spLocks noChangeArrowheads="1"/>
              </p:cNvSpPr>
              <p:nvPr/>
            </p:nvSpPr>
            <p:spPr bwMode="auto">
              <a:xfrm>
                <a:off x="2767"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6" name="Oval 22"/>
              <p:cNvSpPr>
                <a:spLocks noChangeArrowheads="1"/>
              </p:cNvSpPr>
              <p:nvPr/>
            </p:nvSpPr>
            <p:spPr bwMode="auto">
              <a:xfrm>
                <a:off x="3628"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7" name="Oval 23"/>
              <p:cNvSpPr>
                <a:spLocks noChangeArrowheads="1"/>
              </p:cNvSpPr>
              <p:nvPr/>
            </p:nvSpPr>
            <p:spPr bwMode="auto">
              <a:xfrm>
                <a:off x="4332"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8" name="Oval 24"/>
              <p:cNvSpPr>
                <a:spLocks noChangeArrowheads="1"/>
              </p:cNvSpPr>
              <p:nvPr/>
            </p:nvSpPr>
            <p:spPr bwMode="auto">
              <a:xfrm>
                <a:off x="2767" y="1049"/>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9" name="Oval 25"/>
              <p:cNvSpPr>
                <a:spLocks noChangeArrowheads="1"/>
              </p:cNvSpPr>
              <p:nvPr/>
            </p:nvSpPr>
            <p:spPr bwMode="auto">
              <a:xfrm>
                <a:off x="4332" y="323"/>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26638" name="Rectangle 26"/>
            <p:cNvSpPr>
              <a:spLocks noChangeArrowheads="1"/>
            </p:cNvSpPr>
            <p:nvPr/>
          </p:nvSpPr>
          <p:spPr bwMode="auto">
            <a:xfrm>
              <a:off x="5313" y="2886"/>
              <a:ext cx="447" cy="288"/>
            </a:xfrm>
            <a:prstGeom prst="rect">
              <a:avLst/>
            </a:prstGeom>
            <a:noFill/>
            <a:ln w="9525">
              <a:noFill/>
              <a:miter lim="800000"/>
              <a:headEnd/>
              <a:tailEnd/>
            </a:ln>
          </p:spPr>
          <p:txBody>
            <a:bodyPr wrap="none">
              <a:spAutoFit/>
            </a:bodyPr>
            <a:lstStyle/>
            <a:p>
              <a:r>
                <a:rPr lang="en-US" altLang="zh-CN"/>
                <a:t>10V</a:t>
              </a:r>
            </a:p>
          </p:txBody>
        </p:sp>
        <p:sp>
          <p:nvSpPr>
            <p:cNvPr id="26639" name="Rectangle 27"/>
            <p:cNvSpPr>
              <a:spLocks noChangeArrowheads="1"/>
            </p:cNvSpPr>
            <p:nvPr/>
          </p:nvSpPr>
          <p:spPr bwMode="auto">
            <a:xfrm>
              <a:off x="1927" y="2999"/>
              <a:ext cx="351" cy="288"/>
            </a:xfrm>
            <a:prstGeom prst="rect">
              <a:avLst/>
            </a:prstGeom>
            <a:noFill/>
            <a:ln w="9525">
              <a:noFill/>
              <a:miter lim="800000"/>
              <a:headEnd/>
              <a:tailEnd/>
            </a:ln>
          </p:spPr>
          <p:txBody>
            <a:bodyPr wrap="none">
              <a:spAutoFit/>
            </a:bodyPr>
            <a:lstStyle/>
            <a:p>
              <a:r>
                <a:rPr lang="en-US" altLang="zh-CN"/>
                <a:t>5V</a:t>
              </a:r>
            </a:p>
          </p:txBody>
        </p:sp>
        <p:sp>
          <p:nvSpPr>
            <p:cNvPr id="26640" name="Rectangle 28"/>
            <p:cNvSpPr>
              <a:spLocks noChangeArrowheads="1"/>
            </p:cNvSpPr>
            <p:nvPr/>
          </p:nvSpPr>
          <p:spPr bwMode="auto">
            <a:xfrm>
              <a:off x="5125" y="187"/>
              <a:ext cx="512" cy="288"/>
            </a:xfrm>
            <a:prstGeom prst="rect">
              <a:avLst/>
            </a:prstGeom>
            <a:noFill/>
            <a:ln w="9525">
              <a:noFill/>
              <a:miter lim="800000"/>
              <a:headEnd/>
              <a:tailEnd/>
            </a:ln>
          </p:spPr>
          <p:txBody>
            <a:bodyPr>
              <a:spAutoFit/>
            </a:bodyPr>
            <a:lstStyle/>
            <a:p>
              <a:r>
                <a:rPr lang="en-US" altLang="zh-CN"/>
                <a:t>3kΩ</a:t>
              </a:r>
            </a:p>
          </p:txBody>
        </p:sp>
        <p:sp>
          <p:nvSpPr>
            <p:cNvPr id="26641" name="Rectangle 29"/>
            <p:cNvSpPr>
              <a:spLocks noChangeArrowheads="1"/>
            </p:cNvSpPr>
            <p:nvPr/>
          </p:nvSpPr>
          <p:spPr bwMode="auto">
            <a:xfrm>
              <a:off x="1701" y="1661"/>
              <a:ext cx="704" cy="288"/>
            </a:xfrm>
            <a:prstGeom prst="rect">
              <a:avLst/>
            </a:prstGeom>
            <a:noFill/>
            <a:ln w="9525">
              <a:noFill/>
              <a:miter lim="800000"/>
              <a:headEnd/>
              <a:tailEnd/>
            </a:ln>
          </p:spPr>
          <p:txBody>
            <a:bodyPr wrap="none">
              <a:spAutoFit/>
            </a:bodyPr>
            <a:lstStyle/>
            <a:p>
              <a:r>
                <a:rPr lang="en-US" altLang="zh-CN"/>
                <a:t>200kΩ</a:t>
              </a:r>
            </a:p>
          </p:txBody>
        </p:sp>
        <p:sp>
          <p:nvSpPr>
            <p:cNvPr id="26642" name="Rectangle 30"/>
            <p:cNvSpPr>
              <a:spLocks noChangeArrowheads="1"/>
            </p:cNvSpPr>
            <p:nvPr/>
          </p:nvSpPr>
          <p:spPr bwMode="auto">
            <a:xfrm>
              <a:off x="3560" y="1094"/>
              <a:ext cx="706" cy="288"/>
            </a:xfrm>
            <a:prstGeom prst="rect">
              <a:avLst/>
            </a:prstGeom>
            <a:noFill/>
            <a:ln w="9525">
              <a:noFill/>
              <a:miter lim="800000"/>
              <a:headEnd/>
              <a:tailEnd/>
            </a:ln>
          </p:spPr>
          <p:txBody>
            <a:bodyPr wrap="none">
              <a:spAutoFit/>
            </a:bodyPr>
            <a:lstStyle/>
            <a:p>
              <a:r>
                <a:rPr lang="en-US" altLang="zh-CN" i="1"/>
                <a:t>β</a:t>
              </a:r>
              <a:r>
                <a:rPr lang="en-US" altLang="zh-CN"/>
                <a:t>=100</a:t>
              </a:r>
            </a:p>
          </p:txBody>
        </p:sp>
      </p:grpSp>
      <p:sp>
        <p:nvSpPr>
          <p:cNvPr id="26634" name="日期占位符 1"/>
          <p:cNvSpPr>
            <a:spLocks noGrp="1"/>
          </p:cNvSpPr>
          <p:nvPr>
            <p:ph type="dt" sz="quarter" idx="10"/>
          </p:nvPr>
        </p:nvSpPr>
        <p:spPr>
          <a:xfrm>
            <a:off x="457200" y="6445250"/>
            <a:ext cx="2133600" cy="476250"/>
          </a:xfrm>
          <a:noFill/>
        </p:spPr>
        <p:txBody>
          <a:bodyPr/>
          <a:lstStyle/>
          <a:p>
            <a:fld id="{57DE379E-B5BC-4FCA-8F75-EB5D4D3E31AE}" type="datetime1">
              <a:rPr lang="zh-CN" altLang="en-US" smtClean="0">
                <a:latin typeface="Arial" pitchFamily="34" charset="0"/>
              </a:rPr>
              <a:pPr/>
              <a:t>2019-10-16</a:t>
            </a:fld>
            <a:endParaRPr lang="en-US" altLang="zh-CN" smtClean="0">
              <a:latin typeface="Arial" pitchFamily="34" charset="0"/>
            </a:endParaRPr>
          </a:p>
        </p:txBody>
      </p:sp>
      <p:sp>
        <p:nvSpPr>
          <p:cNvPr id="26635"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6636" name="灯片编号占位符 3"/>
          <p:cNvSpPr>
            <a:spLocks noGrp="1"/>
          </p:cNvSpPr>
          <p:nvPr>
            <p:ph type="sldNum" sz="quarter" idx="12"/>
          </p:nvPr>
        </p:nvSpPr>
        <p:spPr>
          <a:xfrm>
            <a:off x="6553200" y="6445250"/>
            <a:ext cx="2133600" cy="476250"/>
          </a:xfrm>
          <a:noFill/>
        </p:spPr>
        <p:txBody>
          <a:bodyPr/>
          <a:lstStyle/>
          <a:p>
            <a:fld id="{91958365-C87B-442F-A445-7605958A3AE5}" type="slidenum">
              <a:rPr lang="en-US" altLang="zh-CN" smtClean="0">
                <a:latin typeface="Arial" pitchFamily="34" charset="0"/>
              </a:rPr>
              <a:pPr/>
              <a:t>37</a:t>
            </a:fld>
            <a:endParaRPr lang="en-US" altLang="zh-CN" smtClean="0">
              <a:latin typeface="Arial" pitchFamily="34" charset="0"/>
            </a:endParaRPr>
          </a:p>
        </p:txBody>
      </p:sp>
      <p:graphicFrame>
        <p:nvGraphicFramePr>
          <p:cNvPr id="2" name="Object 23"/>
          <p:cNvGraphicFramePr>
            <a:graphicFrameLocks noChangeAspect="1"/>
          </p:cNvGraphicFramePr>
          <p:nvPr/>
        </p:nvGraphicFramePr>
        <p:xfrm>
          <a:off x="6500826" y="5354654"/>
          <a:ext cx="1866900" cy="431800"/>
        </p:xfrm>
        <a:graphic>
          <a:graphicData uri="http://schemas.openxmlformats.org/presentationml/2006/ole">
            <p:oleObj spid="_x0000_s302085" name="Equation" r:id="rId7" imgW="1866900" imgH="431800" progId="Equation.DSMT4">
              <p:embed/>
            </p:oleObj>
          </a:graphicData>
        </a:graphic>
      </p:graphicFrame>
    </p:spTree>
    <p:extLst>
      <p:ext uri="{BB962C8B-B14F-4D97-AF65-F5344CB8AC3E}">
        <p14:creationId xmlns="" xmlns:p14="http://schemas.microsoft.com/office/powerpoint/2010/main" val="586494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2498"/>
                                        </p:tgtEl>
                                        <p:attrNameLst>
                                          <p:attrName>style.visibility</p:attrName>
                                        </p:attrNameLst>
                                      </p:cBhvr>
                                      <p:to>
                                        <p:strVal val="visible"/>
                                      </p:to>
                                    </p:set>
                                    <p:animEffect transition="in" filter="blinds(horizontal)">
                                      <p:cBhvr>
                                        <p:cTn id="7" dur="500"/>
                                        <p:tgtEl>
                                          <p:spTgt spid="362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2501"/>
                                        </p:tgtEl>
                                        <p:attrNameLst>
                                          <p:attrName>style.visibility</p:attrName>
                                        </p:attrNameLst>
                                      </p:cBhvr>
                                      <p:to>
                                        <p:strVal val="visible"/>
                                      </p:to>
                                    </p:set>
                                    <p:animEffect transition="in" filter="blinds(horizontal)">
                                      <p:cBhvr>
                                        <p:cTn id="12" dur="500"/>
                                        <p:tgtEl>
                                          <p:spTgt spid="362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2502"/>
                                        </p:tgtEl>
                                        <p:attrNameLst>
                                          <p:attrName>style.visibility</p:attrName>
                                        </p:attrNameLst>
                                      </p:cBhvr>
                                      <p:to>
                                        <p:strVal val="visible"/>
                                      </p:to>
                                    </p:set>
                                    <p:animEffect transition="in" filter="blinds(horizontal)">
                                      <p:cBhvr>
                                        <p:cTn id="17" dur="500"/>
                                        <p:tgtEl>
                                          <p:spTgt spid="3625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2503"/>
                                        </p:tgtEl>
                                        <p:attrNameLst>
                                          <p:attrName>style.visibility</p:attrName>
                                        </p:attrNameLst>
                                      </p:cBhvr>
                                      <p:to>
                                        <p:strVal val="visible"/>
                                      </p:to>
                                    </p:set>
                                    <p:animEffect transition="in" filter="blinds(horizontal)">
                                      <p:cBhvr>
                                        <p:cTn id="22" dur="500"/>
                                        <p:tgtEl>
                                          <p:spTgt spid="362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2499"/>
                                        </p:tgtEl>
                                        <p:attrNameLst>
                                          <p:attrName>style.visibility</p:attrName>
                                        </p:attrNameLst>
                                      </p:cBhvr>
                                      <p:to>
                                        <p:strVal val="visible"/>
                                      </p:to>
                                    </p:set>
                                    <p:animEffect transition="in" filter="blinds(horizontal)">
                                      <p:cBhvr>
                                        <p:cTn id="32" dur="500"/>
                                        <p:tgtEl>
                                          <p:spTgt spid="362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p:bldP spid="36249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246063" y="2797175"/>
            <a:ext cx="3581400" cy="43338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C0C0C0"/>
                  </a:outerShdw>
                </a:effectLst>
                <a:latin typeface="宋体" pitchFamily="2" charset="-122"/>
              </a:rPr>
              <a:t>直流电流放大系数</a:t>
            </a:r>
          </a:p>
        </p:txBody>
      </p:sp>
      <p:graphicFrame>
        <p:nvGraphicFramePr>
          <p:cNvPr id="353283" name="Object 3"/>
          <p:cNvGraphicFramePr>
            <a:graphicFrameLocks noChangeAspect="1"/>
          </p:cNvGraphicFramePr>
          <p:nvPr/>
        </p:nvGraphicFramePr>
        <p:xfrm>
          <a:off x="722313" y="3429000"/>
          <a:ext cx="1173162" cy="985838"/>
        </p:xfrm>
        <a:graphic>
          <a:graphicData uri="http://schemas.openxmlformats.org/presentationml/2006/ole">
            <p:oleObj spid="_x0000_s303106" name="公式" r:id="rId4" imgW="452520" imgH="351000" progId="Equation.3">
              <p:embed/>
            </p:oleObj>
          </a:graphicData>
        </a:graphic>
      </p:graphicFrame>
      <p:sp>
        <p:nvSpPr>
          <p:cNvPr id="353285" name="Rectangle 5"/>
          <p:cNvSpPr>
            <a:spLocks noChangeArrowheads="1"/>
          </p:cNvSpPr>
          <p:nvPr/>
        </p:nvSpPr>
        <p:spPr bwMode="auto">
          <a:xfrm>
            <a:off x="2905125" y="2800350"/>
            <a:ext cx="2454275" cy="430213"/>
          </a:xfrm>
          <a:prstGeom prst="rect">
            <a:avLst/>
          </a:prstGeom>
          <a:noFill/>
          <a:ln>
            <a:noFill/>
          </a:ln>
          <a:effectLst/>
          <a:extLst/>
        </p:spPr>
        <p:txBody>
          <a:bodyPr wrap="none">
            <a:spAutoFit/>
          </a:bodyPr>
          <a:lstStyle/>
          <a:p>
            <a:pPr eaLnBrk="0" hangingPunct="0">
              <a:defRPr/>
            </a:pPr>
            <a:r>
              <a:rPr lang="zh-CN" altLang="en-US" sz="2200" dirty="0">
                <a:solidFill>
                  <a:srgbClr val="000099"/>
                </a:solidFill>
                <a:effectLst>
                  <a:outerShdw blurRad="38100" dist="38100" dir="2700000" algn="tl">
                    <a:srgbClr val="C0C0C0"/>
                  </a:outerShdw>
                </a:effectLst>
                <a:latin typeface="宋体" pitchFamily="2" charset="-122"/>
                <a:sym typeface="Symbol" pitchFamily="18" charset="2"/>
              </a:rPr>
              <a:t>交流电流放大系数</a:t>
            </a:r>
          </a:p>
        </p:txBody>
      </p:sp>
      <p:sp>
        <p:nvSpPr>
          <p:cNvPr id="353286" name="Rectangle 6"/>
          <p:cNvSpPr>
            <a:spLocks noChangeArrowheads="1"/>
          </p:cNvSpPr>
          <p:nvPr/>
        </p:nvSpPr>
        <p:spPr bwMode="auto">
          <a:xfrm>
            <a:off x="166688" y="492125"/>
            <a:ext cx="8153400" cy="792163"/>
          </a:xfrm>
          <a:prstGeom prst="rect">
            <a:avLst/>
          </a:prstGeom>
          <a:noFill/>
          <a:ln w="9525">
            <a:noFill/>
            <a:miter lim="800000"/>
            <a:headEnd/>
            <a:tailEnd/>
          </a:ln>
        </p:spPr>
        <p:txBody>
          <a:bodyPr>
            <a:spAutoFit/>
          </a:bodyPr>
          <a:lstStyle/>
          <a:p>
            <a:pPr>
              <a:lnSpc>
                <a:spcPct val="110000"/>
              </a:lnSpc>
            </a:pP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同二极管一样，晶体管的参数是对晶体管特性的定量化</a:t>
            </a:r>
            <a:r>
              <a:rPr lang="zh-CN" altLang="en-US" sz="2200" dirty="0" smtClean="0">
                <a:latin typeface="楷体_GB2312" pitchFamily="49" charset="-122"/>
                <a:ea typeface="楷体_GB2312" pitchFamily="49" charset="-122"/>
              </a:rPr>
              <a:t>指标。晶体管</a:t>
            </a:r>
            <a:r>
              <a:rPr lang="zh-CN" altLang="en-US" sz="2200" dirty="0">
                <a:latin typeface="楷体_GB2312" pitchFamily="49" charset="-122"/>
                <a:ea typeface="楷体_GB2312" pitchFamily="49" charset="-122"/>
              </a:rPr>
              <a:t>的主要参数如下：</a:t>
            </a:r>
          </a:p>
        </p:txBody>
      </p:sp>
      <p:sp>
        <p:nvSpPr>
          <p:cNvPr id="353287" name="Text Box 7"/>
          <p:cNvSpPr txBox="1">
            <a:spLocks noChangeArrowheads="1"/>
          </p:cNvSpPr>
          <p:nvPr/>
        </p:nvSpPr>
        <p:spPr bwMode="auto">
          <a:xfrm>
            <a:off x="1873250" y="5969000"/>
            <a:ext cx="6078538" cy="43338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000099"/>
                </a:solidFill>
                <a:effectLst>
                  <a:outerShdw blurRad="38100" dist="38100" dir="2700000" algn="tl">
                    <a:srgbClr val="C0C0C0"/>
                  </a:outerShdw>
                </a:effectLst>
                <a:latin typeface="Arial" charset="0"/>
              </a:rPr>
              <a:t>常用晶体管的</a:t>
            </a:r>
            <a:r>
              <a:rPr lang="zh-CN" altLang="en-US" sz="2200" i="1" dirty="0">
                <a:solidFill>
                  <a:srgbClr val="000099"/>
                </a:solidFill>
                <a:effectLst>
                  <a:outerShdw blurRad="38100" dist="38100" dir="2700000" algn="tl">
                    <a:srgbClr val="C0C0C0"/>
                  </a:outerShdw>
                </a:effectLst>
                <a:latin typeface="Arial" charset="0"/>
                <a:sym typeface="Symbol" pitchFamily="18" charset="2"/>
              </a:rPr>
              <a:t></a:t>
            </a:r>
            <a:r>
              <a:rPr lang="zh-CN" altLang="en-US" sz="2200" dirty="0">
                <a:solidFill>
                  <a:srgbClr val="000099"/>
                </a:solidFill>
                <a:effectLst>
                  <a:outerShdw blurRad="38100" dist="38100" dir="2700000" algn="tl">
                    <a:srgbClr val="C0C0C0"/>
                  </a:outerShdw>
                </a:effectLst>
                <a:latin typeface="Arial" charset="0"/>
                <a:sym typeface="Symbol" pitchFamily="18" charset="2"/>
              </a:rPr>
              <a:t> </a:t>
            </a:r>
            <a:r>
              <a:rPr lang="zh-CN" altLang="en-US" sz="2200" dirty="0">
                <a:solidFill>
                  <a:srgbClr val="000099"/>
                </a:solidFill>
                <a:effectLst>
                  <a:outerShdw blurRad="38100" dist="38100" dir="2700000" algn="tl">
                    <a:srgbClr val="C0C0C0"/>
                  </a:outerShdw>
                </a:effectLst>
                <a:latin typeface="Arial" charset="0"/>
              </a:rPr>
              <a:t>值在</a:t>
            </a:r>
            <a:r>
              <a:rPr lang="en-US" altLang="zh-CN" sz="2200" dirty="0">
                <a:solidFill>
                  <a:srgbClr val="000099"/>
                </a:solidFill>
                <a:effectLst>
                  <a:outerShdw blurRad="38100" dist="38100" dir="2700000" algn="tl">
                    <a:srgbClr val="C0C0C0"/>
                  </a:outerShdw>
                </a:effectLst>
                <a:latin typeface="Arial" charset="0"/>
              </a:rPr>
              <a:t>20 ~ 100</a:t>
            </a:r>
            <a:r>
              <a:rPr lang="zh-CN" altLang="en-US" sz="2200" dirty="0">
                <a:solidFill>
                  <a:srgbClr val="000099"/>
                </a:solidFill>
                <a:effectLst>
                  <a:outerShdw blurRad="38100" dist="38100" dir="2700000" algn="tl">
                    <a:srgbClr val="C0C0C0"/>
                  </a:outerShdw>
                </a:effectLst>
                <a:latin typeface="Arial" charset="0"/>
              </a:rPr>
              <a:t>之间。</a:t>
            </a:r>
          </a:p>
        </p:txBody>
      </p:sp>
      <p:grpSp>
        <p:nvGrpSpPr>
          <p:cNvPr id="2" name="Group 8"/>
          <p:cNvGrpSpPr>
            <a:grpSpLocks/>
          </p:cNvGrpSpPr>
          <p:nvPr/>
        </p:nvGrpSpPr>
        <p:grpSpPr bwMode="auto">
          <a:xfrm>
            <a:off x="0" y="5373688"/>
            <a:ext cx="9144000" cy="771525"/>
            <a:chOff x="249" y="2713"/>
            <a:chExt cx="5040" cy="486"/>
          </a:xfrm>
        </p:grpSpPr>
        <p:sp>
          <p:nvSpPr>
            <p:cNvPr id="353289" name="Text Box 9"/>
            <p:cNvSpPr txBox="1">
              <a:spLocks noChangeArrowheads="1"/>
            </p:cNvSpPr>
            <p:nvPr/>
          </p:nvSpPr>
          <p:spPr bwMode="auto">
            <a:xfrm>
              <a:off x="249" y="2713"/>
              <a:ext cx="5040" cy="486"/>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effectLst>
                    <a:outerShdw blurRad="38100" dist="38100" dir="2700000" algn="tl">
                      <a:srgbClr val="C0C0C0"/>
                    </a:outerShdw>
                  </a:effectLst>
                  <a:latin typeface="Arial" charset="0"/>
                  <a:sym typeface="Symbol" pitchFamily="18" charset="2"/>
                </a:rPr>
                <a:t>            </a:t>
              </a:r>
              <a:r>
                <a:rPr lang="zh-CN" altLang="en-US" sz="2200" dirty="0">
                  <a:effectLst>
                    <a:outerShdw blurRad="38100" dist="38100" dir="2700000" algn="tl">
                      <a:srgbClr val="C0C0C0"/>
                    </a:outerShdw>
                  </a:effectLst>
                  <a:latin typeface="Arial" charset="0"/>
                  <a:sym typeface="Symbol" pitchFamily="18" charset="2"/>
                </a:rPr>
                <a:t>和</a:t>
              </a:r>
              <a:r>
                <a:rPr lang="zh-CN" altLang="en-US" sz="2200" i="1" dirty="0">
                  <a:effectLst>
                    <a:outerShdw blurRad="38100" dist="38100" dir="2700000" algn="tl">
                      <a:srgbClr val="C0C0C0"/>
                    </a:outerShdw>
                  </a:effectLst>
                  <a:latin typeface="Arial" charset="0"/>
                  <a:sym typeface="Symbol" pitchFamily="18" charset="2"/>
                </a:rPr>
                <a:t></a:t>
              </a:r>
              <a:r>
                <a:rPr lang="zh-CN" altLang="en-US" sz="2200" dirty="0">
                  <a:effectLst>
                    <a:outerShdw blurRad="38100" dist="38100" dir="2700000" algn="tl">
                      <a:srgbClr val="C0C0C0"/>
                    </a:outerShdw>
                  </a:effectLst>
                  <a:latin typeface="Arial" charset="0"/>
                </a:rPr>
                <a:t>的含义不同，但两者数值接近，常将    作为</a:t>
              </a:r>
              <a:r>
                <a:rPr lang="zh-CN" altLang="en-US" sz="2200" i="1" dirty="0">
                  <a:effectLst>
                    <a:outerShdw blurRad="38100" dist="38100" dir="2700000" algn="tl">
                      <a:srgbClr val="C0C0C0"/>
                    </a:outerShdw>
                  </a:effectLst>
                  <a:latin typeface="Arial" charset="0"/>
                  <a:sym typeface="Symbol" pitchFamily="18" charset="2"/>
                </a:rPr>
                <a:t></a:t>
              </a:r>
              <a:r>
                <a:rPr lang="zh-CN" altLang="en-US" sz="2200" dirty="0">
                  <a:effectLst>
                    <a:outerShdw blurRad="38100" dist="38100" dir="2700000" algn="tl">
                      <a:srgbClr val="C0C0C0"/>
                    </a:outerShdw>
                  </a:effectLst>
                  <a:latin typeface="Arial" charset="0"/>
                </a:rPr>
                <a:t>的</a:t>
              </a:r>
              <a:r>
                <a:rPr lang="zh-CN" altLang="en-US" sz="2200" dirty="0">
                  <a:effectLst>
                    <a:outerShdw blurRad="38100" dist="38100" dir="2700000" algn="tl">
                      <a:srgbClr val="C0C0C0"/>
                    </a:outerShdw>
                  </a:effectLst>
                  <a:latin typeface="Arial" charset="0"/>
                  <a:ea typeface="楷体_GB2312" pitchFamily="49" charset="-122"/>
                </a:rPr>
                <a:t>估计值</a:t>
              </a:r>
              <a:r>
                <a:rPr lang="zh-CN" altLang="en-US" sz="2200" dirty="0">
                  <a:effectLst>
                    <a:outerShdw blurRad="38100" dist="38100" dir="2700000" algn="tl">
                      <a:srgbClr val="C0C0C0"/>
                    </a:outerShdw>
                  </a:effectLst>
                  <a:latin typeface="Arial" charset="0"/>
                </a:rPr>
                <a:t>。</a:t>
              </a:r>
            </a:p>
          </p:txBody>
        </p:sp>
        <p:graphicFrame>
          <p:nvGraphicFramePr>
            <p:cNvPr id="27659" name="Object 10"/>
            <p:cNvGraphicFramePr>
              <a:graphicFrameLocks noChangeAspect="1"/>
            </p:cNvGraphicFramePr>
            <p:nvPr/>
          </p:nvGraphicFramePr>
          <p:xfrm>
            <a:off x="649" y="2791"/>
            <a:ext cx="233" cy="324"/>
          </p:xfrm>
          <a:graphic>
            <a:graphicData uri="http://schemas.openxmlformats.org/presentationml/2006/ole">
              <p:oleObj spid="_x0000_s303107" name="Equation" r:id="rId5" imgW="190335" imgH="266469" progId="Equation.DSMT4">
                <p:embed/>
              </p:oleObj>
            </a:graphicData>
          </a:graphic>
        </p:graphicFrame>
        <p:graphicFrame>
          <p:nvGraphicFramePr>
            <p:cNvPr id="27660" name="Object 11"/>
            <p:cNvGraphicFramePr>
              <a:graphicFrameLocks noChangeAspect="1"/>
            </p:cNvGraphicFramePr>
            <p:nvPr/>
          </p:nvGraphicFramePr>
          <p:xfrm>
            <a:off x="3491" y="2813"/>
            <a:ext cx="233" cy="324"/>
          </p:xfrm>
          <a:graphic>
            <a:graphicData uri="http://schemas.openxmlformats.org/presentationml/2006/ole">
              <p:oleObj spid="_x0000_s303108" name="Equation" r:id="rId6" imgW="190335" imgH="266469" progId="Equation.DSMT4">
                <p:embed/>
              </p:oleObj>
            </a:graphicData>
          </a:graphic>
        </p:graphicFrame>
      </p:grpSp>
      <p:sp>
        <p:nvSpPr>
          <p:cNvPr id="353292" name="Rectangle 12"/>
          <p:cNvSpPr>
            <a:spLocks noGrp="1" noChangeArrowheads="1"/>
          </p:cNvSpPr>
          <p:nvPr>
            <p:ph type="ctrTitle"/>
          </p:nvPr>
        </p:nvSpPr>
        <p:spPr>
          <a:xfrm>
            <a:off x="0" y="0"/>
            <a:ext cx="5346700" cy="457200"/>
          </a:xfrm>
        </p:spPr>
        <p:txBody>
          <a:bodyPr/>
          <a:lstStyle/>
          <a:p>
            <a:pPr algn="l" eaLnBrk="1" hangingPunct="1">
              <a:defRPr/>
            </a:pPr>
            <a:r>
              <a:rPr lang="zh-CN" altLang="en-US" sz="2400" b="1" dirty="0" smtClean="0">
                <a:effectLst>
                  <a:outerShdw blurRad="38100" dist="38100" dir="2700000" algn="tl">
                    <a:srgbClr val="C0C0C0"/>
                  </a:outerShdw>
                </a:effectLst>
                <a:latin typeface="楷体_GB2312" pitchFamily="49" charset="-122"/>
                <a:ea typeface="楷体_GB2312" pitchFamily="49" charset="-122"/>
              </a:rPr>
              <a:t>四、三极管的主要参数</a:t>
            </a:r>
          </a:p>
        </p:txBody>
      </p:sp>
      <p:grpSp>
        <p:nvGrpSpPr>
          <p:cNvPr id="3" name="Group 17"/>
          <p:cNvGrpSpPr>
            <a:grpSpLocks/>
          </p:cNvGrpSpPr>
          <p:nvPr/>
        </p:nvGrpSpPr>
        <p:grpSpPr bwMode="auto">
          <a:xfrm>
            <a:off x="365125" y="2198688"/>
            <a:ext cx="4722813" cy="666750"/>
            <a:chOff x="408" y="1254"/>
            <a:chExt cx="2610" cy="420"/>
          </a:xfrm>
        </p:grpSpPr>
        <p:graphicFrame>
          <p:nvGraphicFramePr>
            <p:cNvPr id="27658" name="Object 15"/>
            <p:cNvGraphicFramePr>
              <a:graphicFrameLocks noChangeAspect="1"/>
            </p:cNvGraphicFramePr>
            <p:nvPr/>
          </p:nvGraphicFramePr>
          <p:xfrm>
            <a:off x="2408" y="1254"/>
            <a:ext cx="205" cy="285"/>
          </p:xfrm>
          <a:graphic>
            <a:graphicData uri="http://schemas.openxmlformats.org/presentationml/2006/ole">
              <p:oleObj spid="_x0000_s303109" name="公式" r:id="rId7" imgW="73080" imgH="146160" progId="Equation.3">
                <p:embed/>
              </p:oleObj>
            </a:graphicData>
          </a:graphic>
        </p:graphicFrame>
        <p:sp>
          <p:nvSpPr>
            <p:cNvPr id="353296" name="Rectangle 16"/>
            <p:cNvSpPr>
              <a:spLocks noChangeArrowheads="1"/>
            </p:cNvSpPr>
            <p:nvPr/>
          </p:nvSpPr>
          <p:spPr bwMode="auto">
            <a:xfrm>
              <a:off x="408" y="1275"/>
              <a:ext cx="2610" cy="399"/>
            </a:xfrm>
            <a:prstGeom prst="rect">
              <a:avLst/>
            </a:prstGeom>
            <a:noFill/>
            <a:ln>
              <a:noFill/>
            </a:ln>
            <a:effectLst/>
            <a:extLst/>
          </p:spPr>
          <p:txBody>
            <a:bodyPr>
              <a:spAutoFit/>
            </a:bodyPr>
            <a:lstStyle/>
            <a:p>
              <a:pPr>
                <a:lnSpc>
                  <a:spcPct val="80000"/>
                </a:lnSpc>
                <a:spcBef>
                  <a:spcPct val="50000"/>
                </a:spcBef>
                <a:defRPr/>
              </a:pPr>
              <a:r>
                <a:rPr lang="zh-CN" altLang="en-US" sz="2200" dirty="0">
                  <a:solidFill>
                    <a:schemeClr val="accent2"/>
                  </a:solidFill>
                  <a:effectLst>
                    <a:outerShdw blurRad="38100" dist="38100" dir="2700000" algn="tl">
                      <a:srgbClr val="C0C0C0"/>
                    </a:outerShdw>
                  </a:effectLst>
                  <a:latin typeface="Arial" charset="0"/>
                  <a:ea typeface="楷体_GB2312" pitchFamily="49" charset="-122"/>
                </a:rPr>
                <a:t>（</a:t>
              </a:r>
              <a:r>
                <a:rPr lang="en-US" altLang="zh-CN" sz="2200" dirty="0">
                  <a:solidFill>
                    <a:schemeClr val="accent2"/>
                  </a:solidFill>
                  <a:effectLst>
                    <a:outerShdw blurRad="38100" dist="38100" dir="2700000" algn="tl">
                      <a:srgbClr val="C0C0C0"/>
                    </a:outerShdw>
                  </a:effectLst>
                  <a:latin typeface="Arial" charset="0"/>
                  <a:ea typeface="楷体_GB2312" pitchFamily="49" charset="-122"/>
                </a:rPr>
                <a:t>1</a:t>
              </a:r>
              <a:r>
                <a:rPr lang="zh-CN" altLang="en-US" sz="2200" dirty="0">
                  <a:solidFill>
                    <a:schemeClr val="accent2"/>
                  </a:solidFill>
                  <a:effectLst>
                    <a:outerShdw blurRad="38100" dist="38100" dir="2700000" algn="tl">
                      <a:srgbClr val="C0C0C0"/>
                    </a:outerShdw>
                  </a:effectLst>
                  <a:latin typeface="Arial" charset="0"/>
                  <a:ea typeface="楷体_GB2312" pitchFamily="49" charset="-122"/>
                </a:rPr>
                <a:t>）共射极电流放大系数</a:t>
              </a:r>
              <a:r>
                <a:rPr lang="zh-CN" altLang="en-US" sz="22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i="1"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a:t>
              </a:r>
            </a:p>
          </p:txBody>
        </p:sp>
      </p:grpSp>
      <p:sp>
        <p:nvSpPr>
          <p:cNvPr id="353298" name="Text Box 18"/>
          <p:cNvSpPr txBox="1">
            <a:spLocks noChangeArrowheads="1"/>
          </p:cNvSpPr>
          <p:nvPr/>
        </p:nvSpPr>
        <p:spPr bwMode="auto">
          <a:xfrm>
            <a:off x="365125" y="1246188"/>
            <a:ext cx="2773363" cy="430212"/>
          </a:xfrm>
          <a:prstGeom prst="rect">
            <a:avLst/>
          </a:prstGeom>
          <a:noFill/>
          <a:ln w="9525">
            <a:noFill/>
            <a:miter lim="800000"/>
            <a:headEnd/>
            <a:tailEnd/>
          </a:ln>
        </p:spPr>
        <p:txBody>
          <a:bodyPr>
            <a:spAutoFit/>
          </a:bodyPr>
          <a:lstStyle/>
          <a:p>
            <a:pPr>
              <a:spcBef>
                <a:spcPct val="50000"/>
              </a:spcBef>
            </a:pPr>
            <a:r>
              <a:rPr lang="zh-CN" altLang="en-US" sz="2200"/>
              <a:t>（一）性能参数</a:t>
            </a:r>
          </a:p>
        </p:txBody>
      </p:sp>
      <p:pic>
        <p:nvPicPr>
          <p:cNvPr id="20500" name="Picture 20"/>
          <p:cNvPicPr>
            <a:picLocks noChangeAspect="1" noChangeArrowheads="1"/>
          </p:cNvPicPr>
          <p:nvPr/>
        </p:nvPicPr>
        <p:blipFill>
          <a:blip r:embed="rId8"/>
          <a:srcRect/>
          <a:stretch>
            <a:fillRect/>
          </a:stretch>
        </p:blipFill>
        <p:spPr bwMode="auto">
          <a:xfrm>
            <a:off x="6000750" y="2913063"/>
            <a:ext cx="2973388" cy="2587625"/>
          </a:xfrm>
          <a:prstGeom prst="rect">
            <a:avLst/>
          </a:prstGeom>
          <a:noFill/>
          <a:ln w="12700" algn="ctr">
            <a:noFill/>
            <a:miter lim="800000"/>
            <a:headEnd/>
            <a:tailEnd/>
          </a:ln>
        </p:spPr>
      </p:pic>
      <p:graphicFrame>
        <p:nvGraphicFramePr>
          <p:cNvPr id="20501" name="Object 21"/>
          <p:cNvGraphicFramePr>
            <a:graphicFrameLocks noChangeAspect="1"/>
          </p:cNvGraphicFramePr>
          <p:nvPr/>
        </p:nvGraphicFramePr>
        <p:xfrm>
          <a:off x="444500" y="4421188"/>
          <a:ext cx="2155825" cy="835025"/>
        </p:xfrm>
        <a:graphic>
          <a:graphicData uri="http://schemas.openxmlformats.org/presentationml/2006/ole">
            <p:oleObj spid="_x0000_s303110" name="Equation" r:id="rId9" imgW="1016000" imgH="393700" progId="Equation.3">
              <p:embed/>
            </p:oleObj>
          </a:graphicData>
        </a:graphic>
      </p:graphicFrame>
      <p:graphicFrame>
        <p:nvGraphicFramePr>
          <p:cNvPr id="20502" name="Object 22"/>
          <p:cNvGraphicFramePr>
            <a:graphicFrameLocks noChangeAspect="1"/>
          </p:cNvGraphicFramePr>
          <p:nvPr/>
        </p:nvGraphicFramePr>
        <p:xfrm>
          <a:off x="2786063" y="4341813"/>
          <a:ext cx="2747962" cy="835025"/>
        </p:xfrm>
        <a:graphic>
          <a:graphicData uri="http://schemas.openxmlformats.org/presentationml/2006/ole">
            <p:oleObj spid="_x0000_s303111" name="Equation" r:id="rId10" imgW="1295400" imgH="393700" progId="Equation.3">
              <p:embed/>
            </p:oleObj>
          </a:graphicData>
        </a:graphic>
      </p:graphicFrame>
      <p:graphicFrame>
        <p:nvGraphicFramePr>
          <p:cNvPr id="20503" name="Object 23"/>
          <p:cNvGraphicFramePr>
            <a:graphicFrameLocks noChangeAspect="1"/>
          </p:cNvGraphicFramePr>
          <p:nvPr/>
        </p:nvGraphicFramePr>
        <p:xfrm>
          <a:off x="2746375" y="3508375"/>
          <a:ext cx="2722563" cy="873125"/>
        </p:xfrm>
        <a:graphic>
          <a:graphicData uri="http://schemas.openxmlformats.org/presentationml/2006/ole">
            <p:oleObj spid="_x0000_s303112" name="Equation" r:id="rId11" imgW="1346200" imgH="431800" progId="Equation.DSMT4">
              <p:embed/>
            </p:oleObj>
          </a:graphicData>
        </a:graphic>
      </p:graphicFrame>
      <p:sp>
        <p:nvSpPr>
          <p:cNvPr id="60" name="Text Box 18"/>
          <p:cNvSpPr txBox="1">
            <a:spLocks noChangeArrowheads="1"/>
          </p:cNvSpPr>
          <p:nvPr/>
        </p:nvSpPr>
        <p:spPr bwMode="auto">
          <a:xfrm>
            <a:off x="365125" y="1643063"/>
            <a:ext cx="3413125" cy="430212"/>
          </a:xfrm>
          <a:prstGeom prst="rect">
            <a:avLst/>
          </a:prstGeom>
          <a:noFill/>
          <a:ln w="9525">
            <a:noFill/>
            <a:miter lim="800000"/>
            <a:headEnd/>
            <a:tailEnd/>
          </a:ln>
        </p:spPr>
        <p:txBody>
          <a:bodyPr>
            <a:spAutoFit/>
          </a:bodyPr>
          <a:lstStyle/>
          <a:p>
            <a:pPr>
              <a:spcBef>
                <a:spcPct val="50000"/>
              </a:spcBef>
            </a:pPr>
            <a:r>
              <a:rPr lang="en-US" altLang="zh-CN" sz="2200"/>
              <a:t>1.</a:t>
            </a:r>
            <a:r>
              <a:rPr lang="zh-CN" altLang="en-US" sz="2200"/>
              <a:t>电流放大系数</a:t>
            </a:r>
          </a:p>
        </p:txBody>
      </p:sp>
      <p:grpSp>
        <p:nvGrpSpPr>
          <p:cNvPr id="4" name="Group 170"/>
          <p:cNvGrpSpPr>
            <a:grpSpLocks/>
          </p:cNvGrpSpPr>
          <p:nvPr/>
        </p:nvGrpSpPr>
        <p:grpSpPr bwMode="auto">
          <a:xfrm>
            <a:off x="6159500" y="968375"/>
            <a:ext cx="2619375" cy="1508125"/>
            <a:chOff x="3447" y="2566"/>
            <a:chExt cx="2119" cy="1508"/>
          </a:xfrm>
        </p:grpSpPr>
        <p:sp>
          <p:nvSpPr>
            <p:cNvPr id="27676" name="Line 160"/>
            <p:cNvSpPr>
              <a:spLocks noChangeShapeType="1"/>
            </p:cNvSpPr>
            <p:nvPr/>
          </p:nvSpPr>
          <p:spPr bwMode="auto">
            <a:xfrm flipV="1">
              <a:off x="3642" y="2571"/>
              <a:ext cx="0" cy="1367"/>
            </a:xfrm>
            <a:prstGeom prst="line">
              <a:avLst/>
            </a:prstGeom>
            <a:noFill/>
            <a:ln w="12700">
              <a:solidFill>
                <a:schemeClr val="tx1"/>
              </a:solidFill>
              <a:round/>
              <a:headEnd/>
              <a:tailEnd type="triangle" w="med" len="med"/>
            </a:ln>
          </p:spPr>
          <p:txBody>
            <a:bodyPr/>
            <a:lstStyle/>
            <a:p>
              <a:endParaRPr lang="zh-CN" altLang="en-US"/>
            </a:p>
          </p:txBody>
        </p:sp>
        <p:sp>
          <p:nvSpPr>
            <p:cNvPr id="27677" name="Line 161"/>
            <p:cNvSpPr>
              <a:spLocks noChangeShapeType="1"/>
            </p:cNvSpPr>
            <p:nvPr/>
          </p:nvSpPr>
          <p:spPr bwMode="auto">
            <a:xfrm>
              <a:off x="3642" y="3938"/>
              <a:ext cx="180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7655" name="Object 162"/>
            <p:cNvGraphicFramePr>
              <a:graphicFrameLocks noChangeAspect="1"/>
            </p:cNvGraphicFramePr>
            <p:nvPr/>
          </p:nvGraphicFramePr>
          <p:xfrm>
            <a:off x="3447" y="2566"/>
            <a:ext cx="195" cy="229"/>
          </p:xfrm>
          <a:graphic>
            <a:graphicData uri="http://schemas.openxmlformats.org/presentationml/2006/ole">
              <p:oleObj spid="_x0000_s303113" name="公式" r:id="rId12" imgW="165028" imgH="228501" progId="Equation.3">
                <p:embed/>
              </p:oleObj>
            </a:graphicData>
          </a:graphic>
        </p:graphicFrame>
        <p:graphicFrame>
          <p:nvGraphicFramePr>
            <p:cNvPr id="27656" name="Object 163"/>
            <p:cNvGraphicFramePr>
              <a:graphicFrameLocks noChangeAspect="1"/>
            </p:cNvGraphicFramePr>
            <p:nvPr/>
          </p:nvGraphicFramePr>
          <p:xfrm>
            <a:off x="5353" y="3727"/>
            <a:ext cx="213" cy="236"/>
          </p:xfrm>
          <a:graphic>
            <a:graphicData uri="http://schemas.openxmlformats.org/presentationml/2006/ole">
              <p:oleObj spid="_x0000_s303114" name="公式" r:id="rId13" imgW="152334" imgH="228501" progId="Equation.3">
                <p:embed/>
              </p:oleObj>
            </a:graphicData>
          </a:graphic>
        </p:graphicFrame>
        <p:graphicFrame>
          <p:nvGraphicFramePr>
            <p:cNvPr id="27657" name="Object 164"/>
            <p:cNvGraphicFramePr>
              <a:graphicFrameLocks noChangeAspect="1"/>
            </p:cNvGraphicFramePr>
            <p:nvPr/>
          </p:nvGraphicFramePr>
          <p:xfrm>
            <a:off x="3464" y="3889"/>
            <a:ext cx="229" cy="185"/>
          </p:xfrm>
          <a:graphic>
            <a:graphicData uri="http://schemas.openxmlformats.org/presentationml/2006/ole">
              <p:oleObj spid="_x0000_s303115" name="公式" r:id="rId14" imgW="126835" imgH="139518" progId="Equation.3">
                <p:embed/>
              </p:oleObj>
            </a:graphicData>
          </a:graphic>
        </p:graphicFrame>
        <p:sp>
          <p:nvSpPr>
            <p:cNvPr id="27678" name="Freeform 169"/>
            <p:cNvSpPr>
              <a:spLocks/>
            </p:cNvSpPr>
            <p:nvPr/>
          </p:nvSpPr>
          <p:spPr bwMode="auto">
            <a:xfrm>
              <a:off x="3718" y="2998"/>
              <a:ext cx="1550" cy="766"/>
            </a:xfrm>
            <a:custGeom>
              <a:avLst/>
              <a:gdLst>
                <a:gd name="T0" fmla="*/ 0 w 1550"/>
                <a:gd name="T1" fmla="*/ 766 h 766"/>
                <a:gd name="T2" fmla="*/ 712 w 1550"/>
                <a:gd name="T3" fmla="*/ 4 h 766"/>
                <a:gd name="T4" fmla="*/ 1550 w 1550"/>
                <a:gd name="T5" fmla="*/ 741 h 766"/>
                <a:gd name="T6" fmla="*/ 0 60000 65536"/>
                <a:gd name="T7" fmla="*/ 0 60000 65536"/>
                <a:gd name="T8" fmla="*/ 0 60000 65536"/>
                <a:gd name="T9" fmla="*/ 0 w 1550"/>
                <a:gd name="T10" fmla="*/ 0 h 766"/>
                <a:gd name="T11" fmla="*/ 1550 w 1550"/>
                <a:gd name="T12" fmla="*/ 766 h 766"/>
              </a:gdLst>
              <a:ahLst/>
              <a:cxnLst>
                <a:cxn ang="T6">
                  <a:pos x="T0" y="T1"/>
                </a:cxn>
                <a:cxn ang="T7">
                  <a:pos x="T2" y="T3"/>
                </a:cxn>
                <a:cxn ang="T8">
                  <a:pos x="T4" y="T5"/>
                </a:cxn>
              </a:cxnLst>
              <a:rect l="T9" t="T10" r="T11" b="T12"/>
              <a:pathLst>
                <a:path w="1550" h="766">
                  <a:moveTo>
                    <a:pt x="0" y="766"/>
                  </a:moveTo>
                  <a:cubicBezTo>
                    <a:pt x="227" y="387"/>
                    <a:pt x="454" y="8"/>
                    <a:pt x="712" y="4"/>
                  </a:cubicBezTo>
                  <a:cubicBezTo>
                    <a:pt x="970" y="0"/>
                    <a:pt x="1260" y="370"/>
                    <a:pt x="1550" y="741"/>
                  </a:cubicBezTo>
                </a:path>
              </a:pathLst>
            </a:custGeom>
            <a:noFill/>
            <a:ln w="38100">
              <a:solidFill>
                <a:srgbClr val="FF00FF"/>
              </a:solidFill>
              <a:round/>
              <a:headEnd/>
              <a:tailEnd/>
            </a:ln>
          </p:spPr>
          <p:txBody>
            <a:bodyPr/>
            <a:lstStyle/>
            <a:p>
              <a:endParaRPr lang="zh-CN" altLang="en-US"/>
            </a:p>
          </p:txBody>
        </p:sp>
      </p:grpSp>
      <p:sp>
        <p:nvSpPr>
          <p:cNvPr id="29" name="Line 172"/>
          <p:cNvSpPr>
            <a:spLocks noChangeShapeType="1"/>
          </p:cNvSpPr>
          <p:nvPr/>
        </p:nvSpPr>
        <p:spPr bwMode="auto">
          <a:xfrm>
            <a:off x="7734300" y="1508125"/>
            <a:ext cx="241300" cy="1049338"/>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30" name="Object 173"/>
          <p:cNvGraphicFramePr>
            <a:graphicFrameLocks noChangeAspect="1"/>
          </p:cNvGraphicFramePr>
          <p:nvPr/>
        </p:nvGraphicFramePr>
        <p:xfrm>
          <a:off x="7469188" y="2516188"/>
          <a:ext cx="1354137" cy="420687"/>
        </p:xfrm>
        <a:graphic>
          <a:graphicData uri="http://schemas.openxmlformats.org/presentationml/2006/ole">
            <p:oleObj spid="_x0000_s303116" name="公式" r:id="rId15" imgW="774364" imgH="228501" progId="Equation.3">
              <p:embed/>
            </p:oleObj>
          </a:graphicData>
        </a:graphic>
      </p:graphicFrame>
      <p:sp>
        <p:nvSpPr>
          <p:cNvPr id="27673" name="日期占位符 1"/>
          <p:cNvSpPr>
            <a:spLocks noGrp="1"/>
          </p:cNvSpPr>
          <p:nvPr>
            <p:ph type="dt" sz="quarter" idx="10"/>
          </p:nvPr>
        </p:nvSpPr>
        <p:spPr>
          <a:xfrm>
            <a:off x="457200" y="6445250"/>
            <a:ext cx="2133600" cy="476250"/>
          </a:xfrm>
          <a:noFill/>
        </p:spPr>
        <p:txBody>
          <a:bodyPr/>
          <a:lstStyle/>
          <a:p>
            <a:fld id="{4C7D7A64-1EEA-4A58-87FD-D1C5CE21BE6E}" type="datetime1">
              <a:rPr lang="zh-CN" altLang="en-US" smtClean="0">
                <a:latin typeface="Arial" pitchFamily="34" charset="0"/>
              </a:rPr>
              <a:pPr/>
              <a:t>2019-10-16</a:t>
            </a:fld>
            <a:endParaRPr lang="en-US" altLang="zh-CN" smtClean="0">
              <a:latin typeface="Arial" pitchFamily="34" charset="0"/>
            </a:endParaRPr>
          </a:p>
        </p:txBody>
      </p:sp>
      <p:sp>
        <p:nvSpPr>
          <p:cNvPr id="27674"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7675" name="灯片编号占位符 3"/>
          <p:cNvSpPr>
            <a:spLocks noGrp="1"/>
          </p:cNvSpPr>
          <p:nvPr>
            <p:ph type="sldNum" sz="quarter" idx="12"/>
          </p:nvPr>
        </p:nvSpPr>
        <p:spPr>
          <a:xfrm>
            <a:off x="6553200" y="6445250"/>
            <a:ext cx="2133600" cy="476250"/>
          </a:xfrm>
          <a:noFill/>
        </p:spPr>
        <p:txBody>
          <a:bodyPr/>
          <a:lstStyle/>
          <a:p>
            <a:fld id="{BEF53A9D-FFF6-4EF1-98BB-E767E0254969}" type="slidenum">
              <a:rPr lang="en-US" altLang="zh-CN" smtClean="0">
                <a:latin typeface="Arial" pitchFamily="34" charset="0"/>
              </a:rPr>
              <a:pPr/>
              <a:t>38</a:t>
            </a:fld>
            <a:endParaRPr lang="en-US" altLang="zh-CN" smtClean="0">
              <a:latin typeface="Arial" pitchFamily="34" charset="0"/>
            </a:endParaRPr>
          </a:p>
        </p:txBody>
      </p:sp>
    </p:spTree>
    <p:extLst>
      <p:ext uri="{BB962C8B-B14F-4D97-AF65-F5344CB8AC3E}">
        <p14:creationId xmlns="" xmlns:p14="http://schemas.microsoft.com/office/powerpoint/2010/main" val="55313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3286"/>
                                        </p:tgtEl>
                                        <p:attrNameLst>
                                          <p:attrName>style.visibility</p:attrName>
                                        </p:attrNameLst>
                                      </p:cBhvr>
                                      <p:to>
                                        <p:strVal val="visible"/>
                                      </p:to>
                                    </p:set>
                                    <p:animEffect transition="in" filter="wipe(left)">
                                      <p:cBhvr>
                                        <p:cTn id="7" dur="500"/>
                                        <p:tgtEl>
                                          <p:spTgt spid="353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3298"/>
                                        </p:tgtEl>
                                        <p:attrNameLst>
                                          <p:attrName>style.visibility</p:attrName>
                                        </p:attrNameLst>
                                      </p:cBhvr>
                                      <p:to>
                                        <p:strVal val="visible"/>
                                      </p:to>
                                    </p:set>
                                    <p:animEffect transition="in" filter="box(in)">
                                      <p:cBhvr>
                                        <p:cTn id="12" dur="500"/>
                                        <p:tgtEl>
                                          <p:spTgt spid="3532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ox(in)">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3282"/>
                                        </p:tgtEl>
                                        <p:attrNameLst>
                                          <p:attrName>style.visibility</p:attrName>
                                        </p:attrNameLst>
                                      </p:cBhvr>
                                      <p:to>
                                        <p:strVal val="visible"/>
                                      </p:to>
                                    </p:set>
                                    <p:animEffect transition="in" filter="wipe(left)">
                                      <p:cBhvr>
                                        <p:cTn id="27" dur="500"/>
                                        <p:tgtEl>
                                          <p:spTgt spid="353282"/>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353283"/>
                                        </p:tgtEl>
                                        <p:attrNameLst>
                                          <p:attrName>style.visibility</p:attrName>
                                        </p:attrNameLst>
                                      </p:cBhvr>
                                      <p:to>
                                        <p:strVal val="visible"/>
                                      </p:to>
                                    </p:set>
                                    <p:animEffect transition="in" filter="wipe(left)">
                                      <p:cBhvr>
                                        <p:cTn id="31" dur="500"/>
                                        <p:tgtEl>
                                          <p:spTgt spid="35328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par>
                                <p:cTn id="42" presetID="3" presetClass="entr" presetSubtype="1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blinds(horizont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42" fill="hold" nodeType="clickEffect">
                                  <p:stCondLst>
                                    <p:cond delay="0"/>
                                  </p:stCondLst>
                                  <p:childTnLst>
                                    <p:set>
                                      <p:cBhvr>
                                        <p:cTn id="52" dur="1" fill="hold">
                                          <p:stCondLst>
                                            <p:cond delay="0"/>
                                          </p:stCondLst>
                                        </p:cTn>
                                        <p:tgtEl>
                                          <p:spTgt spid="20501"/>
                                        </p:tgtEl>
                                        <p:attrNameLst>
                                          <p:attrName>style.visibility</p:attrName>
                                        </p:attrNameLst>
                                      </p:cBhvr>
                                      <p:to>
                                        <p:strVal val="visible"/>
                                      </p:to>
                                    </p:set>
                                    <p:animEffect transition="in" filter="barn(outHorizontal)">
                                      <p:cBhvr>
                                        <p:cTn id="53" dur="500"/>
                                        <p:tgtEl>
                                          <p:spTgt spid="205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53285"/>
                                        </p:tgtEl>
                                        <p:attrNameLst>
                                          <p:attrName>style.visibility</p:attrName>
                                        </p:attrNameLst>
                                      </p:cBhvr>
                                      <p:to>
                                        <p:strVal val="visible"/>
                                      </p:to>
                                    </p:set>
                                    <p:animEffect transition="in" filter="wipe(left)">
                                      <p:cBhvr>
                                        <p:cTn id="58" dur="500"/>
                                        <p:tgtEl>
                                          <p:spTgt spid="35328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50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42" fill="hold" nodeType="clickEffect">
                                  <p:stCondLst>
                                    <p:cond delay="0"/>
                                  </p:stCondLst>
                                  <p:childTnLst>
                                    <p:set>
                                      <p:cBhvr>
                                        <p:cTn id="66" dur="1" fill="hold">
                                          <p:stCondLst>
                                            <p:cond delay="0"/>
                                          </p:stCondLst>
                                        </p:cTn>
                                        <p:tgtEl>
                                          <p:spTgt spid="20502"/>
                                        </p:tgtEl>
                                        <p:attrNameLst>
                                          <p:attrName>style.visibility</p:attrName>
                                        </p:attrNameLst>
                                      </p:cBhvr>
                                      <p:to>
                                        <p:strVal val="visible"/>
                                      </p:to>
                                    </p:set>
                                    <p:animEffect transition="in" filter="barn(outHorizontal)">
                                      <p:cBhvr>
                                        <p:cTn id="67" dur="500"/>
                                        <p:tgtEl>
                                          <p:spTgt spid="2050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box(in)">
                                      <p:cBhvr>
                                        <p:cTn id="72" dur="500"/>
                                        <p:tgtEl>
                                          <p:spTgt spid="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53287"/>
                                        </p:tgtEl>
                                        <p:attrNameLst>
                                          <p:attrName>style.visibility</p:attrName>
                                        </p:attrNameLst>
                                      </p:cBhvr>
                                      <p:to>
                                        <p:strVal val="visible"/>
                                      </p:to>
                                    </p:set>
                                    <p:animEffect transition="in" filter="wipe(left)">
                                      <p:cBhvr>
                                        <p:cTn id="77" dur="500"/>
                                        <p:tgtEl>
                                          <p:spTgt spid="353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utoUpdateAnimBg="0"/>
      <p:bldP spid="353285" grpId="0" autoUpdateAnimBg="0"/>
      <p:bldP spid="353286" grpId="0" autoUpdateAnimBg="0"/>
      <p:bldP spid="353287" grpId="0" autoUpdateAnimBg="0"/>
      <p:bldP spid="353298" grpId="0"/>
      <p:bldP spid="60" grpId="0"/>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6383" name="Object 5"/>
          <p:cNvGraphicFramePr>
            <a:graphicFrameLocks noChangeAspect="1"/>
          </p:cNvGraphicFramePr>
          <p:nvPr/>
        </p:nvGraphicFramePr>
        <p:xfrm>
          <a:off x="2349500" y="4976813"/>
          <a:ext cx="3162300" cy="939800"/>
        </p:xfrm>
        <a:graphic>
          <a:graphicData uri="http://schemas.openxmlformats.org/presentationml/2006/ole">
            <p:oleObj spid="_x0000_s304130" name="Equation" r:id="rId4" imgW="1409700" imgH="419100" progId="Equation.3">
              <p:embed/>
            </p:oleObj>
          </a:graphicData>
        </a:graphic>
      </p:graphicFrame>
      <p:graphicFrame>
        <p:nvGraphicFramePr>
          <p:cNvPr id="56385" name="Object 7"/>
          <p:cNvGraphicFramePr>
            <a:graphicFrameLocks noChangeAspect="1"/>
          </p:cNvGraphicFramePr>
          <p:nvPr/>
        </p:nvGraphicFramePr>
        <p:xfrm>
          <a:off x="6080125" y="2198688"/>
          <a:ext cx="996950" cy="914400"/>
        </p:xfrm>
        <a:graphic>
          <a:graphicData uri="http://schemas.openxmlformats.org/presentationml/2006/ole">
            <p:oleObj spid="_x0000_s304131" name="Equation" r:id="rId5" imgW="469696" imgH="431613" progId="Equation.DSMT4">
              <p:embed/>
            </p:oleObj>
          </a:graphicData>
        </a:graphic>
      </p:graphicFrame>
      <p:grpSp>
        <p:nvGrpSpPr>
          <p:cNvPr id="28681" name="Group 17"/>
          <p:cNvGrpSpPr>
            <a:grpSpLocks/>
          </p:cNvGrpSpPr>
          <p:nvPr/>
        </p:nvGrpSpPr>
        <p:grpSpPr bwMode="auto">
          <a:xfrm>
            <a:off x="404813" y="506413"/>
            <a:ext cx="5278437" cy="682625"/>
            <a:chOff x="383" y="1379"/>
            <a:chExt cx="2725" cy="430"/>
          </a:xfrm>
        </p:grpSpPr>
        <p:graphicFrame>
          <p:nvGraphicFramePr>
            <p:cNvPr id="28680" name="Object 15"/>
            <p:cNvGraphicFramePr>
              <a:graphicFrameLocks noChangeAspect="1"/>
            </p:cNvGraphicFramePr>
            <p:nvPr/>
          </p:nvGraphicFramePr>
          <p:xfrm>
            <a:off x="2350" y="1395"/>
            <a:ext cx="298" cy="225"/>
          </p:xfrm>
          <a:graphic>
            <a:graphicData uri="http://schemas.openxmlformats.org/presentationml/2006/ole">
              <p:oleObj spid="_x0000_s304132" name="Equation" r:id="rId6" imgW="2796120" imgH="3034800" progId="Equation.DSMT4">
                <p:embed/>
              </p:oleObj>
            </a:graphicData>
          </a:graphic>
        </p:graphicFrame>
        <p:sp>
          <p:nvSpPr>
            <p:cNvPr id="29" name="Rectangle 16"/>
            <p:cNvSpPr>
              <a:spLocks noChangeArrowheads="1"/>
            </p:cNvSpPr>
            <p:nvPr/>
          </p:nvSpPr>
          <p:spPr bwMode="auto">
            <a:xfrm>
              <a:off x="383" y="1379"/>
              <a:ext cx="2725" cy="430"/>
            </a:xfrm>
            <a:prstGeom prst="rect">
              <a:avLst/>
            </a:prstGeom>
            <a:noFill/>
            <a:ln>
              <a:noFill/>
            </a:ln>
            <a:effectLst/>
            <a:extLst/>
          </p:spPr>
          <p:txBody>
            <a:bodyPr>
              <a:spAutoFit/>
            </a:bodyPr>
            <a:lstStyle/>
            <a:p>
              <a:pPr>
                <a:lnSpc>
                  <a:spcPct val="80000"/>
                </a:lnSpc>
                <a:spcBef>
                  <a:spcPct val="50000"/>
                </a:spcBef>
                <a:defRPr/>
              </a:pPr>
              <a:r>
                <a:rPr lang="zh-CN" altLang="en-US" sz="2400" dirty="0">
                  <a:solidFill>
                    <a:schemeClr val="accent2"/>
                  </a:solidFill>
                  <a:effectLst>
                    <a:outerShdw blurRad="38100" dist="38100" dir="2700000" algn="tl">
                      <a:srgbClr val="C0C0C0"/>
                    </a:outerShdw>
                  </a:effectLst>
                  <a:latin typeface="Arial" charset="0"/>
                  <a:ea typeface="楷体_GB2312" pitchFamily="49" charset="-122"/>
                </a:rPr>
                <a:t>（</a:t>
              </a:r>
              <a:r>
                <a:rPr lang="en-US" altLang="zh-CN" sz="2400" dirty="0">
                  <a:solidFill>
                    <a:schemeClr val="accent2"/>
                  </a:solidFill>
                  <a:effectLst>
                    <a:outerShdw blurRad="38100" dist="38100" dir="2700000" algn="tl">
                      <a:srgbClr val="C0C0C0"/>
                    </a:outerShdw>
                  </a:effectLst>
                  <a:latin typeface="Arial" charset="0"/>
                  <a:ea typeface="楷体_GB2312" pitchFamily="49" charset="-122"/>
                </a:rPr>
                <a:t>2</a:t>
              </a:r>
              <a:r>
                <a:rPr lang="zh-CN" altLang="en-US" sz="2400" dirty="0">
                  <a:solidFill>
                    <a:schemeClr val="accent2"/>
                  </a:solidFill>
                  <a:effectLst>
                    <a:outerShdw blurRad="38100" dist="38100" dir="2700000" algn="tl">
                      <a:srgbClr val="C0C0C0"/>
                    </a:outerShdw>
                  </a:effectLst>
                  <a:latin typeface="Arial" charset="0"/>
                  <a:ea typeface="楷体_GB2312" pitchFamily="49" charset="-122"/>
                </a:rPr>
                <a:t>）共基极电流放大系数 </a:t>
              </a:r>
              <a:r>
                <a:rPr lang="zh-CN" altLang="en-US" sz="24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4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α</a:t>
              </a:r>
              <a:endParaRPr lang="zh-CN" altLang="en-US" sz="2400" i="1"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endParaRPr>
            </a:p>
          </p:txBody>
        </p:sp>
      </p:grpSp>
      <p:sp>
        <p:nvSpPr>
          <p:cNvPr id="30" name="Text Box 2"/>
          <p:cNvSpPr txBox="1">
            <a:spLocks noChangeArrowheads="1"/>
          </p:cNvSpPr>
          <p:nvPr/>
        </p:nvSpPr>
        <p:spPr bwMode="auto">
          <a:xfrm>
            <a:off x="642938" y="1325563"/>
            <a:ext cx="3581400" cy="463550"/>
          </a:xfrm>
          <a:prstGeom prst="rect">
            <a:avLst/>
          </a:prstGeom>
          <a:noFill/>
          <a:ln>
            <a:noFill/>
          </a:ln>
          <a:effectLst/>
          <a:extLst/>
        </p:spPr>
        <p:txBody>
          <a:bodyPr lIns="90000" tIns="46800" rIns="90000" bIns="46800" anchor="ctr">
            <a:spAutoFit/>
          </a:bodyPr>
          <a:lstStyle/>
          <a:p>
            <a:pPr>
              <a:spcBef>
                <a:spcPct val="50000"/>
              </a:spcBef>
              <a:defRPr/>
            </a:pPr>
            <a:r>
              <a:rPr lang="zh-CN" altLang="en-US" sz="2400" dirty="0">
                <a:solidFill>
                  <a:srgbClr val="CC0000"/>
                </a:solidFill>
                <a:effectLst>
                  <a:outerShdw blurRad="38100" dist="38100" dir="2700000" algn="tl">
                    <a:srgbClr val="C0C0C0"/>
                  </a:outerShdw>
                </a:effectLst>
                <a:latin typeface="宋体" pitchFamily="2" charset="-122"/>
              </a:rPr>
              <a:t>直流电流放大系数</a:t>
            </a:r>
          </a:p>
        </p:txBody>
      </p:sp>
      <p:sp>
        <p:nvSpPr>
          <p:cNvPr id="31" name="Rectangle 5"/>
          <p:cNvSpPr>
            <a:spLocks noChangeArrowheads="1"/>
          </p:cNvSpPr>
          <p:nvPr/>
        </p:nvSpPr>
        <p:spPr bwMode="auto">
          <a:xfrm>
            <a:off x="801688" y="3071813"/>
            <a:ext cx="2659062" cy="461962"/>
          </a:xfrm>
          <a:prstGeom prst="rect">
            <a:avLst/>
          </a:prstGeom>
          <a:noFill/>
          <a:ln>
            <a:noFill/>
          </a:ln>
          <a:effectLst/>
          <a:extLst/>
        </p:spPr>
        <p:txBody>
          <a:bodyPr wrap="none">
            <a:spAutoFit/>
          </a:bodyPr>
          <a:lstStyle/>
          <a:p>
            <a:pPr eaLnBrk="0" hangingPunct="0">
              <a:defRPr/>
            </a:pPr>
            <a:r>
              <a:rPr lang="zh-CN" altLang="en-US" sz="2400" dirty="0">
                <a:solidFill>
                  <a:srgbClr val="000099"/>
                </a:solidFill>
                <a:effectLst>
                  <a:outerShdw blurRad="38100" dist="38100" dir="2700000" algn="tl">
                    <a:srgbClr val="C0C0C0"/>
                  </a:outerShdw>
                </a:effectLst>
                <a:latin typeface="宋体" pitchFamily="2" charset="-122"/>
                <a:sym typeface="Symbol" pitchFamily="18" charset="2"/>
              </a:rPr>
              <a:t>交流电流放大系数</a:t>
            </a:r>
          </a:p>
        </p:txBody>
      </p:sp>
      <p:graphicFrame>
        <p:nvGraphicFramePr>
          <p:cNvPr id="175116" name="Object 12"/>
          <p:cNvGraphicFramePr>
            <a:graphicFrameLocks noChangeAspect="1"/>
          </p:cNvGraphicFramePr>
          <p:nvPr/>
        </p:nvGraphicFramePr>
        <p:xfrm>
          <a:off x="1674813" y="3825875"/>
          <a:ext cx="2652712" cy="850900"/>
        </p:xfrm>
        <a:graphic>
          <a:graphicData uri="http://schemas.openxmlformats.org/presentationml/2006/ole">
            <p:oleObj spid="_x0000_s304133" name="Equation" r:id="rId7" imgW="1346200" imgH="431800" progId="Equation.DSMT4">
              <p:embed/>
            </p:oleObj>
          </a:graphicData>
        </a:graphic>
      </p:graphicFrame>
      <p:sp>
        <p:nvSpPr>
          <p:cNvPr id="34" name="Line 179"/>
          <p:cNvSpPr>
            <a:spLocks noChangeShapeType="1"/>
          </p:cNvSpPr>
          <p:nvPr/>
        </p:nvSpPr>
        <p:spPr bwMode="auto">
          <a:xfrm>
            <a:off x="4283075" y="2660650"/>
            <a:ext cx="157162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5" name="Object 180"/>
          <p:cNvGraphicFramePr>
            <a:graphicFrameLocks noChangeAspect="1"/>
          </p:cNvGraphicFramePr>
          <p:nvPr/>
        </p:nvGraphicFramePr>
        <p:xfrm>
          <a:off x="4513263" y="2238375"/>
          <a:ext cx="1139825" cy="381000"/>
        </p:xfrm>
        <a:graphic>
          <a:graphicData uri="http://schemas.openxmlformats.org/presentationml/2006/ole">
            <p:oleObj spid="_x0000_s304134" name="公式" r:id="rId8" imgW="711200" imgH="228600" progId="Equation.3">
              <p:embed/>
            </p:oleObj>
          </a:graphicData>
        </a:graphic>
      </p:graphicFrame>
      <p:graphicFrame>
        <p:nvGraphicFramePr>
          <p:cNvPr id="175120" name="Object 16"/>
          <p:cNvGraphicFramePr>
            <a:graphicFrameLocks noChangeAspect="1"/>
          </p:cNvGraphicFramePr>
          <p:nvPr/>
        </p:nvGraphicFramePr>
        <p:xfrm>
          <a:off x="1298575" y="2278063"/>
          <a:ext cx="2865438" cy="560387"/>
        </p:xfrm>
        <a:graphic>
          <a:graphicData uri="http://schemas.openxmlformats.org/presentationml/2006/ole">
            <p:oleObj spid="_x0000_s304135" name="Equation" r:id="rId9" imgW="1168400" imgH="228600" progId="Equation.DSMT4">
              <p:embed/>
            </p:oleObj>
          </a:graphicData>
        </a:graphic>
      </p:graphicFrame>
      <p:graphicFrame>
        <p:nvGraphicFramePr>
          <p:cNvPr id="238612" name="Object 20"/>
          <p:cNvGraphicFramePr>
            <a:graphicFrameLocks noChangeAspect="1"/>
          </p:cNvGraphicFramePr>
          <p:nvPr/>
        </p:nvGraphicFramePr>
        <p:xfrm>
          <a:off x="5445125" y="4103688"/>
          <a:ext cx="1006475" cy="392112"/>
        </p:xfrm>
        <a:graphic>
          <a:graphicData uri="http://schemas.openxmlformats.org/presentationml/2006/ole">
            <p:oleObj spid="_x0000_s304136" name="公式" r:id="rId10" imgW="418918" imgH="165028" progId="Equation.3">
              <p:embed/>
            </p:oleObj>
          </a:graphicData>
        </a:graphic>
      </p:graphicFrame>
      <p:sp>
        <p:nvSpPr>
          <p:cNvPr id="28685" name="日期占位符 1"/>
          <p:cNvSpPr>
            <a:spLocks noGrp="1"/>
          </p:cNvSpPr>
          <p:nvPr>
            <p:ph type="dt" sz="quarter" idx="10"/>
          </p:nvPr>
        </p:nvSpPr>
        <p:spPr>
          <a:noFill/>
        </p:spPr>
        <p:txBody>
          <a:bodyPr/>
          <a:lstStyle/>
          <a:p>
            <a:fld id="{B6022317-A6DE-4B70-96FA-75770042B215}" type="datetime1">
              <a:rPr lang="zh-CN" altLang="en-US" smtClean="0">
                <a:latin typeface="Arial" pitchFamily="34" charset="0"/>
              </a:rPr>
              <a:pPr/>
              <a:t>2019-10-16</a:t>
            </a:fld>
            <a:endParaRPr lang="en-US" altLang="zh-CN" smtClean="0">
              <a:latin typeface="Arial" pitchFamily="34" charset="0"/>
            </a:endParaRPr>
          </a:p>
        </p:txBody>
      </p:sp>
      <p:sp>
        <p:nvSpPr>
          <p:cNvPr id="2868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28687"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6978D608-367F-4512-90A8-10B91299E4CB}" type="slidenum">
              <a:rPr lang="en-US" altLang="zh-CN" sz="1600" b="0">
                <a:solidFill>
                  <a:srgbClr val="009900"/>
                </a:solidFill>
                <a:ea typeface="楷体_GB2312" pitchFamily="49" charset="-122"/>
              </a:rPr>
              <a:pPr algn="r"/>
              <a:t>39</a:t>
            </a:fld>
            <a:endParaRPr lang="en-US" altLang="zh-CN" sz="1600" b="0">
              <a:solidFill>
                <a:srgbClr val="009900"/>
              </a:solidFill>
              <a:ea typeface="楷体_GB2312" pitchFamily="49" charset="-122"/>
            </a:endParaRPr>
          </a:p>
        </p:txBody>
      </p:sp>
    </p:spTree>
    <p:extLst>
      <p:ext uri="{BB962C8B-B14F-4D97-AF65-F5344CB8AC3E}">
        <p14:creationId xmlns="" xmlns:p14="http://schemas.microsoft.com/office/powerpoint/2010/main" val="3893003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51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par>
                                <p:cTn id="17" presetID="3" presetClass="entr" presetSubtype="1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56385"/>
                                        </p:tgtEl>
                                        <p:attrNameLst>
                                          <p:attrName>style.visibility</p:attrName>
                                        </p:attrNameLst>
                                      </p:cBhvr>
                                      <p:to>
                                        <p:strVal val="visible"/>
                                      </p:to>
                                    </p:set>
                                    <p:animEffect transition="in" filter="barn(outHorizontal)">
                                      <p:cBhvr>
                                        <p:cTn id="24" dur="500"/>
                                        <p:tgtEl>
                                          <p:spTgt spid="5638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51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8612"/>
                                        </p:tgtEl>
                                        <p:attrNameLst>
                                          <p:attrName>style.visibility</p:attrName>
                                        </p:attrNameLst>
                                      </p:cBhvr>
                                      <p:to>
                                        <p:strVal val="visible"/>
                                      </p:to>
                                    </p:set>
                                    <p:animEffect transition="in" filter="blinds(horizontal)">
                                      <p:cBhvr>
                                        <p:cTn id="38" dur="500"/>
                                        <p:tgtEl>
                                          <p:spTgt spid="23861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nodeType="clickEffect">
                                  <p:stCondLst>
                                    <p:cond delay="0"/>
                                  </p:stCondLst>
                                  <p:childTnLst>
                                    <p:set>
                                      <p:cBhvr>
                                        <p:cTn id="42" dur="1" fill="hold">
                                          <p:stCondLst>
                                            <p:cond delay="0"/>
                                          </p:stCondLst>
                                        </p:cTn>
                                        <p:tgtEl>
                                          <p:spTgt spid="56383"/>
                                        </p:tgtEl>
                                        <p:attrNameLst>
                                          <p:attrName>style.visibility</p:attrName>
                                        </p:attrNameLst>
                                      </p:cBhvr>
                                      <p:to>
                                        <p:strVal val="visible"/>
                                      </p:to>
                                    </p:set>
                                    <p:animEffect transition="in" filter="barn(outHorizontal)">
                                      <p:cBhvr>
                                        <p:cTn id="43" dur="500"/>
                                        <p:tgtEl>
                                          <p:spTgt spid="56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autoUpdateAnimBg="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206375" y="134938"/>
            <a:ext cx="7888288" cy="646112"/>
          </a:xfrm>
        </p:spPr>
        <p:txBody>
          <a:bodyPr/>
          <a:lstStyle/>
          <a:p>
            <a:pPr>
              <a:defRPr/>
            </a:pPr>
            <a:r>
              <a:rPr lang="zh-CN" altLang="en-US" dirty="0" smtClean="0">
                <a:latin typeface="Times New Roman" pitchFamily="18" charset="0"/>
                <a:ea typeface="+mn-ea"/>
                <a:cs typeface="Times New Roman" pitchFamily="18" charset="0"/>
              </a:rPr>
              <a:t>一、</a:t>
            </a:r>
            <a:r>
              <a:rPr lang="en-US" altLang="zh-CN" dirty="0" smtClean="0">
                <a:latin typeface="Times New Roman" pitchFamily="18" charset="0"/>
                <a:ea typeface="+mn-ea"/>
                <a:cs typeface="Times New Roman" pitchFamily="18" charset="0"/>
              </a:rPr>
              <a:t> BJT</a:t>
            </a:r>
            <a:r>
              <a:rPr lang="zh-CN" altLang="en-US" dirty="0" smtClean="0">
                <a:latin typeface="Times New Roman" pitchFamily="18" charset="0"/>
                <a:ea typeface="+mn-ea"/>
                <a:cs typeface="Times New Roman" pitchFamily="18" charset="0"/>
              </a:rPr>
              <a:t>的结构简介</a:t>
            </a:r>
          </a:p>
        </p:txBody>
      </p:sp>
      <p:sp>
        <p:nvSpPr>
          <p:cNvPr id="5" name="Text Box 3"/>
          <p:cNvSpPr txBox="1">
            <a:spLocks noChangeArrowheads="1"/>
          </p:cNvSpPr>
          <p:nvPr/>
        </p:nvSpPr>
        <p:spPr bwMode="auto">
          <a:xfrm>
            <a:off x="206375" y="849313"/>
            <a:ext cx="8686800"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又称半导体三极管、晶体管，简称为三极管。有自由电子和空穴两种极性的载流子参与导电。</a:t>
            </a:r>
          </a:p>
        </p:txBody>
      </p:sp>
      <p:sp>
        <p:nvSpPr>
          <p:cNvPr id="6" name="Text Box 24"/>
          <p:cNvSpPr txBox="1">
            <a:spLocks noChangeArrowheads="1"/>
          </p:cNvSpPr>
          <p:nvPr/>
        </p:nvSpPr>
        <p:spPr bwMode="auto">
          <a:xfrm>
            <a:off x="127000" y="2347913"/>
            <a:ext cx="2346325" cy="461962"/>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按频率分</a:t>
            </a:r>
          </a:p>
        </p:txBody>
      </p:sp>
      <p:sp>
        <p:nvSpPr>
          <p:cNvPr id="7" name="AutoShape 25"/>
          <p:cNvSpPr>
            <a:spLocks/>
          </p:cNvSpPr>
          <p:nvPr/>
        </p:nvSpPr>
        <p:spPr bwMode="auto">
          <a:xfrm>
            <a:off x="1595438" y="1951038"/>
            <a:ext cx="88900" cy="1392237"/>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8" name="Text Box 26"/>
          <p:cNvSpPr txBox="1">
            <a:spLocks noChangeArrowheads="1"/>
          </p:cNvSpPr>
          <p:nvPr/>
        </p:nvSpPr>
        <p:spPr bwMode="auto">
          <a:xfrm>
            <a:off x="1833563" y="1831975"/>
            <a:ext cx="18002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高频管</a:t>
            </a:r>
          </a:p>
        </p:txBody>
      </p:sp>
      <p:sp>
        <p:nvSpPr>
          <p:cNvPr id="9" name="Text Box 27"/>
          <p:cNvSpPr txBox="1">
            <a:spLocks noChangeArrowheads="1"/>
          </p:cNvSpPr>
          <p:nvPr/>
        </p:nvSpPr>
        <p:spPr bwMode="auto">
          <a:xfrm>
            <a:off x="1822450" y="2354263"/>
            <a:ext cx="1800225" cy="461962"/>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中频管</a:t>
            </a:r>
          </a:p>
        </p:txBody>
      </p:sp>
      <p:sp>
        <p:nvSpPr>
          <p:cNvPr id="10" name="Text Box 28"/>
          <p:cNvSpPr txBox="1">
            <a:spLocks noChangeArrowheads="1"/>
          </p:cNvSpPr>
          <p:nvPr/>
        </p:nvSpPr>
        <p:spPr bwMode="auto">
          <a:xfrm>
            <a:off x="1876425" y="2927350"/>
            <a:ext cx="18002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低频管</a:t>
            </a:r>
          </a:p>
        </p:txBody>
      </p:sp>
      <p:sp>
        <p:nvSpPr>
          <p:cNvPr id="11" name="Text Box 29"/>
          <p:cNvSpPr txBox="1">
            <a:spLocks noChangeArrowheads="1"/>
          </p:cNvSpPr>
          <p:nvPr/>
        </p:nvSpPr>
        <p:spPr bwMode="auto">
          <a:xfrm>
            <a:off x="5562600" y="2305050"/>
            <a:ext cx="2346325"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按功率分</a:t>
            </a:r>
          </a:p>
        </p:txBody>
      </p:sp>
      <p:sp>
        <p:nvSpPr>
          <p:cNvPr id="12" name="AutoShape 30"/>
          <p:cNvSpPr>
            <a:spLocks/>
          </p:cNvSpPr>
          <p:nvPr/>
        </p:nvSpPr>
        <p:spPr bwMode="auto">
          <a:xfrm>
            <a:off x="6911975" y="1851025"/>
            <a:ext cx="88900" cy="1392238"/>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13" name="Text Box 31"/>
          <p:cNvSpPr txBox="1">
            <a:spLocks noChangeArrowheads="1"/>
          </p:cNvSpPr>
          <p:nvPr/>
        </p:nvSpPr>
        <p:spPr bwMode="auto">
          <a:xfrm>
            <a:off x="7077075" y="1673225"/>
            <a:ext cx="22574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大功率管</a:t>
            </a:r>
          </a:p>
        </p:txBody>
      </p:sp>
      <p:sp>
        <p:nvSpPr>
          <p:cNvPr id="14" name="Text Box 32"/>
          <p:cNvSpPr txBox="1">
            <a:spLocks noChangeArrowheads="1"/>
          </p:cNvSpPr>
          <p:nvPr/>
        </p:nvSpPr>
        <p:spPr bwMode="auto">
          <a:xfrm>
            <a:off x="7065963" y="2195513"/>
            <a:ext cx="2151062"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中功率管</a:t>
            </a:r>
          </a:p>
        </p:txBody>
      </p:sp>
      <p:sp>
        <p:nvSpPr>
          <p:cNvPr id="15" name="Text Box 33"/>
          <p:cNvSpPr txBox="1">
            <a:spLocks noChangeArrowheads="1"/>
          </p:cNvSpPr>
          <p:nvPr/>
        </p:nvSpPr>
        <p:spPr bwMode="auto">
          <a:xfrm>
            <a:off x="7119938" y="2768600"/>
            <a:ext cx="2163762"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小功率管</a:t>
            </a:r>
          </a:p>
        </p:txBody>
      </p:sp>
      <p:sp>
        <p:nvSpPr>
          <p:cNvPr id="16" name="Text Box 34"/>
          <p:cNvSpPr txBox="1">
            <a:spLocks noChangeArrowheads="1"/>
          </p:cNvSpPr>
          <p:nvPr/>
        </p:nvSpPr>
        <p:spPr bwMode="auto">
          <a:xfrm>
            <a:off x="2984500" y="2387600"/>
            <a:ext cx="2346325"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按材料分</a:t>
            </a:r>
          </a:p>
        </p:txBody>
      </p:sp>
      <p:sp>
        <p:nvSpPr>
          <p:cNvPr id="17" name="AutoShape 35"/>
          <p:cNvSpPr>
            <a:spLocks/>
          </p:cNvSpPr>
          <p:nvPr/>
        </p:nvSpPr>
        <p:spPr bwMode="auto">
          <a:xfrm>
            <a:off x="4562475" y="1947863"/>
            <a:ext cx="88900" cy="1392237"/>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18" name="Text Box 36"/>
          <p:cNvSpPr txBox="1">
            <a:spLocks noChangeArrowheads="1"/>
          </p:cNvSpPr>
          <p:nvPr/>
        </p:nvSpPr>
        <p:spPr bwMode="auto">
          <a:xfrm>
            <a:off x="4716463" y="1906588"/>
            <a:ext cx="1800225"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硅管</a:t>
            </a:r>
          </a:p>
        </p:txBody>
      </p:sp>
      <p:sp>
        <p:nvSpPr>
          <p:cNvPr id="19" name="Text Box 37"/>
          <p:cNvSpPr txBox="1">
            <a:spLocks noChangeArrowheads="1"/>
          </p:cNvSpPr>
          <p:nvPr/>
        </p:nvSpPr>
        <p:spPr bwMode="auto">
          <a:xfrm>
            <a:off x="4694238" y="2824163"/>
            <a:ext cx="1800225"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锗管</a:t>
            </a:r>
          </a:p>
        </p:txBody>
      </p:sp>
      <p:pic>
        <p:nvPicPr>
          <p:cNvPr id="120850" name="Picture 6" descr="411"/>
          <p:cNvPicPr>
            <a:picLocks noChangeAspect="1" noChangeArrowheads="1"/>
          </p:cNvPicPr>
          <p:nvPr/>
        </p:nvPicPr>
        <p:blipFill>
          <a:blip r:embed="rId4"/>
          <a:srcRect/>
          <a:stretch>
            <a:fillRect/>
          </a:stretch>
        </p:blipFill>
        <p:spPr bwMode="auto">
          <a:xfrm>
            <a:off x="1674813" y="3706813"/>
            <a:ext cx="5946775" cy="2319337"/>
          </a:xfrm>
          <a:prstGeom prst="rect">
            <a:avLst/>
          </a:prstGeom>
          <a:noFill/>
          <a:ln w="9525">
            <a:noFill/>
            <a:miter lim="800000"/>
            <a:headEnd/>
            <a:tailEnd/>
          </a:ln>
        </p:spPr>
      </p:pic>
      <p:sp>
        <p:nvSpPr>
          <p:cNvPr id="120851" name="Text Box 7"/>
          <p:cNvSpPr txBox="1">
            <a:spLocks noChangeArrowheads="1"/>
          </p:cNvSpPr>
          <p:nvPr/>
        </p:nvSpPr>
        <p:spPr bwMode="auto">
          <a:xfrm>
            <a:off x="1357313" y="6048375"/>
            <a:ext cx="7543800" cy="304800"/>
          </a:xfrm>
          <a:prstGeom prst="rect">
            <a:avLst/>
          </a:prstGeom>
          <a:noFill/>
          <a:ln w="9525">
            <a:noFill/>
            <a:miter lim="800000"/>
            <a:headEnd/>
            <a:tailEnd/>
          </a:ln>
        </p:spPr>
        <p:txBody>
          <a:bodyPr lIns="0" tIns="0" rIns="0" bIns="0" anchor="ctr">
            <a:spAutoFit/>
          </a:bodyPr>
          <a:lstStyle/>
          <a:p>
            <a:r>
              <a:rPr kumimoji="1" lang="en-US" altLang="zh-CN" sz="2000">
                <a:solidFill>
                  <a:srgbClr val="000000"/>
                </a:solidFill>
                <a:latin typeface="Times New Roman" pitchFamily="18" charset="0"/>
                <a:ea typeface="楷体_GB2312" pitchFamily="49" charset="-122"/>
              </a:rPr>
              <a:t>(a) </a:t>
            </a:r>
            <a:r>
              <a:rPr kumimoji="1" lang="zh-CN" altLang="en-US" sz="2000">
                <a:solidFill>
                  <a:srgbClr val="000000"/>
                </a:solidFill>
                <a:latin typeface="Times New Roman" pitchFamily="18" charset="0"/>
                <a:ea typeface="楷体_GB2312" pitchFamily="49" charset="-122"/>
              </a:rPr>
              <a:t>小功率管       </a:t>
            </a:r>
            <a:r>
              <a:rPr kumimoji="1" lang="en-US" altLang="zh-CN" sz="2000">
                <a:solidFill>
                  <a:srgbClr val="000000"/>
                </a:solidFill>
                <a:latin typeface="Times New Roman" pitchFamily="18" charset="0"/>
                <a:ea typeface="楷体_GB2312" pitchFamily="49" charset="-122"/>
              </a:rPr>
              <a:t>(b) </a:t>
            </a:r>
            <a:r>
              <a:rPr kumimoji="1" lang="zh-CN" altLang="en-US" sz="2000">
                <a:solidFill>
                  <a:srgbClr val="000000"/>
                </a:solidFill>
                <a:latin typeface="Times New Roman" pitchFamily="18" charset="0"/>
                <a:ea typeface="楷体_GB2312" pitchFamily="49" charset="-122"/>
              </a:rPr>
              <a:t>小功率管       </a:t>
            </a:r>
            <a:r>
              <a:rPr kumimoji="1" lang="en-US" altLang="zh-CN" sz="2000">
                <a:solidFill>
                  <a:srgbClr val="000000"/>
                </a:solidFill>
                <a:latin typeface="Times New Roman" pitchFamily="18" charset="0"/>
                <a:ea typeface="楷体_GB2312" pitchFamily="49" charset="-122"/>
              </a:rPr>
              <a:t>(c) </a:t>
            </a:r>
            <a:r>
              <a:rPr kumimoji="1" lang="zh-CN" altLang="en-US" sz="2000">
                <a:solidFill>
                  <a:srgbClr val="000000"/>
                </a:solidFill>
                <a:latin typeface="Times New Roman" pitchFamily="18" charset="0"/>
                <a:ea typeface="楷体_GB2312" pitchFamily="49" charset="-122"/>
              </a:rPr>
              <a:t>大功率管        </a:t>
            </a:r>
            <a:r>
              <a:rPr kumimoji="1" lang="en-US" altLang="zh-CN" sz="2000">
                <a:solidFill>
                  <a:srgbClr val="000000"/>
                </a:solidFill>
                <a:latin typeface="Times New Roman" pitchFamily="18" charset="0"/>
                <a:ea typeface="楷体_GB2312" pitchFamily="49" charset="-122"/>
              </a:rPr>
              <a:t>(d) </a:t>
            </a:r>
            <a:r>
              <a:rPr kumimoji="1" lang="zh-CN" altLang="en-US" sz="2000">
                <a:solidFill>
                  <a:srgbClr val="000000"/>
                </a:solidFill>
                <a:latin typeface="Times New Roman" pitchFamily="18" charset="0"/>
                <a:ea typeface="楷体_GB2312" pitchFamily="49" charset="-122"/>
              </a:rPr>
              <a:t>中功率管</a:t>
            </a:r>
          </a:p>
        </p:txBody>
      </p:sp>
      <p:sp>
        <p:nvSpPr>
          <p:cNvPr id="120852" name="日期占位符 3"/>
          <p:cNvSpPr>
            <a:spLocks noGrp="1"/>
          </p:cNvSpPr>
          <p:nvPr>
            <p:ph type="dt" sz="quarter" idx="10"/>
          </p:nvPr>
        </p:nvSpPr>
        <p:spPr>
          <a:xfrm>
            <a:off x="457200" y="6405563"/>
            <a:ext cx="2133600" cy="476250"/>
          </a:xfrm>
          <a:noFill/>
        </p:spPr>
        <p:txBody>
          <a:bodyPr/>
          <a:lstStyle/>
          <a:p>
            <a:fld id="{725833AA-EFEE-4A5D-BE06-E842D33075B9}" type="datetime1">
              <a:rPr lang="zh-CN" altLang="en-US" smtClean="0">
                <a:latin typeface="Arial" pitchFamily="34" charset="0"/>
              </a:rPr>
              <a:pPr/>
              <a:t>2019-10-16</a:t>
            </a:fld>
            <a:endParaRPr lang="en-US" altLang="zh-CN" smtClean="0">
              <a:latin typeface="Arial" pitchFamily="34" charset="0"/>
            </a:endParaRPr>
          </a:p>
        </p:txBody>
      </p:sp>
      <p:sp>
        <p:nvSpPr>
          <p:cNvPr id="120853" name="页脚占位符 5"/>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120854" name="灯片编号占位符 4"/>
          <p:cNvSpPr txBox="1">
            <a:spLocks/>
          </p:cNvSpPr>
          <p:nvPr/>
        </p:nvSpPr>
        <p:spPr bwMode="auto">
          <a:xfrm>
            <a:off x="7667625" y="6381750"/>
            <a:ext cx="1270000" cy="476250"/>
          </a:xfrm>
          <a:prstGeom prst="rect">
            <a:avLst/>
          </a:prstGeom>
          <a:noFill/>
          <a:ln w="9525">
            <a:noFill/>
            <a:miter lim="800000"/>
            <a:headEnd/>
            <a:tailEnd/>
          </a:ln>
        </p:spPr>
        <p:txBody>
          <a:bodyPr/>
          <a:lstStyle/>
          <a:p>
            <a:fld id="{1D2DF2E6-5718-4BAC-BC87-1411713C8F9A}" type="slidenum">
              <a:rPr lang="en-US" altLang="zh-CN"/>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utoUpdateAnimBg="0"/>
      <p:bldP spid="7" grpId="0" animBg="1"/>
      <p:bldP spid="8" grpId="0" autoUpdateAnimBg="0"/>
      <p:bldP spid="9" grpId="0" autoUpdateAnimBg="0"/>
      <p:bldP spid="10" grpId="0" autoUpdateAnimBg="0"/>
      <p:bldP spid="11" grpId="0" autoUpdateAnimBg="0"/>
      <p:bldP spid="12" grpId="0" animBg="1"/>
      <p:bldP spid="13" grpId="0" autoUpdateAnimBg="0"/>
      <p:bldP spid="14" grpId="0" autoUpdateAnimBg="0"/>
      <p:bldP spid="15" grpId="0" autoUpdateAnimBg="0"/>
      <p:bldP spid="16" grpId="0" autoUpdateAnimBg="0"/>
      <p:bldP spid="17" grpId="0" animBg="1"/>
      <p:bldP spid="18" grpId="0" autoUpdateAnimBg="0"/>
      <p:bldP spid="1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ext Box 2"/>
          <p:cNvSpPr txBox="1">
            <a:spLocks noChangeArrowheads="1"/>
          </p:cNvSpPr>
          <p:nvPr/>
        </p:nvSpPr>
        <p:spPr bwMode="auto">
          <a:xfrm>
            <a:off x="166688" y="614363"/>
            <a:ext cx="8691562" cy="433387"/>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C0C0C0"/>
                  </a:outerShdw>
                </a:effectLst>
                <a:latin typeface="Arial" charset="0"/>
              </a:rPr>
              <a:t>（</a:t>
            </a:r>
            <a:r>
              <a:rPr lang="en-US" altLang="zh-CN" sz="2200" dirty="0">
                <a:solidFill>
                  <a:srgbClr val="CC0000"/>
                </a:solidFill>
                <a:effectLst>
                  <a:outerShdw blurRad="38100" dist="38100" dir="2700000" algn="tl">
                    <a:srgbClr val="C0C0C0"/>
                  </a:outerShdw>
                </a:effectLst>
                <a:latin typeface="Arial" charset="0"/>
              </a:rPr>
              <a:t>1</a:t>
            </a:r>
            <a:r>
              <a:rPr lang="zh-CN" altLang="en-US" sz="2200" dirty="0">
                <a:solidFill>
                  <a:srgbClr val="CC0000"/>
                </a:solidFill>
                <a:effectLst>
                  <a:outerShdw blurRad="38100" dist="38100" dir="2700000" algn="tl">
                    <a:srgbClr val="C0C0C0"/>
                  </a:outerShdw>
                </a:effectLst>
                <a:latin typeface="Arial" charset="0"/>
              </a:rPr>
              <a:t>）集</a:t>
            </a:r>
            <a:r>
              <a:rPr lang="en-US" altLang="zh-CN" sz="2200" dirty="0">
                <a:solidFill>
                  <a:srgbClr val="CC0000"/>
                </a:solidFill>
                <a:effectLst>
                  <a:outerShdw blurRad="38100" dist="38100" dir="2700000" algn="tl">
                    <a:srgbClr val="C0C0C0"/>
                  </a:outerShdw>
                </a:effectLst>
                <a:latin typeface="Arial" charset="0"/>
              </a:rPr>
              <a:t>-</a:t>
            </a:r>
            <a:r>
              <a:rPr lang="zh-CN" altLang="en-US" sz="2200" dirty="0">
                <a:solidFill>
                  <a:srgbClr val="CC0000"/>
                </a:solidFill>
                <a:effectLst>
                  <a:outerShdw blurRad="38100" dist="38100" dir="2700000" algn="tl">
                    <a:srgbClr val="C0C0C0"/>
                  </a:outerShdw>
                </a:effectLst>
                <a:latin typeface="Arial" charset="0"/>
              </a:rPr>
              <a:t>基极反向电流 </a:t>
            </a:r>
            <a:r>
              <a:rPr lang="en-US" altLang="zh-CN" sz="2200" i="1" dirty="0">
                <a:solidFill>
                  <a:srgbClr val="CC0000"/>
                </a:solidFill>
                <a:effectLst>
                  <a:outerShdw blurRad="38100" dist="38100" dir="2700000" algn="tl">
                    <a:srgbClr val="C0C0C0"/>
                  </a:outerShdw>
                </a:effectLst>
                <a:latin typeface="Arial" charset="0"/>
              </a:rPr>
              <a:t>I</a:t>
            </a:r>
            <a:r>
              <a:rPr lang="en-US" altLang="zh-CN" sz="2200" baseline="-25000" dirty="0">
                <a:solidFill>
                  <a:srgbClr val="CC0000"/>
                </a:solidFill>
                <a:effectLst>
                  <a:outerShdw blurRad="38100" dist="38100" dir="2700000" algn="tl">
                    <a:srgbClr val="C0C0C0"/>
                  </a:outerShdw>
                </a:effectLst>
                <a:latin typeface="Arial" charset="0"/>
              </a:rPr>
              <a:t>CBO </a:t>
            </a:r>
            <a:r>
              <a:rPr lang="zh-CN" altLang="en-US" sz="2200" dirty="0">
                <a:effectLst>
                  <a:outerShdw blurRad="38100" dist="38100" dir="2700000" algn="tl">
                    <a:srgbClr val="C0C0C0"/>
                  </a:outerShdw>
                </a:effectLst>
                <a:latin typeface="Arial" charset="0"/>
              </a:rPr>
              <a:t>（下标</a:t>
            </a:r>
            <a:r>
              <a:rPr lang="en-US" altLang="zh-CN" sz="2200" dirty="0">
                <a:latin typeface="Arial" charset="0"/>
              </a:rPr>
              <a:t>O</a:t>
            </a:r>
            <a:r>
              <a:rPr lang="zh-CN" altLang="en-US" sz="2200" dirty="0">
                <a:latin typeface="Arial" charset="0"/>
              </a:rPr>
              <a:t>是</a:t>
            </a:r>
            <a:r>
              <a:rPr lang="en-US" altLang="zh-CN" sz="2200" dirty="0">
                <a:latin typeface="Arial" charset="0"/>
              </a:rPr>
              <a:t>Open</a:t>
            </a:r>
            <a:r>
              <a:rPr lang="zh-CN" altLang="en-US" sz="2200" dirty="0">
                <a:latin typeface="Arial" charset="0"/>
              </a:rPr>
              <a:t>的字头，代表电极</a:t>
            </a:r>
            <a:r>
              <a:rPr lang="en-US" altLang="zh-CN" sz="2200" i="1" dirty="0">
                <a:latin typeface="Arial" charset="0"/>
              </a:rPr>
              <a:t>E</a:t>
            </a:r>
            <a:r>
              <a:rPr lang="zh-CN" altLang="en-US" sz="2200" dirty="0">
                <a:latin typeface="Arial" charset="0"/>
              </a:rPr>
              <a:t>开路）</a:t>
            </a:r>
          </a:p>
        </p:txBody>
      </p:sp>
      <p:sp>
        <p:nvSpPr>
          <p:cNvPr id="354307" name="AutoShape 3"/>
          <p:cNvSpPr>
            <a:spLocks noChangeArrowheads="1"/>
          </p:cNvSpPr>
          <p:nvPr/>
        </p:nvSpPr>
        <p:spPr bwMode="auto">
          <a:xfrm>
            <a:off x="4254500" y="2079625"/>
            <a:ext cx="4567238" cy="1947863"/>
          </a:xfrm>
          <a:prstGeom prst="horizontalScroll">
            <a:avLst>
              <a:gd name="adj" fmla="val 12500"/>
            </a:avLst>
          </a:prstGeom>
          <a:solidFill>
            <a:srgbClr val="FFFFCC"/>
          </a:solidFill>
          <a:ln w="38100">
            <a:solidFill>
              <a:srgbClr val="339933"/>
            </a:solidFill>
            <a:round/>
            <a:headEnd type="none" w="sm" len="sm"/>
            <a:tailEnd type="none" w="med" len="lg"/>
          </a:ln>
          <a:effectLst/>
          <a:extLst/>
        </p:spPr>
        <p:txBody>
          <a:bodyPr lIns="90000" tIns="46800" rIns="90000" bIns="46800" anchor="ctr">
            <a:spAutoFit/>
          </a:bodyPr>
          <a:lstStyle/>
          <a:p>
            <a:pPr>
              <a:spcBef>
                <a:spcPct val="5000"/>
              </a:spcBef>
              <a:defRPr/>
            </a:pPr>
            <a:r>
              <a:rPr lang="en-US" altLang="zh-CN" sz="2200" dirty="0">
                <a:effectLst>
                  <a:outerShdw blurRad="38100" dist="38100" dir="2700000" algn="tl">
                    <a:srgbClr val="FFFFFF"/>
                  </a:outerShdw>
                </a:effectLst>
                <a:latin typeface="宋体" pitchFamily="2" charset="-122"/>
              </a:rPr>
              <a:t>  </a:t>
            </a:r>
            <a:r>
              <a:rPr lang="en-US" altLang="zh-CN" sz="2200" i="1" dirty="0">
                <a:effectLst>
                  <a:outerShdw blurRad="38100" dist="38100" dir="2700000" algn="tl">
                    <a:srgbClr val="FFFFFF"/>
                  </a:outerShdw>
                </a:effectLst>
                <a:latin typeface="Arial" charset="0"/>
              </a:rPr>
              <a:t>I</a:t>
            </a:r>
            <a:r>
              <a:rPr lang="en-US" altLang="zh-CN" sz="2200" baseline="-25000" dirty="0">
                <a:effectLst>
                  <a:outerShdw blurRad="38100" dist="38100" dir="2700000" algn="tl">
                    <a:srgbClr val="FFFFFF"/>
                  </a:outerShdw>
                </a:effectLst>
                <a:latin typeface="Arial" charset="0"/>
              </a:rPr>
              <a:t>CBO</a:t>
            </a:r>
            <a:r>
              <a:rPr lang="zh-CN" altLang="en-US" sz="2200" dirty="0">
                <a:effectLst>
                  <a:outerShdw blurRad="38100" dist="38100" dir="2700000" algn="tl">
                    <a:srgbClr val="FFFFFF"/>
                  </a:outerShdw>
                </a:effectLst>
                <a:latin typeface="宋体" pitchFamily="2" charset="-122"/>
              </a:rPr>
              <a:t>是由少数载流子的漂移运动所形成的电流，受温度的影响大。</a:t>
            </a:r>
          </a:p>
          <a:p>
            <a:pPr>
              <a:spcBef>
                <a:spcPct val="5000"/>
              </a:spcBef>
              <a:defRPr/>
            </a:pPr>
            <a:r>
              <a:rPr lang="zh-CN" altLang="en-US" sz="2200" dirty="0">
                <a:solidFill>
                  <a:srgbClr val="CC0000"/>
                </a:solidFill>
                <a:effectLst>
                  <a:outerShdw blurRad="38100" dist="38100" dir="2700000" algn="tl">
                    <a:srgbClr val="000000"/>
                  </a:outerShdw>
                </a:effectLst>
                <a:latin typeface="Arial" charset="0"/>
              </a:rPr>
              <a:t>    </a:t>
            </a:r>
            <a:r>
              <a:rPr lang="zh-CN" altLang="en-US" sz="2200" dirty="0">
                <a:solidFill>
                  <a:srgbClr val="000099"/>
                </a:solidFill>
                <a:effectLst>
                  <a:outerShdw blurRad="38100" dist="38100" dir="2700000" algn="tl">
                    <a:srgbClr val="000000"/>
                  </a:outerShdw>
                </a:effectLst>
                <a:latin typeface="Arial" charset="0"/>
              </a:rPr>
              <a:t>温度</a:t>
            </a:r>
            <a:r>
              <a:rPr lang="zh-CN" altLang="en-US" sz="2200" dirty="0">
                <a:solidFill>
                  <a:srgbClr val="000099"/>
                </a:solidFill>
                <a:effectLst>
                  <a:outerShdw blurRad="38100" dist="38100" dir="2700000" algn="tl">
                    <a:srgbClr val="000000"/>
                  </a:outerShdw>
                </a:effectLst>
                <a:latin typeface="Arial" charset="0"/>
                <a:sym typeface="Symbol" pitchFamily="18" charset="2"/>
              </a:rPr>
              <a:t></a:t>
            </a:r>
            <a:r>
              <a:rPr lang="en-US" altLang="zh-CN" sz="2200" i="1" dirty="0">
                <a:solidFill>
                  <a:srgbClr val="000099"/>
                </a:solidFill>
                <a:effectLst>
                  <a:outerShdw blurRad="38100" dist="38100" dir="2700000" algn="tl">
                    <a:srgbClr val="000000"/>
                  </a:outerShdw>
                </a:effectLst>
                <a:latin typeface="Arial" charset="0"/>
              </a:rPr>
              <a:t>I</a:t>
            </a:r>
            <a:r>
              <a:rPr lang="en-US" altLang="zh-CN" sz="2200" baseline="-25000" dirty="0">
                <a:solidFill>
                  <a:srgbClr val="000099"/>
                </a:solidFill>
                <a:effectLst>
                  <a:outerShdw blurRad="38100" dist="38100" dir="2700000" algn="tl">
                    <a:srgbClr val="000000"/>
                  </a:outerShdw>
                </a:effectLst>
                <a:latin typeface="Arial" charset="0"/>
              </a:rPr>
              <a:t>CBO</a:t>
            </a:r>
            <a:r>
              <a:rPr lang="en-US" altLang="zh-CN" sz="2200" dirty="0">
                <a:solidFill>
                  <a:srgbClr val="000099"/>
                </a:solidFill>
                <a:effectLst>
                  <a:outerShdw blurRad="38100" dist="38100" dir="2700000" algn="tl">
                    <a:srgbClr val="000000"/>
                  </a:outerShdw>
                </a:effectLst>
                <a:latin typeface="Arial" charset="0"/>
                <a:sym typeface="Symbol" pitchFamily="18" charset="2"/>
              </a:rPr>
              <a:t></a:t>
            </a:r>
          </a:p>
        </p:txBody>
      </p:sp>
      <p:grpSp>
        <p:nvGrpSpPr>
          <p:cNvPr id="2" name="Group 4"/>
          <p:cNvGrpSpPr>
            <a:grpSpLocks/>
          </p:cNvGrpSpPr>
          <p:nvPr/>
        </p:nvGrpSpPr>
        <p:grpSpPr bwMode="auto">
          <a:xfrm>
            <a:off x="1433513" y="1152525"/>
            <a:ext cx="966787" cy="671513"/>
            <a:chOff x="831" y="633"/>
            <a:chExt cx="609" cy="423"/>
          </a:xfrm>
        </p:grpSpPr>
        <p:sp>
          <p:nvSpPr>
            <p:cNvPr id="129091" name="Rectangle 5"/>
            <p:cNvSpPr>
              <a:spLocks noChangeArrowheads="1"/>
            </p:cNvSpPr>
            <p:nvPr/>
          </p:nvSpPr>
          <p:spPr bwMode="auto">
            <a:xfrm>
              <a:off x="831" y="633"/>
              <a:ext cx="561" cy="327"/>
            </a:xfrm>
            <a:prstGeom prst="rect">
              <a:avLst/>
            </a:prstGeom>
            <a:noFill/>
            <a:ln w="9525">
              <a:noFill/>
              <a:miter lim="800000"/>
              <a:headEnd/>
              <a:tailEnd/>
            </a:ln>
          </p:spPr>
          <p:txBody>
            <a:bodyPr>
              <a:spAutoFit/>
            </a:bodyPr>
            <a:lstStyle/>
            <a:p>
              <a:r>
                <a:rPr lang="en-US" altLang="zh-CN" sz="2800" i="1">
                  <a:ea typeface="楷体_GB2312" pitchFamily="49" charset="-122"/>
                </a:rPr>
                <a:t>I</a:t>
              </a:r>
              <a:r>
                <a:rPr lang="en-US" altLang="zh-CN" sz="2800" baseline="-25000">
                  <a:ea typeface="楷体_GB2312" pitchFamily="49" charset="-122"/>
                </a:rPr>
                <a:t>CBO</a:t>
              </a:r>
            </a:p>
          </p:txBody>
        </p:sp>
        <p:grpSp>
          <p:nvGrpSpPr>
            <p:cNvPr id="129092" name="Group 6"/>
            <p:cNvGrpSpPr>
              <a:grpSpLocks/>
            </p:cNvGrpSpPr>
            <p:nvPr/>
          </p:nvGrpSpPr>
          <p:grpSpPr bwMode="auto">
            <a:xfrm>
              <a:off x="1006" y="731"/>
              <a:ext cx="434" cy="325"/>
              <a:chOff x="768" y="720"/>
              <a:chExt cx="434" cy="325"/>
            </a:xfrm>
          </p:grpSpPr>
          <p:sp>
            <p:nvSpPr>
              <p:cNvPr id="129093" name="Freeform 7"/>
              <p:cNvSpPr>
                <a:spLocks/>
              </p:cNvSpPr>
              <p:nvPr/>
            </p:nvSpPr>
            <p:spPr bwMode="auto">
              <a:xfrm>
                <a:off x="918" y="720"/>
                <a:ext cx="284" cy="312"/>
              </a:xfrm>
              <a:custGeom>
                <a:avLst/>
                <a:gdLst>
                  <a:gd name="T0" fmla="*/ 264 w 284"/>
                  <a:gd name="T1" fmla="*/ 0 h 312"/>
                  <a:gd name="T2" fmla="*/ 264 w 284"/>
                  <a:gd name="T3" fmla="*/ 168 h 312"/>
                  <a:gd name="T4" fmla="*/ 146 w 284"/>
                  <a:gd name="T5" fmla="*/ 289 h 312"/>
                  <a:gd name="T6" fmla="*/ 0 w 284"/>
                  <a:gd name="T7" fmla="*/ 307 h 312"/>
                  <a:gd name="T8" fmla="*/ 0 60000 65536"/>
                  <a:gd name="T9" fmla="*/ 0 60000 65536"/>
                  <a:gd name="T10" fmla="*/ 0 60000 65536"/>
                  <a:gd name="T11" fmla="*/ 0 60000 65536"/>
                  <a:gd name="T12" fmla="*/ 0 w 284"/>
                  <a:gd name="T13" fmla="*/ 0 h 312"/>
                  <a:gd name="T14" fmla="*/ 284 w 284"/>
                  <a:gd name="T15" fmla="*/ 312 h 312"/>
                </a:gdLst>
                <a:ahLst/>
                <a:cxnLst>
                  <a:cxn ang="T8">
                    <a:pos x="T0" y="T1"/>
                  </a:cxn>
                  <a:cxn ang="T9">
                    <a:pos x="T2" y="T3"/>
                  </a:cxn>
                  <a:cxn ang="T10">
                    <a:pos x="T4" y="T5"/>
                  </a:cxn>
                  <a:cxn ang="T11">
                    <a:pos x="T6" y="T7"/>
                  </a:cxn>
                </a:cxnLst>
                <a:rect l="T12" t="T13" r="T14" b="T15"/>
                <a:pathLst>
                  <a:path w="284" h="312">
                    <a:moveTo>
                      <a:pt x="264" y="0"/>
                    </a:moveTo>
                    <a:cubicBezTo>
                      <a:pt x="273" y="60"/>
                      <a:pt x="284" y="120"/>
                      <a:pt x="264" y="168"/>
                    </a:cubicBezTo>
                    <a:cubicBezTo>
                      <a:pt x="244" y="216"/>
                      <a:pt x="190" y="266"/>
                      <a:pt x="146" y="289"/>
                    </a:cubicBezTo>
                    <a:cubicBezTo>
                      <a:pt x="102" y="312"/>
                      <a:pt x="30" y="303"/>
                      <a:pt x="0" y="307"/>
                    </a:cubicBezTo>
                  </a:path>
                </a:pathLst>
              </a:custGeom>
              <a:noFill/>
              <a:ln w="38100">
                <a:solidFill>
                  <a:schemeClr val="tx2"/>
                </a:solidFill>
                <a:round/>
                <a:headEnd/>
                <a:tailEnd/>
              </a:ln>
            </p:spPr>
            <p:txBody>
              <a:bodyPr wrap="none" anchor="ctr"/>
              <a:lstStyle/>
              <a:p>
                <a:endParaRPr lang="zh-CN" altLang="en-US"/>
              </a:p>
            </p:txBody>
          </p:sp>
          <p:sp>
            <p:nvSpPr>
              <p:cNvPr id="129094" name="Line 8"/>
              <p:cNvSpPr>
                <a:spLocks noChangeShapeType="1"/>
              </p:cNvSpPr>
              <p:nvPr/>
            </p:nvSpPr>
            <p:spPr bwMode="auto">
              <a:xfrm rot="1087311" flipH="1">
                <a:off x="768" y="997"/>
                <a:ext cx="192" cy="48"/>
              </a:xfrm>
              <a:prstGeom prst="line">
                <a:avLst/>
              </a:prstGeom>
              <a:noFill/>
              <a:ln w="38100">
                <a:solidFill>
                  <a:schemeClr val="tx2"/>
                </a:solidFill>
                <a:round/>
                <a:headEnd/>
                <a:tailEnd type="triangle" w="med" len="med"/>
              </a:ln>
            </p:spPr>
            <p:txBody>
              <a:bodyPr wrap="none" anchor="ctr"/>
              <a:lstStyle/>
              <a:p>
                <a:endParaRPr lang="zh-CN" altLang="en-US"/>
              </a:p>
            </p:txBody>
          </p:sp>
        </p:grpSp>
      </p:grpSp>
      <p:grpSp>
        <p:nvGrpSpPr>
          <p:cNvPr id="4" name="Group 9"/>
          <p:cNvGrpSpPr>
            <a:grpSpLocks/>
          </p:cNvGrpSpPr>
          <p:nvPr/>
        </p:nvGrpSpPr>
        <p:grpSpPr bwMode="auto">
          <a:xfrm>
            <a:off x="571500" y="1152525"/>
            <a:ext cx="3314700" cy="1971675"/>
            <a:chOff x="288" y="672"/>
            <a:chExt cx="2088" cy="1242"/>
          </a:xfrm>
        </p:grpSpPr>
        <p:grpSp>
          <p:nvGrpSpPr>
            <p:cNvPr id="129065" name="Group 10"/>
            <p:cNvGrpSpPr>
              <a:grpSpLocks/>
            </p:cNvGrpSpPr>
            <p:nvPr/>
          </p:nvGrpSpPr>
          <p:grpSpPr bwMode="auto">
            <a:xfrm>
              <a:off x="995" y="679"/>
              <a:ext cx="493" cy="1033"/>
              <a:chOff x="2369" y="961"/>
              <a:chExt cx="750" cy="1578"/>
            </a:xfrm>
          </p:grpSpPr>
          <p:sp>
            <p:nvSpPr>
              <p:cNvPr id="129085" name="Line 11"/>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6" name="Line 12"/>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7" name="Line 13"/>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29088" name="Line 14"/>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9" name="Line 15"/>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90" name="Line 16"/>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29066" name="Oval 17"/>
            <p:cNvSpPr>
              <a:spLocks noChangeArrowheads="1"/>
            </p:cNvSpPr>
            <p:nvPr/>
          </p:nvSpPr>
          <p:spPr bwMode="auto">
            <a:xfrm>
              <a:off x="628" y="994"/>
              <a:ext cx="363" cy="363"/>
            </a:xfrm>
            <a:prstGeom prst="ellips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7" name="Text Box 18"/>
            <p:cNvSpPr txBox="1">
              <a:spLocks noChangeArrowheads="1"/>
            </p:cNvSpPr>
            <p:nvPr/>
          </p:nvSpPr>
          <p:spPr bwMode="auto">
            <a:xfrm>
              <a:off x="622" y="1008"/>
              <a:ext cx="420" cy="288"/>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en-US">
                  <a:ea typeface="楷体_GB2312" pitchFamily="49" charset="-122"/>
                  <a:sym typeface="Symbol" pitchFamily="18" charset="2"/>
                </a:rPr>
                <a:t></a:t>
              </a:r>
              <a:r>
                <a:rPr lang="en-US" altLang="zh-CN">
                  <a:ea typeface="楷体_GB2312" pitchFamily="49" charset="-122"/>
                </a:rPr>
                <a:t>A</a:t>
              </a:r>
            </a:p>
          </p:txBody>
        </p:sp>
        <p:sp>
          <p:nvSpPr>
            <p:cNvPr id="129068" name="Line 19"/>
            <p:cNvSpPr>
              <a:spLocks noChangeShapeType="1"/>
            </p:cNvSpPr>
            <p:nvPr/>
          </p:nvSpPr>
          <p:spPr bwMode="auto">
            <a:xfrm flipH="1">
              <a:off x="288" y="1185"/>
              <a:ext cx="32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nvGrpSpPr>
            <p:cNvPr id="129069" name="Group 20"/>
            <p:cNvGrpSpPr>
              <a:grpSpLocks/>
            </p:cNvGrpSpPr>
            <p:nvPr/>
          </p:nvGrpSpPr>
          <p:grpSpPr bwMode="auto">
            <a:xfrm>
              <a:off x="2076" y="1005"/>
              <a:ext cx="300" cy="480"/>
              <a:chOff x="3065" y="3041"/>
              <a:chExt cx="474" cy="876"/>
            </a:xfrm>
          </p:grpSpPr>
          <p:sp>
            <p:nvSpPr>
              <p:cNvPr id="129079" name="Line 21"/>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0" name="Line 22"/>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1" name="Line 23"/>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2" name="Line 24"/>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3" name="Line 25"/>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4" name="Line 26"/>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sp>
          <p:nvSpPr>
            <p:cNvPr id="129070" name="Line 27"/>
            <p:cNvSpPr>
              <a:spLocks noChangeShapeType="1"/>
            </p:cNvSpPr>
            <p:nvPr/>
          </p:nvSpPr>
          <p:spPr bwMode="auto">
            <a:xfrm>
              <a:off x="1488" y="680"/>
              <a:ext cx="748"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71" name="Line 28"/>
            <p:cNvSpPr>
              <a:spLocks noChangeShapeType="1"/>
            </p:cNvSpPr>
            <p:nvPr/>
          </p:nvSpPr>
          <p:spPr bwMode="auto">
            <a:xfrm flipV="1">
              <a:off x="2229" y="672"/>
              <a:ext cx="0" cy="338"/>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2" name="Line 29"/>
            <p:cNvSpPr>
              <a:spLocks noChangeShapeType="1"/>
            </p:cNvSpPr>
            <p:nvPr/>
          </p:nvSpPr>
          <p:spPr bwMode="auto">
            <a:xfrm>
              <a:off x="292" y="1167"/>
              <a:ext cx="0" cy="747"/>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3" name="Line 30"/>
            <p:cNvSpPr>
              <a:spLocks noChangeShapeType="1"/>
            </p:cNvSpPr>
            <p:nvPr/>
          </p:nvSpPr>
          <p:spPr bwMode="auto">
            <a:xfrm>
              <a:off x="292" y="1906"/>
              <a:ext cx="194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4" name="Line 31"/>
            <p:cNvSpPr>
              <a:spLocks noChangeShapeType="1"/>
            </p:cNvSpPr>
            <p:nvPr/>
          </p:nvSpPr>
          <p:spPr bwMode="auto">
            <a:xfrm>
              <a:off x="2232" y="1474"/>
              <a:ext cx="0" cy="44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75" name="Oval 32"/>
            <p:cNvSpPr>
              <a:spLocks noChangeArrowheads="1"/>
            </p:cNvSpPr>
            <p:nvPr/>
          </p:nvSpPr>
          <p:spPr bwMode="auto">
            <a:xfrm>
              <a:off x="1440" y="1693"/>
              <a:ext cx="70" cy="70"/>
            </a:xfrm>
            <a:prstGeom prst="ellipse">
              <a:avLst/>
            </a:prstGeom>
            <a:noFill/>
            <a:ln w="38100">
              <a:solidFill>
                <a:schemeClr val="tx1"/>
              </a:solidFill>
              <a:round/>
              <a:headEnd/>
              <a:tailEnd/>
            </a:ln>
          </p:spPr>
          <p:txBody>
            <a:bodyPr wrap="none" anchor="ctr"/>
            <a:lstStyle/>
            <a:p>
              <a:endParaRPr lang="zh-CN" altLang="en-US"/>
            </a:p>
          </p:txBody>
        </p:sp>
        <p:sp>
          <p:nvSpPr>
            <p:cNvPr id="129076" name="Text Box 33"/>
            <p:cNvSpPr txBox="1">
              <a:spLocks noChangeArrowheads="1"/>
            </p:cNvSpPr>
            <p:nvPr/>
          </p:nvSpPr>
          <p:spPr bwMode="auto">
            <a:xfrm>
              <a:off x="958" y="1104"/>
              <a:ext cx="244" cy="327"/>
            </a:xfrm>
            <a:prstGeom prst="rect">
              <a:avLst/>
            </a:prstGeom>
            <a:noFill/>
            <a:ln w="9525">
              <a:noFill/>
              <a:miter lim="800000"/>
              <a:headEnd/>
              <a:tailEnd/>
            </a:ln>
          </p:spPr>
          <p:txBody>
            <a:bodyPr wrap="none">
              <a:spAutoFit/>
            </a:bodyPr>
            <a:lstStyle/>
            <a:p>
              <a:pPr>
                <a:spcBef>
                  <a:spcPct val="50000"/>
                </a:spcBef>
              </a:pPr>
              <a:r>
                <a:rPr lang="en-US" altLang="zh-CN" sz="2800">
                  <a:solidFill>
                    <a:srgbClr val="CC0000"/>
                  </a:solidFill>
                </a:rPr>
                <a:t>+</a:t>
              </a:r>
            </a:p>
          </p:txBody>
        </p:sp>
        <p:sp>
          <p:nvSpPr>
            <p:cNvPr id="129077" name="Text Box 34"/>
            <p:cNvSpPr txBox="1">
              <a:spLocks noChangeArrowheads="1"/>
            </p:cNvSpPr>
            <p:nvPr/>
          </p:nvSpPr>
          <p:spPr bwMode="auto">
            <a:xfrm>
              <a:off x="444" y="1104"/>
              <a:ext cx="228" cy="327"/>
            </a:xfrm>
            <a:prstGeom prst="rect">
              <a:avLst/>
            </a:prstGeom>
            <a:noFill/>
            <a:ln w="9525">
              <a:noFill/>
              <a:miter lim="800000"/>
              <a:headEnd/>
              <a:tailEnd/>
            </a:ln>
          </p:spPr>
          <p:txBody>
            <a:bodyPr wrap="none">
              <a:spAutoFit/>
            </a:bodyPr>
            <a:lstStyle/>
            <a:p>
              <a:pPr>
                <a:spcBef>
                  <a:spcPct val="50000"/>
                </a:spcBef>
              </a:pPr>
              <a:r>
                <a:rPr lang="en-US" altLang="zh-CN" sz="2800">
                  <a:solidFill>
                    <a:srgbClr val="CC0000"/>
                  </a:solidFill>
                </a:rPr>
                <a:t>–</a:t>
              </a:r>
            </a:p>
          </p:txBody>
        </p:sp>
        <p:sp>
          <p:nvSpPr>
            <p:cNvPr id="129078" name="Rectangle 35"/>
            <p:cNvSpPr>
              <a:spLocks noChangeArrowheads="1"/>
            </p:cNvSpPr>
            <p:nvPr/>
          </p:nvSpPr>
          <p:spPr bwMode="auto">
            <a:xfrm>
              <a:off x="1743" y="1056"/>
              <a:ext cx="561" cy="327"/>
            </a:xfrm>
            <a:prstGeom prst="rect">
              <a:avLst/>
            </a:prstGeom>
            <a:noFill/>
            <a:ln w="9525">
              <a:noFill/>
              <a:miter lim="800000"/>
              <a:headEnd/>
              <a:tailEnd/>
            </a:ln>
          </p:spPr>
          <p:txBody>
            <a:bodyPr>
              <a:spAutoFit/>
            </a:bodyPr>
            <a:lstStyle/>
            <a:p>
              <a:r>
                <a:rPr lang="en-US" altLang="zh-CN" sz="2800" i="1">
                  <a:ea typeface="楷体_GB2312" pitchFamily="49" charset="-122"/>
                </a:rPr>
                <a:t>E</a:t>
              </a:r>
              <a:r>
                <a:rPr lang="en-US" altLang="zh-CN" sz="2800" baseline="-25000">
                  <a:ea typeface="楷体_GB2312" pitchFamily="49" charset="-122"/>
                </a:rPr>
                <a:t>C</a:t>
              </a:r>
            </a:p>
          </p:txBody>
        </p:sp>
      </p:grpSp>
      <p:sp>
        <p:nvSpPr>
          <p:cNvPr id="354340" name="Text Box 36"/>
          <p:cNvSpPr txBox="1">
            <a:spLocks noChangeArrowheads="1"/>
          </p:cNvSpPr>
          <p:nvPr/>
        </p:nvSpPr>
        <p:spPr bwMode="auto">
          <a:xfrm>
            <a:off x="285750" y="3429000"/>
            <a:ext cx="3538538" cy="433388"/>
          </a:xfrm>
          <a:prstGeom prst="rect">
            <a:avLst/>
          </a:prstGeom>
          <a:noFill/>
          <a:ln w="38100">
            <a:solidFill>
              <a:schemeClr val="bg1"/>
            </a:solidFill>
            <a:miter lim="800000"/>
            <a:headEnd type="none" w="sm" len="sm"/>
            <a:tailEnd type="none" w="med" len="lg"/>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000000">
                      <a:alpha val="43137"/>
                    </a:srgbClr>
                  </a:outerShdw>
                </a:effectLst>
                <a:latin typeface="宋体" pitchFamily="2" charset="-122"/>
              </a:rPr>
              <a:t>（</a:t>
            </a:r>
            <a:r>
              <a:rPr lang="en-US" altLang="zh-CN" sz="2200" dirty="0">
                <a:solidFill>
                  <a:srgbClr val="CC0000"/>
                </a:solidFill>
                <a:effectLst>
                  <a:outerShdw blurRad="38100" dist="38100" dir="2700000" algn="tl">
                    <a:srgbClr val="000000">
                      <a:alpha val="43137"/>
                    </a:srgbClr>
                  </a:outerShdw>
                </a:effectLst>
                <a:latin typeface="宋体" pitchFamily="2" charset="-122"/>
              </a:rPr>
              <a:t>2</a:t>
            </a:r>
            <a:r>
              <a:rPr lang="zh-CN" altLang="en-US" sz="2200" dirty="0">
                <a:solidFill>
                  <a:srgbClr val="CC0000"/>
                </a:solidFill>
                <a:effectLst>
                  <a:outerShdw blurRad="38100" dist="38100" dir="2700000" algn="tl">
                    <a:srgbClr val="000000">
                      <a:alpha val="43137"/>
                    </a:srgbClr>
                  </a:outerShdw>
                </a:effectLst>
                <a:latin typeface="宋体" pitchFamily="2" charset="-122"/>
              </a:rPr>
              <a:t>）集</a:t>
            </a:r>
            <a:r>
              <a:rPr lang="en-US" altLang="zh-CN" sz="2200" dirty="0">
                <a:solidFill>
                  <a:srgbClr val="CC0000"/>
                </a:solidFill>
                <a:effectLst>
                  <a:outerShdw blurRad="38100" dist="38100" dir="2700000" algn="tl">
                    <a:srgbClr val="000000">
                      <a:alpha val="43137"/>
                    </a:srgbClr>
                  </a:outerShdw>
                </a:effectLst>
                <a:latin typeface="宋体" pitchFamily="2" charset="-122"/>
              </a:rPr>
              <a:t>-</a:t>
            </a:r>
            <a:r>
              <a:rPr lang="zh-CN" altLang="en-US" sz="2200" dirty="0">
                <a:solidFill>
                  <a:srgbClr val="CC0000"/>
                </a:solidFill>
                <a:effectLst>
                  <a:outerShdw blurRad="38100" dist="38100" dir="2700000" algn="tl">
                    <a:srgbClr val="000000">
                      <a:alpha val="43137"/>
                    </a:srgbClr>
                  </a:outerShdw>
                </a:effectLst>
                <a:latin typeface="宋体" pitchFamily="2" charset="-122"/>
              </a:rPr>
              <a:t>射极反向电流</a:t>
            </a:r>
            <a:r>
              <a:rPr lang="en-US" altLang="zh-CN" sz="2200" i="1" dirty="0">
                <a:solidFill>
                  <a:srgbClr val="CC0000"/>
                </a:solidFill>
                <a:effectLst>
                  <a:outerShdw blurRad="38100" dist="38100" dir="2700000" algn="tl">
                    <a:srgbClr val="000000">
                      <a:alpha val="43137"/>
                    </a:srgbClr>
                  </a:outerShdw>
                </a:effectLst>
                <a:latin typeface="Arial" charset="0"/>
              </a:rPr>
              <a:t>I</a:t>
            </a:r>
            <a:r>
              <a:rPr lang="en-US" altLang="zh-CN" sz="2200" baseline="-25000" dirty="0">
                <a:solidFill>
                  <a:srgbClr val="CC0000"/>
                </a:solidFill>
                <a:effectLst>
                  <a:outerShdw blurRad="38100" dist="38100" dir="2700000" algn="tl">
                    <a:srgbClr val="000000">
                      <a:alpha val="43137"/>
                    </a:srgbClr>
                  </a:outerShdw>
                </a:effectLst>
                <a:latin typeface="Arial" charset="0"/>
              </a:rPr>
              <a:t>CEO</a:t>
            </a:r>
            <a:endParaRPr lang="en-US" altLang="zh-CN" sz="2200" dirty="0">
              <a:solidFill>
                <a:srgbClr val="CC0000"/>
              </a:solidFill>
              <a:effectLst>
                <a:outerShdw blurRad="38100" dist="38100" dir="2700000" algn="tl">
                  <a:srgbClr val="000000">
                    <a:alpha val="43137"/>
                  </a:srgbClr>
                </a:outerShdw>
              </a:effectLst>
              <a:latin typeface="Arial" charset="0"/>
            </a:endParaRPr>
          </a:p>
        </p:txBody>
      </p:sp>
      <p:grpSp>
        <p:nvGrpSpPr>
          <p:cNvPr id="7" name="Group 37"/>
          <p:cNvGrpSpPr>
            <a:grpSpLocks/>
          </p:cNvGrpSpPr>
          <p:nvPr/>
        </p:nvGrpSpPr>
        <p:grpSpPr bwMode="auto">
          <a:xfrm>
            <a:off x="615950" y="4064000"/>
            <a:ext cx="2884488" cy="2505075"/>
            <a:chOff x="576" y="960"/>
            <a:chExt cx="1759" cy="1613"/>
          </a:xfrm>
        </p:grpSpPr>
        <p:grpSp>
          <p:nvGrpSpPr>
            <p:cNvPr id="129039" name="Group 38"/>
            <p:cNvGrpSpPr>
              <a:grpSpLocks/>
            </p:cNvGrpSpPr>
            <p:nvPr/>
          </p:nvGrpSpPr>
          <p:grpSpPr bwMode="auto">
            <a:xfrm>
              <a:off x="576" y="1251"/>
              <a:ext cx="525" cy="1106"/>
              <a:chOff x="2369" y="961"/>
              <a:chExt cx="750" cy="1578"/>
            </a:xfrm>
          </p:grpSpPr>
          <p:sp>
            <p:nvSpPr>
              <p:cNvPr id="129059" name="Line 39"/>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0" name="Line 40"/>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1" name="Line 41"/>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29062" name="Line 42"/>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3" name="Line 43"/>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4" name="Line 44"/>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29040" name="Oval 45"/>
            <p:cNvSpPr>
              <a:spLocks noChangeArrowheads="1"/>
            </p:cNvSpPr>
            <p:nvPr/>
          </p:nvSpPr>
          <p:spPr bwMode="auto">
            <a:xfrm>
              <a:off x="1433" y="1068"/>
              <a:ext cx="361" cy="374"/>
            </a:xfrm>
            <a:prstGeom prst="ellips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1" name="Text Box 46"/>
            <p:cNvSpPr txBox="1">
              <a:spLocks noChangeArrowheads="1"/>
            </p:cNvSpPr>
            <p:nvPr/>
          </p:nvSpPr>
          <p:spPr bwMode="auto">
            <a:xfrm>
              <a:off x="1305" y="1091"/>
              <a:ext cx="663" cy="288"/>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en-US">
                  <a:ea typeface="楷体_GB2312" pitchFamily="49" charset="-122"/>
                  <a:sym typeface="Symbol" pitchFamily="18" charset="2"/>
                </a:rPr>
                <a:t></a:t>
              </a:r>
              <a:r>
                <a:rPr lang="en-US" altLang="zh-CN">
                  <a:ea typeface="楷体_GB2312" pitchFamily="49" charset="-122"/>
                </a:rPr>
                <a:t>A</a:t>
              </a:r>
            </a:p>
          </p:txBody>
        </p:sp>
        <p:sp>
          <p:nvSpPr>
            <p:cNvPr id="129042" name="Line 47"/>
            <p:cNvSpPr>
              <a:spLocks noChangeShapeType="1"/>
            </p:cNvSpPr>
            <p:nvPr/>
          </p:nvSpPr>
          <p:spPr bwMode="auto">
            <a:xfrm flipH="1">
              <a:off x="1089" y="1248"/>
              <a:ext cx="351" cy="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129043" name="Group 48"/>
            <p:cNvGrpSpPr>
              <a:grpSpLocks/>
            </p:cNvGrpSpPr>
            <p:nvPr/>
          </p:nvGrpSpPr>
          <p:grpSpPr bwMode="auto">
            <a:xfrm>
              <a:off x="2003" y="1601"/>
              <a:ext cx="332" cy="513"/>
              <a:chOff x="3065" y="3041"/>
              <a:chExt cx="474" cy="876"/>
            </a:xfrm>
          </p:grpSpPr>
          <p:sp>
            <p:nvSpPr>
              <p:cNvPr id="129053" name="Line 49"/>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4" name="Line 50"/>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5" name="Line 51"/>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6" name="Line 52"/>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7" name="Line 53"/>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8" name="Line 54"/>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sp>
          <p:nvSpPr>
            <p:cNvPr id="129044" name="Line 55"/>
            <p:cNvSpPr>
              <a:spLocks noChangeShapeType="1"/>
            </p:cNvSpPr>
            <p:nvPr/>
          </p:nvSpPr>
          <p:spPr bwMode="auto">
            <a:xfrm>
              <a:off x="1824" y="1248"/>
              <a:ext cx="352" cy="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5" name="Line 56"/>
            <p:cNvSpPr>
              <a:spLocks noChangeShapeType="1"/>
            </p:cNvSpPr>
            <p:nvPr/>
          </p:nvSpPr>
          <p:spPr bwMode="auto">
            <a:xfrm flipV="1">
              <a:off x="2172" y="1244"/>
              <a:ext cx="0" cy="362"/>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46" name="Line 57"/>
            <p:cNvSpPr>
              <a:spLocks noChangeShapeType="1"/>
            </p:cNvSpPr>
            <p:nvPr/>
          </p:nvSpPr>
          <p:spPr bwMode="auto">
            <a:xfrm>
              <a:off x="1104" y="2544"/>
              <a:ext cx="1056"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7" name="Line 58"/>
            <p:cNvSpPr>
              <a:spLocks noChangeShapeType="1"/>
            </p:cNvSpPr>
            <p:nvPr/>
          </p:nvSpPr>
          <p:spPr bwMode="auto">
            <a:xfrm>
              <a:off x="2176" y="2102"/>
              <a:ext cx="0" cy="47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8" name="Line 59"/>
            <p:cNvSpPr>
              <a:spLocks noChangeShapeType="1"/>
            </p:cNvSpPr>
            <p:nvPr/>
          </p:nvSpPr>
          <p:spPr bwMode="auto">
            <a:xfrm flipV="1">
              <a:off x="1093" y="2321"/>
              <a:ext cx="0" cy="252"/>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49" name="Rectangle 60"/>
            <p:cNvSpPr>
              <a:spLocks noChangeArrowheads="1"/>
            </p:cNvSpPr>
            <p:nvPr/>
          </p:nvSpPr>
          <p:spPr bwMode="auto">
            <a:xfrm>
              <a:off x="1244" y="1632"/>
              <a:ext cx="532" cy="327"/>
            </a:xfrm>
            <a:prstGeom prst="rect">
              <a:avLst/>
            </a:prstGeom>
            <a:noFill/>
            <a:ln w="9525">
              <a:noFill/>
              <a:miter lim="800000"/>
              <a:headEnd/>
              <a:tailEnd/>
            </a:ln>
          </p:spPr>
          <p:txBody>
            <a:bodyPr wrap="none">
              <a:spAutoFit/>
            </a:bodyPr>
            <a:lstStyle/>
            <a:p>
              <a:pPr>
                <a:spcBef>
                  <a:spcPct val="50000"/>
                </a:spcBef>
              </a:pPr>
              <a:r>
                <a:rPr lang="en-US" altLang="zh-CN" sz="2800" i="1">
                  <a:ea typeface="楷体_GB2312" pitchFamily="49" charset="-122"/>
                </a:rPr>
                <a:t>I</a:t>
              </a:r>
              <a:r>
                <a:rPr lang="en-US" altLang="zh-CN" sz="2800" baseline="-25000">
                  <a:ea typeface="楷体_GB2312" pitchFamily="49" charset="-122"/>
                </a:rPr>
                <a:t>CEO</a:t>
              </a:r>
              <a:endParaRPr lang="en-US" altLang="zh-CN" sz="2800" i="1" baseline="-25000">
                <a:ea typeface="楷体_GB2312" pitchFamily="49" charset="-122"/>
              </a:endParaRPr>
            </a:p>
          </p:txBody>
        </p:sp>
        <p:sp>
          <p:nvSpPr>
            <p:cNvPr id="129050" name="Line 61"/>
            <p:cNvSpPr>
              <a:spLocks noChangeShapeType="1"/>
            </p:cNvSpPr>
            <p:nvPr/>
          </p:nvSpPr>
          <p:spPr bwMode="auto">
            <a:xfrm>
              <a:off x="1200" y="1536"/>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9051" name="Text Box 64"/>
            <p:cNvSpPr txBox="1">
              <a:spLocks noChangeArrowheads="1"/>
            </p:cNvSpPr>
            <p:nvPr/>
          </p:nvSpPr>
          <p:spPr bwMode="auto">
            <a:xfrm>
              <a:off x="1776" y="960"/>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rPr>
                <a:t>+</a:t>
              </a:r>
            </a:p>
          </p:txBody>
        </p:sp>
        <p:sp>
          <p:nvSpPr>
            <p:cNvPr id="129052" name="Text Box 65"/>
            <p:cNvSpPr txBox="1">
              <a:spLocks noChangeArrowheads="1"/>
            </p:cNvSpPr>
            <p:nvPr/>
          </p:nvSpPr>
          <p:spPr bwMode="auto">
            <a:xfrm>
              <a:off x="1200" y="960"/>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rPr>
                <a:t>–</a:t>
              </a:r>
            </a:p>
          </p:txBody>
        </p:sp>
      </p:grpSp>
      <p:sp>
        <p:nvSpPr>
          <p:cNvPr id="354370" name="AutoShape 66"/>
          <p:cNvSpPr>
            <a:spLocks noChangeArrowheads="1"/>
          </p:cNvSpPr>
          <p:nvPr/>
        </p:nvSpPr>
        <p:spPr bwMode="auto">
          <a:xfrm>
            <a:off x="4373563" y="5373688"/>
            <a:ext cx="4491037" cy="1250950"/>
          </a:xfrm>
          <a:prstGeom prst="horizontalScroll">
            <a:avLst>
              <a:gd name="adj" fmla="val 12500"/>
            </a:avLst>
          </a:prstGeom>
          <a:solidFill>
            <a:srgbClr val="CCFFFF"/>
          </a:solidFill>
          <a:ln w="38100">
            <a:solidFill>
              <a:srgbClr val="339933"/>
            </a:solidFill>
            <a:round/>
            <a:headEnd type="none" w="sm" len="sm"/>
            <a:tailEnd type="none" w="med" len="lg"/>
          </a:ln>
          <a:effectLst/>
          <a:extLst/>
        </p:spPr>
        <p:txBody>
          <a:bodyPr lIns="90000" tIns="46800" rIns="90000" bIns="46800" anchor="ctr">
            <a:spAutoFit/>
          </a:bodyPr>
          <a:lstStyle/>
          <a:p>
            <a:pPr>
              <a:spcBef>
                <a:spcPct val="50000"/>
              </a:spcBef>
              <a:defRPr/>
            </a:pPr>
            <a:r>
              <a:rPr lang="en-US" altLang="zh-CN" sz="2200" dirty="0">
                <a:solidFill>
                  <a:srgbClr val="CC0000"/>
                </a:solidFill>
                <a:effectLst>
                  <a:outerShdw blurRad="38100" dist="38100" dir="2700000" algn="tl">
                    <a:srgbClr val="000000"/>
                  </a:outerShdw>
                </a:effectLst>
                <a:latin typeface="宋体" pitchFamily="2" charset="-122"/>
              </a:rPr>
              <a:t> </a:t>
            </a:r>
            <a:r>
              <a:rPr lang="en-US" altLang="zh-CN" sz="2200" i="1" dirty="0">
                <a:latin typeface="Arial" charset="0"/>
              </a:rPr>
              <a:t>I</a:t>
            </a:r>
            <a:r>
              <a:rPr lang="en-US" altLang="zh-CN" sz="2200" baseline="-25000" dirty="0">
                <a:latin typeface="Arial" charset="0"/>
              </a:rPr>
              <a:t>CEO</a:t>
            </a:r>
            <a:r>
              <a:rPr lang="en-US" altLang="zh-CN" sz="2200" dirty="0">
                <a:latin typeface="Arial" charset="0"/>
              </a:rPr>
              <a:t>=</a:t>
            </a:r>
            <a:r>
              <a:rPr lang="zh-CN" altLang="en-US" sz="2200" dirty="0">
                <a:latin typeface="Arial" charset="0"/>
              </a:rPr>
              <a:t>（</a:t>
            </a:r>
            <a:r>
              <a:rPr lang="en-US" altLang="zh-CN" sz="2200" dirty="0">
                <a:latin typeface="Arial" charset="0"/>
              </a:rPr>
              <a:t>1+</a:t>
            </a:r>
            <a:r>
              <a:rPr lang="en-US" altLang="zh-CN" sz="2200" i="1" dirty="0">
                <a:effectLst>
                  <a:outerShdw blurRad="38100" dist="38100" dir="2700000" algn="tl">
                    <a:srgbClr val="FFFFFF"/>
                  </a:outerShdw>
                </a:effectLst>
                <a:latin typeface="Arial" charset="0"/>
                <a:sym typeface="Symbol" pitchFamily="18" charset="2"/>
              </a:rPr>
              <a:t></a:t>
            </a:r>
            <a:r>
              <a:rPr lang="zh-CN" altLang="en-US" sz="2200" dirty="0">
                <a:latin typeface="Arial" charset="0"/>
              </a:rPr>
              <a:t>）</a:t>
            </a:r>
            <a:r>
              <a:rPr lang="en-US" altLang="zh-CN" sz="2200" i="1" dirty="0">
                <a:latin typeface="Arial" charset="0"/>
              </a:rPr>
              <a:t>I</a:t>
            </a:r>
            <a:r>
              <a:rPr lang="en-US" altLang="zh-CN" sz="2200" baseline="-25000" dirty="0">
                <a:latin typeface="Arial" charset="0"/>
              </a:rPr>
              <a:t>CBO</a:t>
            </a:r>
            <a:r>
              <a:rPr lang="en-US" altLang="zh-CN" sz="2200" i="1" dirty="0">
                <a:solidFill>
                  <a:srgbClr val="FF0000"/>
                </a:solidFill>
                <a:latin typeface="Arial" charset="0"/>
              </a:rPr>
              <a:t> </a:t>
            </a:r>
            <a:r>
              <a:rPr lang="zh-CN" altLang="en-US" sz="2200" i="1" dirty="0">
                <a:solidFill>
                  <a:srgbClr val="000099"/>
                </a:solidFill>
                <a:latin typeface="Arial" charset="0"/>
              </a:rPr>
              <a:t>，</a:t>
            </a:r>
            <a:r>
              <a:rPr lang="zh-CN" altLang="en-US" sz="2200" dirty="0">
                <a:solidFill>
                  <a:srgbClr val="000099"/>
                </a:solidFill>
                <a:latin typeface="Arial" charset="0"/>
              </a:rPr>
              <a:t>所以</a:t>
            </a:r>
          </a:p>
          <a:p>
            <a:pPr>
              <a:spcBef>
                <a:spcPct val="50000"/>
              </a:spcBef>
              <a:defRPr/>
            </a:pPr>
            <a:r>
              <a:rPr lang="en-US" altLang="zh-CN" sz="2200" i="1" dirty="0">
                <a:effectLst>
                  <a:outerShdw blurRad="38100" dist="38100" dir="2700000" algn="tl">
                    <a:srgbClr val="FFFFFF"/>
                  </a:outerShdw>
                </a:effectLst>
                <a:latin typeface="Arial" charset="0"/>
              </a:rPr>
              <a:t>I</a:t>
            </a:r>
            <a:r>
              <a:rPr lang="en-US" altLang="zh-CN" sz="2200" baseline="-25000" dirty="0">
                <a:effectLst>
                  <a:outerShdw blurRad="38100" dist="38100" dir="2700000" algn="tl">
                    <a:srgbClr val="FFFFFF"/>
                  </a:outerShdw>
                </a:effectLst>
                <a:latin typeface="Arial" charset="0"/>
              </a:rPr>
              <a:t>CEO</a:t>
            </a:r>
            <a:r>
              <a:rPr lang="zh-CN" altLang="en-US" sz="2200" dirty="0">
                <a:latin typeface="Arial" charset="0"/>
              </a:rPr>
              <a:t>受温度的影响也大。</a:t>
            </a:r>
            <a:endParaRPr lang="zh-CN" altLang="en-US" sz="2200" dirty="0">
              <a:solidFill>
                <a:srgbClr val="000099"/>
              </a:solidFill>
              <a:latin typeface="Arial" charset="0"/>
            </a:endParaRPr>
          </a:p>
        </p:txBody>
      </p:sp>
      <p:sp>
        <p:nvSpPr>
          <p:cNvPr id="67" name="Text Box 2"/>
          <p:cNvSpPr txBox="1">
            <a:spLocks noChangeArrowheads="1"/>
          </p:cNvSpPr>
          <p:nvPr/>
        </p:nvSpPr>
        <p:spPr bwMode="auto">
          <a:xfrm>
            <a:off x="4254500" y="1127125"/>
            <a:ext cx="4489450" cy="1109663"/>
          </a:xfrm>
          <a:prstGeom prst="rect">
            <a:avLst/>
          </a:prstGeom>
          <a:noFill/>
          <a:ln w="38100">
            <a:noFill/>
            <a:miter lim="800000"/>
            <a:headEnd type="none" w="sm" len="sm"/>
            <a:tailEnd type="none" w="med" len="lg"/>
          </a:ln>
        </p:spPr>
        <p:txBody>
          <a:bodyPr lIns="90000" tIns="46800" rIns="90000" bIns="46800" anchor="ctr">
            <a:spAutoFit/>
          </a:bodyPr>
          <a:lstStyle/>
          <a:p>
            <a:pPr>
              <a:spcBef>
                <a:spcPct val="50000"/>
              </a:spcBef>
            </a:pPr>
            <a:r>
              <a:rPr lang="zh-CN" altLang="en-US" sz="2200"/>
              <a:t>发射极开路时，从集电极流向基极的电流，即集电结反偏时，流过集电结的反向饱和电流。</a:t>
            </a:r>
          </a:p>
        </p:txBody>
      </p:sp>
      <p:sp>
        <p:nvSpPr>
          <p:cNvPr id="68" name="Text Box 2"/>
          <p:cNvSpPr txBox="1">
            <a:spLocks noChangeArrowheads="1"/>
          </p:cNvSpPr>
          <p:nvPr/>
        </p:nvSpPr>
        <p:spPr bwMode="auto">
          <a:xfrm>
            <a:off x="4183063" y="4064000"/>
            <a:ext cx="4960937" cy="1417638"/>
          </a:xfrm>
          <a:prstGeom prst="rect">
            <a:avLst/>
          </a:prstGeom>
          <a:noFill/>
          <a:ln w="38100">
            <a:noFill/>
            <a:miter lim="800000"/>
            <a:headEnd type="none" w="sm" len="sm"/>
            <a:tailEnd type="none" w="med" len="lg"/>
          </a:ln>
        </p:spPr>
        <p:txBody>
          <a:bodyPr lIns="90000" tIns="46800" rIns="90000" bIns="46800" anchor="ctr">
            <a:spAutoFit/>
          </a:bodyPr>
          <a:lstStyle/>
          <a:p>
            <a:pPr>
              <a:spcBef>
                <a:spcPct val="50000"/>
              </a:spcBef>
            </a:pPr>
            <a:r>
              <a:rPr lang="zh-CN" altLang="en-US" sz="2200"/>
              <a:t>基极开路时，从集电区穿过基区流向发射区的反向饱和电流，又常称为反向</a:t>
            </a:r>
            <a:r>
              <a:rPr lang="zh-CN" altLang="en-US" sz="2200">
                <a:solidFill>
                  <a:srgbClr val="000099"/>
                </a:solidFill>
              </a:rPr>
              <a:t>穿透电流</a:t>
            </a:r>
            <a:r>
              <a:rPr lang="zh-CN" altLang="en-US" sz="2200"/>
              <a:t>或</a:t>
            </a:r>
            <a:r>
              <a:rPr lang="zh-CN" altLang="en-US" sz="2200">
                <a:solidFill>
                  <a:srgbClr val="000099"/>
                </a:solidFill>
              </a:rPr>
              <a:t>漏电流。</a:t>
            </a:r>
            <a:r>
              <a:rPr kumimoji="1" lang="zh-CN" altLang="en-US" sz="2000">
                <a:solidFill>
                  <a:srgbClr val="000000"/>
                </a:solidFill>
                <a:latin typeface="Times New Roman" pitchFamily="18" charset="0"/>
                <a:ea typeface="楷体_GB2312" pitchFamily="49" charset="-122"/>
              </a:rPr>
              <a:t>即输出特性曲线</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B</a:t>
            </a:r>
            <a:r>
              <a:rPr kumimoji="1" lang="en-US" altLang="zh-CN" sz="2000">
                <a:solidFill>
                  <a:srgbClr val="000000"/>
                </a:solidFill>
                <a:latin typeface="Times New Roman" pitchFamily="18" charset="0"/>
                <a:ea typeface="楷体_GB2312" pitchFamily="49" charset="-122"/>
              </a:rPr>
              <a:t>=0</a:t>
            </a:r>
            <a:r>
              <a:rPr kumimoji="1" lang="zh-CN" altLang="en-US" sz="2000">
                <a:solidFill>
                  <a:srgbClr val="000000"/>
                </a:solidFill>
                <a:latin typeface="Times New Roman" pitchFamily="18" charset="0"/>
                <a:ea typeface="楷体_GB2312" pitchFamily="49" charset="-122"/>
              </a:rPr>
              <a:t>那条曲线所对应的</a:t>
            </a:r>
            <a:r>
              <a:rPr kumimoji="1" lang="en-US" altLang="zh-CN" sz="2000" i="1">
                <a:solidFill>
                  <a:srgbClr val="000000"/>
                </a:solidFill>
                <a:latin typeface="Times New Roman" pitchFamily="18" charset="0"/>
                <a:ea typeface="楷体_GB2312" pitchFamily="49" charset="-122"/>
              </a:rPr>
              <a:t>Y</a:t>
            </a:r>
            <a:r>
              <a:rPr kumimoji="1" lang="zh-CN" altLang="en-US" sz="2000">
                <a:solidFill>
                  <a:srgbClr val="000000"/>
                </a:solidFill>
                <a:latin typeface="Times New Roman" pitchFamily="18" charset="0"/>
                <a:ea typeface="楷体_GB2312" pitchFamily="49" charset="-122"/>
              </a:rPr>
              <a:t>坐标的数值。</a:t>
            </a:r>
            <a:endParaRPr lang="zh-CN" altLang="en-US" sz="2200"/>
          </a:p>
        </p:txBody>
      </p:sp>
      <p:sp>
        <p:nvSpPr>
          <p:cNvPr id="129035" name="Text Box 18"/>
          <p:cNvSpPr txBox="1">
            <a:spLocks noChangeArrowheads="1"/>
          </p:cNvSpPr>
          <p:nvPr/>
        </p:nvSpPr>
        <p:spPr bwMode="auto">
          <a:xfrm>
            <a:off x="206375" y="134938"/>
            <a:ext cx="3413125" cy="430212"/>
          </a:xfrm>
          <a:prstGeom prst="rect">
            <a:avLst/>
          </a:prstGeom>
          <a:noFill/>
          <a:ln w="9525">
            <a:noFill/>
            <a:miter lim="800000"/>
            <a:headEnd/>
            <a:tailEnd/>
          </a:ln>
        </p:spPr>
        <p:txBody>
          <a:bodyPr>
            <a:spAutoFit/>
          </a:bodyPr>
          <a:lstStyle/>
          <a:p>
            <a:pPr>
              <a:spcBef>
                <a:spcPct val="50000"/>
              </a:spcBef>
            </a:pPr>
            <a:r>
              <a:rPr lang="en-US" altLang="zh-CN" sz="2200"/>
              <a:t>2.</a:t>
            </a:r>
            <a:r>
              <a:rPr lang="zh-CN" altLang="en-US" sz="2200"/>
              <a:t>极间反向电流</a:t>
            </a:r>
          </a:p>
        </p:txBody>
      </p:sp>
      <p:sp>
        <p:nvSpPr>
          <p:cNvPr id="129036" name="日期占位符 1"/>
          <p:cNvSpPr>
            <a:spLocks noGrp="1"/>
          </p:cNvSpPr>
          <p:nvPr>
            <p:ph type="dt" sz="quarter" idx="10"/>
          </p:nvPr>
        </p:nvSpPr>
        <p:spPr>
          <a:xfrm>
            <a:off x="457200" y="6564313"/>
            <a:ext cx="2133600" cy="476250"/>
          </a:xfrm>
          <a:noFill/>
        </p:spPr>
        <p:txBody>
          <a:bodyPr/>
          <a:lstStyle/>
          <a:p>
            <a:fld id="{BB081E0F-52F6-4AC0-AB4B-E98ACB300A70}" type="datetime1">
              <a:rPr lang="zh-CN" altLang="en-US" smtClean="0">
                <a:latin typeface="Arial" pitchFamily="34" charset="0"/>
              </a:rPr>
              <a:pPr/>
              <a:t>2019-10-16</a:t>
            </a:fld>
            <a:endParaRPr lang="en-US" altLang="zh-CN" smtClean="0">
              <a:latin typeface="Arial" pitchFamily="34" charset="0"/>
            </a:endParaRPr>
          </a:p>
        </p:txBody>
      </p:sp>
      <p:sp>
        <p:nvSpPr>
          <p:cNvPr id="129037"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129038" name="灯片编号占位符 3"/>
          <p:cNvSpPr>
            <a:spLocks noGrp="1"/>
          </p:cNvSpPr>
          <p:nvPr>
            <p:ph type="sldNum" sz="quarter" idx="12"/>
          </p:nvPr>
        </p:nvSpPr>
        <p:spPr>
          <a:xfrm>
            <a:off x="6553200" y="6564313"/>
            <a:ext cx="2133600" cy="476250"/>
          </a:xfrm>
          <a:noFill/>
        </p:spPr>
        <p:txBody>
          <a:bodyPr/>
          <a:lstStyle/>
          <a:p>
            <a:fld id="{3433CF0E-C4AC-42DA-BC06-CE4E1B270E63}" type="slidenum">
              <a:rPr lang="en-US" altLang="zh-CN" smtClean="0">
                <a:latin typeface="Arial" pitchFamily="34" charset="0"/>
              </a:rPr>
              <a:pPr/>
              <a:t>40</a:t>
            </a:fld>
            <a:endParaRPr lang="en-US" altLang="zh-CN" smtClean="0">
              <a:latin typeface="Arial" pitchFamily="34" charset="0"/>
            </a:endParaRPr>
          </a:p>
        </p:txBody>
      </p:sp>
    </p:spTree>
    <p:extLst>
      <p:ext uri="{BB962C8B-B14F-4D97-AF65-F5344CB8AC3E}">
        <p14:creationId xmlns="" xmlns:p14="http://schemas.microsoft.com/office/powerpoint/2010/main" val="3719787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354307"/>
                                        </p:tgtEl>
                                        <p:attrNameLst>
                                          <p:attrName>style.visibility</p:attrName>
                                        </p:attrNameLst>
                                      </p:cBhvr>
                                      <p:to>
                                        <p:strVal val="visible"/>
                                      </p:to>
                                    </p:set>
                                    <p:animEffect transition="in" filter="wipe(right)">
                                      <p:cBhvr>
                                        <p:cTn id="21" dur="500"/>
                                        <p:tgtEl>
                                          <p:spTgt spid="3543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4340"/>
                                        </p:tgtEl>
                                        <p:attrNameLst>
                                          <p:attrName>style.visibility</p:attrName>
                                        </p:attrNameLst>
                                      </p:cBhvr>
                                      <p:to>
                                        <p:strVal val="visible"/>
                                      </p:to>
                                    </p:set>
                                    <p:animEffect transition="in" filter="wipe(left)">
                                      <p:cBhvr>
                                        <p:cTn id="26" dur="500"/>
                                        <p:tgtEl>
                                          <p:spTgt spid="354340"/>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ox(ou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54370"/>
                                        </p:tgtEl>
                                        <p:attrNameLst>
                                          <p:attrName>style.visibility</p:attrName>
                                        </p:attrNameLst>
                                      </p:cBhvr>
                                      <p:to>
                                        <p:strVal val="visible"/>
                                      </p:to>
                                    </p:set>
                                    <p:animEffect transition="in" filter="wipe(right)">
                                      <p:cBhvr>
                                        <p:cTn id="40" dur="500"/>
                                        <p:tgtEl>
                                          <p:spTgt spid="354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animBg="1" autoUpdateAnimBg="0"/>
      <p:bldP spid="354340" grpId="0" animBg="1" autoUpdateAnimBg="0"/>
      <p:bldP spid="354370" grpId="0" animBg="1" autoUpdateAnimBg="0"/>
      <p:bldP spid="67" grpId="0"/>
      <p:bldP spid="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p:cNvSpPr txBox="1">
            <a:spLocks noChangeArrowheads="1"/>
          </p:cNvSpPr>
          <p:nvPr/>
        </p:nvSpPr>
        <p:spPr bwMode="auto">
          <a:xfrm>
            <a:off x="523875" y="2674938"/>
            <a:ext cx="4865688"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2.</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集电极最大允许耗散功率</a:t>
            </a:r>
            <a:r>
              <a:rPr lang="en-US" altLang="zh-CN" sz="2400" i="1" dirty="0">
                <a:solidFill>
                  <a:srgbClr val="CC0000"/>
                </a:solidFill>
                <a:effectLst>
                  <a:outerShdw blurRad="38100" dist="38100" dir="2700000" algn="tl">
                    <a:srgbClr val="C0C0C0"/>
                  </a:outerShdw>
                </a:effectLst>
                <a:latin typeface="Arial" charset="0"/>
                <a:ea typeface="楷体_GB2312" pitchFamily="49" charset="-122"/>
              </a:rPr>
              <a:t>P</a:t>
            </a:r>
            <a:r>
              <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rPr>
              <a:t>CM</a:t>
            </a:r>
          </a:p>
        </p:txBody>
      </p:sp>
      <p:sp>
        <p:nvSpPr>
          <p:cNvPr id="355332" name="Rectangle 4"/>
          <p:cNvSpPr>
            <a:spLocks noChangeArrowheads="1"/>
          </p:cNvSpPr>
          <p:nvPr/>
        </p:nvSpPr>
        <p:spPr bwMode="auto">
          <a:xfrm>
            <a:off x="484188" y="3508375"/>
            <a:ext cx="8077200" cy="1200150"/>
          </a:xfrm>
          <a:prstGeom prst="rect">
            <a:avLst/>
          </a:prstGeom>
          <a:noFill/>
          <a:ln w="9525">
            <a:noFill/>
            <a:miter lim="800000"/>
            <a:headEnd/>
            <a:tailEnd/>
          </a:ln>
        </p:spPr>
        <p:txBody>
          <a:bodyPr>
            <a:spAutoFit/>
          </a:bodyPr>
          <a:lstStyle/>
          <a:p>
            <a:pPr>
              <a:spcBef>
                <a:spcPct val="30000"/>
              </a:spcBef>
            </a:pPr>
            <a:r>
              <a:rPr lang="zh-CN" altLang="en-US" sz="2400" dirty="0">
                <a:ea typeface="楷体_GB2312" pitchFamily="49" charset="-122"/>
              </a:rPr>
              <a:t>晶体管工作时的功率损耗</a:t>
            </a:r>
            <a:r>
              <a:rPr lang="en-US" altLang="zh-CN" sz="2400" i="1" dirty="0">
                <a:solidFill>
                  <a:srgbClr val="FF0000"/>
                </a:solidFill>
                <a:ea typeface="楷体_GB2312" pitchFamily="49" charset="-122"/>
              </a:rPr>
              <a:t>P</a:t>
            </a:r>
            <a:r>
              <a:rPr lang="en-US" altLang="zh-CN" sz="2400" baseline="-25000" dirty="0">
                <a:solidFill>
                  <a:srgbClr val="FF0000"/>
                </a:solidFill>
                <a:ea typeface="楷体_GB2312" pitchFamily="49" charset="-122"/>
              </a:rPr>
              <a:t>CM</a:t>
            </a:r>
            <a:r>
              <a:rPr lang="en-US" altLang="zh-CN" sz="2400" dirty="0">
                <a:solidFill>
                  <a:srgbClr val="FF0000"/>
                </a:solidFill>
                <a:ea typeface="楷体_GB2312" pitchFamily="49" charset="-122"/>
              </a:rPr>
              <a:t>= </a:t>
            </a:r>
            <a:r>
              <a:rPr lang="en-US" altLang="zh-CN" sz="2400" i="1" dirty="0">
                <a:solidFill>
                  <a:srgbClr val="FF0000"/>
                </a:solidFill>
                <a:ea typeface="楷体_GB2312" pitchFamily="49" charset="-122"/>
              </a:rPr>
              <a:t>I</a:t>
            </a:r>
            <a:r>
              <a:rPr lang="en-US" altLang="zh-CN" sz="2400" baseline="-25000" dirty="0">
                <a:solidFill>
                  <a:srgbClr val="FF0000"/>
                </a:solidFill>
                <a:ea typeface="楷体_GB2312" pitchFamily="49" charset="-122"/>
              </a:rPr>
              <a:t>C</a:t>
            </a:r>
            <a:r>
              <a:rPr lang="en-US" altLang="zh-CN" sz="2400" dirty="0">
                <a:solidFill>
                  <a:srgbClr val="FF0000"/>
                </a:solidFill>
                <a:ea typeface="楷体_GB2312" pitchFamily="49" charset="-122"/>
              </a:rPr>
              <a:t>V</a:t>
            </a:r>
            <a:r>
              <a:rPr lang="en-US" altLang="zh-CN" sz="2400" baseline="-25000" dirty="0">
                <a:solidFill>
                  <a:srgbClr val="FF0000"/>
                </a:solidFill>
                <a:ea typeface="楷体_GB2312" pitchFamily="49" charset="-122"/>
              </a:rPr>
              <a:t>CE</a:t>
            </a:r>
            <a:r>
              <a:rPr lang="zh-CN" altLang="en-US" sz="2400" dirty="0">
                <a:ea typeface="楷体_GB2312" pitchFamily="49" charset="-122"/>
              </a:rPr>
              <a:t>，功率损耗将转变为热能，当热量来不及散发，温度超过一定量值会烧坏晶体管。</a:t>
            </a:r>
            <a:r>
              <a:rPr lang="en-US" altLang="zh-CN" sz="2400" i="1" dirty="0">
                <a:ea typeface="楷体_GB2312" pitchFamily="49" charset="-122"/>
              </a:rPr>
              <a:t>P</a:t>
            </a:r>
            <a:r>
              <a:rPr lang="en-US" altLang="zh-CN" sz="2400" baseline="-25000" dirty="0">
                <a:ea typeface="楷体_GB2312" pitchFamily="49" charset="-122"/>
              </a:rPr>
              <a:t>CM</a:t>
            </a:r>
            <a:r>
              <a:rPr lang="zh-CN" altLang="en-US" sz="2400" dirty="0">
                <a:ea typeface="楷体_GB2312" pitchFamily="49" charset="-122"/>
              </a:rPr>
              <a:t>规定了集电结上允许的最大功率损耗值。</a:t>
            </a:r>
          </a:p>
        </p:txBody>
      </p:sp>
      <p:sp>
        <p:nvSpPr>
          <p:cNvPr id="130052" name="Text Box 9"/>
          <p:cNvSpPr txBox="1">
            <a:spLocks noChangeArrowheads="1"/>
          </p:cNvSpPr>
          <p:nvPr/>
        </p:nvSpPr>
        <p:spPr bwMode="auto">
          <a:xfrm>
            <a:off x="287338" y="188913"/>
            <a:ext cx="2773362" cy="430212"/>
          </a:xfrm>
          <a:prstGeom prst="rect">
            <a:avLst/>
          </a:prstGeom>
          <a:noFill/>
          <a:ln w="9525">
            <a:noFill/>
            <a:miter lim="800000"/>
            <a:headEnd/>
            <a:tailEnd/>
          </a:ln>
        </p:spPr>
        <p:txBody>
          <a:bodyPr>
            <a:spAutoFit/>
          </a:bodyPr>
          <a:lstStyle/>
          <a:p>
            <a:pPr>
              <a:spcBef>
                <a:spcPct val="50000"/>
              </a:spcBef>
            </a:pPr>
            <a:r>
              <a:rPr lang="zh-CN" altLang="en-US" sz="2200"/>
              <a:t>（二）极限参数</a:t>
            </a:r>
          </a:p>
        </p:txBody>
      </p:sp>
      <p:sp>
        <p:nvSpPr>
          <p:cNvPr id="355338" name="Text Box 10"/>
          <p:cNvSpPr txBox="1">
            <a:spLocks noChangeArrowheads="1"/>
          </p:cNvSpPr>
          <p:nvPr/>
        </p:nvSpPr>
        <p:spPr bwMode="auto">
          <a:xfrm>
            <a:off x="503238" y="781050"/>
            <a:ext cx="4865687"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1.</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集电极最大允许电流</a:t>
            </a:r>
            <a:r>
              <a:rPr lang="en-US" altLang="zh-CN" sz="2400" i="1" dirty="0">
                <a:solidFill>
                  <a:srgbClr val="CC0000"/>
                </a:solidFill>
                <a:effectLst>
                  <a:outerShdw blurRad="38100" dist="38100" dir="2700000" algn="tl">
                    <a:srgbClr val="C0C0C0"/>
                  </a:outerShdw>
                </a:effectLst>
                <a:latin typeface="Arial" charset="0"/>
                <a:ea typeface="楷体_GB2312" pitchFamily="49" charset="-122"/>
              </a:rPr>
              <a:t>I</a:t>
            </a:r>
            <a:r>
              <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rPr>
              <a:t>CM</a:t>
            </a:r>
          </a:p>
        </p:txBody>
      </p:sp>
      <p:sp>
        <p:nvSpPr>
          <p:cNvPr id="355339" name="Text Box 11"/>
          <p:cNvSpPr txBox="1">
            <a:spLocks noChangeArrowheads="1"/>
          </p:cNvSpPr>
          <p:nvPr/>
        </p:nvSpPr>
        <p:spPr bwMode="auto">
          <a:xfrm>
            <a:off x="503238" y="1520825"/>
            <a:ext cx="8394700" cy="830263"/>
          </a:xfrm>
          <a:prstGeom prst="rect">
            <a:avLst/>
          </a:prstGeom>
          <a:noFill/>
          <a:ln w="9525">
            <a:noFill/>
            <a:miter lim="800000"/>
            <a:headEnd/>
            <a:tailEnd/>
          </a:ln>
        </p:spPr>
        <p:txBody>
          <a:bodyPr>
            <a:spAutoFit/>
          </a:bodyPr>
          <a:lstStyle/>
          <a:p>
            <a:pPr>
              <a:spcBef>
                <a:spcPct val="50000"/>
              </a:spcBef>
            </a:pPr>
            <a:r>
              <a:rPr lang="zh-CN" altLang="en-US" sz="2400" dirty="0"/>
              <a:t>集电极电流超过一定值时， </a:t>
            </a:r>
            <a:r>
              <a:rPr lang="zh-CN" altLang="en-US" sz="2400" i="1" dirty="0">
                <a:sym typeface="Symbol" pitchFamily="18" charset="2"/>
              </a:rPr>
              <a:t></a:t>
            </a:r>
            <a:r>
              <a:rPr lang="zh-CN" altLang="en-US" sz="2400" dirty="0">
                <a:sym typeface="Symbol" pitchFamily="18" charset="2"/>
              </a:rPr>
              <a:t>会减小</a:t>
            </a:r>
            <a:r>
              <a:rPr lang="zh-CN" altLang="en-US" sz="2400" i="1" dirty="0">
                <a:sym typeface="Symbol" pitchFamily="18" charset="2"/>
              </a:rPr>
              <a:t>，</a:t>
            </a:r>
            <a:r>
              <a:rPr lang="zh-CN" altLang="en-US" sz="2400" dirty="0">
                <a:sym typeface="Symbol" pitchFamily="18" charset="2"/>
              </a:rPr>
              <a:t>当降为正常值的</a:t>
            </a:r>
            <a:r>
              <a:rPr lang="en-US" altLang="zh-CN" sz="2400" dirty="0">
                <a:sym typeface="Symbol" pitchFamily="18" charset="2"/>
              </a:rPr>
              <a:t>2/3</a:t>
            </a:r>
            <a:r>
              <a:rPr lang="zh-CN" altLang="en-US" sz="2400" dirty="0">
                <a:sym typeface="Symbol" pitchFamily="18" charset="2"/>
              </a:rPr>
              <a:t>时，其对应的集电极电流称为集电极最大允许电流</a:t>
            </a:r>
            <a:r>
              <a:rPr lang="en-US" altLang="zh-CN" sz="2400" i="1" dirty="0">
                <a:solidFill>
                  <a:srgbClr val="CC0000"/>
                </a:solidFill>
              </a:rPr>
              <a:t>I</a:t>
            </a:r>
            <a:r>
              <a:rPr lang="en-US" altLang="zh-CN" sz="2400" baseline="-25000" dirty="0">
                <a:solidFill>
                  <a:srgbClr val="CC0000"/>
                </a:solidFill>
              </a:rPr>
              <a:t>CM</a:t>
            </a:r>
            <a:endParaRPr lang="en-US" altLang="zh-CN" sz="2400" dirty="0">
              <a:sym typeface="Symbol" pitchFamily="18" charset="2"/>
            </a:endParaRPr>
          </a:p>
        </p:txBody>
      </p:sp>
      <p:sp>
        <p:nvSpPr>
          <p:cNvPr id="9" name="Text Box 10"/>
          <p:cNvSpPr txBox="1">
            <a:spLocks noChangeArrowheads="1"/>
          </p:cNvSpPr>
          <p:nvPr/>
        </p:nvSpPr>
        <p:spPr bwMode="auto">
          <a:xfrm>
            <a:off x="523875" y="5214938"/>
            <a:ext cx="8148638"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dirty="0"/>
              <a:t>P</a:t>
            </a:r>
            <a:r>
              <a:rPr lang="en-US" altLang="zh-CN" sz="2400" baseline="-25000" dirty="0"/>
              <a:t>CM</a:t>
            </a:r>
            <a:r>
              <a:rPr lang="zh-CN" altLang="en-US" sz="2400" dirty="0"/>
              <a:t>大小与允许最高结温、环境温度及散热方式有关，对于确定型号的</a:t>
            </a:r>
            <a:r>
              <a:rPr lang="en-US" altLang="zh-CN" sz="2400" dirty="0"/>
              <a:t>BJT</a:t>
            </a:r>
            <a:r>
              <a:rPr lang="zh-CN" altLang="en-US" sz="2400" dirty="0"/>
              <a:t>，</a:t>
            </a:r>
            <a:r>
              <a:rPr lang="en-US" altLang="zh-CN" sz="2400" dirty="0"/>
              <a:t>P</a:t>
            </a:r>
            <a:r>
              <a:rPr lang="en-US" altLang="zh-CN" sz="2400" baseline="-25000" dirty="0"/>
              <a:t>CM</a:t>
            </a:r>
            <a:r>
              <a:rPr lang="zh-CN" altLang="en-US" sz="2400" dirty="0"/>
              <a:t>是一个确定值。</a:t>
            </a:r>
            <a:endParaRPr lang="zh-CN" altLang="el-GR" sz="2400" dirty="0"/>
          </a:p>
        </p:txBody>
      </p:sp>
      <p:sp>
        <p:nvSpPr>
          <p:cNvPr id="130056" name="日期占位符 1"/>
          <p:cNvSpPr>
            <a:spLocks noGrp="1"/>
          </p:cNvSpPr>
          <p:nvPr>
            <p:ph type="dt" sz="quarter" idx="10"/>
          </p:nvPr>
        </p:nvSpPr>
        <p:spPr>
          <a:xfrm>
            <a:off x="457200" y="6405563"/>
            <a:ext cx="2133600" cy="476250"/>
          </a:xfrm>
          <a:noFill/>
        </p:spPr>
        <p:txBody>
          <a:bodyPr/>
          <a:lstStyle/>
          <a:p>
            <a:fld id="{28687009-302A-486E-BE27-08353454ECE9}" type="datetime1">
              <a:rPr lang="zh-CN" altLang="en-US" smtClean="0">
                <a:latin typeface="Arial" pitchFamily="34" charset="0"/>
              </a:rPr>
              <a:pPr/>
              <a:t>2019-10-16</a:t>
            </a:fld>
            <a:endParaRPr lang="en-US" altLang="zh-CN" smtClean="0">
              <a:latin typeface="Arial" pitchFamily="34" charset="0"/>
            </a:endParaRPr>
          </a:p>
        </p:txBody>
      </p:sp>
      <p:sp>
        <p:nvSpPr>
          <p:cNvPr id="130057"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130058" name="灯片编号占位符 3"/>
          <p:cNvSpPr>
            <a:spLocks noGrp="1"/>
          </p:cNvSpPr>
          <p:nvPr>
            <p:ph type="sldNum" sz="quarter" idx="12"/>
          </p:nvPr>
        </p:nvSpPr>
        <p:spPr>
          <a:xfrm>
            <a:off x="6553200" y="6405563"/>
            <a:ext cx="2133600" cy="476250"/>
          </a:xfrm>
          <a:noFill/>
        </p:spPr>
        <p:txBody>
          <a:bodyPr/>
          <a:lstStyle/>
          <a:p>
            <a:fld id="{D98BBF48-D302-479E-B3AC-81562577DF8A}" type="slidenum">
              <a:rPr lang="en-US" altLang="zh-CN" smtClean="0">
                <a:latin typeface="Arial" pitchFamily="34" charset="0"/>
              </a:rPr>
              <a:pPr/>
              <a:t>41</a:t>
            </a:fld>
            <a:endParaRPr lang="en-US" altLang="zh-CN" smtClean="0">
              <a:latin typeface="Arial" pitchFamily="34" charset="0"/>
            </a:endParaRPr>
          </a:p>
        </p:txBody>
      </p:sp>
    </p:spTree>
    <p:extLst>
      <p:ext uri="{BB962C8B-B14F-4D97-AF65-F5344CB8AC3E}">
        <p14:creationId xmlns="" xmlns:p14="http://schemas.microsoft.com/office/powerpoint/2010/main" val="2142776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5338"/>
                                        </p:tgtEl>
                                        <p:attrNameLst>
                                          <p:attrName>style.visibility</p:attrName>
                                        </p:attrNameLst>
                                      </p:cBhvr>
                                      <p:to>
                                        <p:strVal val="visible"/>
                                      </p:to>
                                    </p:set>
                                    <p:animEffect transition="in" filter="box(in)">
                                      <p:cBhvr>
                                        <p:cTn id="7" dur="500"/>
                                        <p:tgtEl>
                                          <p:spTgt spid="355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5339"/>
                                        </p:tgtEl>
                                        <p:attrNameLst>
                                          <p:attrName>style.visibility</p:attrName>
                                        </p:attrNameLst>
                                      </p:cBhvr>
                                      <p:to>
                                        <p:strVal val="visible"/>
                                      </p:to>
                                    </p:set>
                                    <p:animEffect transition="in" filter="box(in)">
                                      <p:cBhvr>
                                        <p:cTn id="12" dur="500"/>
                                        <p:tgtEl>
                                          <p:spTgt spid="355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53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5332"/>
                                        </p:tgtEl>
                                        <p:attrNameLst>
                                          <p:attrName>style.visibility</p:attrName>
                                        </p:attrNameLst>
                                      </p:cBhvr>
                                      <p:to>
                                        <p:strVal val="visible"/>
                                      </p:to>
                                    </p:set>
                                    <p:animEffect transition="in" filter="wipe(left)">
                                      <p:cBhvr>
                                        <p:cTn id="21" dur="500"/>
                                        <p:tgtEl>
                                          <p:spTgt spid="35533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nimBg="1"/>
      <p:bldP spid="355332" grpId="0" autoUpdateAnimBg="0"/>
      <p:bldP spid="355338" grpId="0" animBg="1"/>
      <p:bldP spid="355339"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438" y="214313"/>
            <a:ext cx="6108700"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3.</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反向击穿电压</a:t>
            </a:r>
            <a:endPar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endParaRPr>
          </a:p>
        </p:txBody>
      </p:sp>
      <p:sp>
        <p:nvSpPr>
          <p:cNvPr id="11" name="Text Box 6"/>
          <p:cNvSpPr txBox="1">
            <a:spLocks noChangeArrowheads="1"/>
          </p:cNvSpPr>
          <p:nvPr/>
        </p:nvSpPr>
        <p:spPr bwMode="auto">
          <a:xfrm>
            <a:off x="127000" y="769938"/>
            <a:ext cx="8791575"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1</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EBO</a:t>
            </a:r>
            <a:r>
              <a:rPr lang="zh-CN" altLang="en-US" sz="2000"/>
              <a:t>：集电极开路，发射极</a:t>
            </a:r>
            <a:r>
              <a:rPr lang="en-US" altLang="zh-CN" sz="2000"/>
              <a:t>-</a:t>
            </a:r>
            <a:r>
              <a:rPr lang="zh-CN" altLang="en-US" sz="2000"/>
              <a:t>基极间的反向击穿电压；小功率管的</a:t>
            </a:r>
            <a:r>
              <a:rPr lang="en-US" altLang="zh-CN" sz="2000"/>
              <a:t>V</a:t>
            </a:r>
            <a:r>
              <a:rPr lang="zh-CN" altLang="en-US" sz="2000" baseline="-25000"/>
              <a:t>（</a:t>
            </a:r>
            <a:r>
              <a:rPr lang="en-US" altLang="zh-CN" sz="2000" baseline="-25000"/>
              <a:t>BR</a:t>
            </a:r>
            <a:r>
              <a:rPr lang="zh-CN" altLang="en-US" sz="2000" baseline="-25000"/>
              <a:t>）</a:t>
            </a:r>
            <a:r>
              <a:rPr lang="en-US" altLang="zh-CN" sz="2000" baseline="-25000"/>
              <a:t>EBO</a:t>
            </a:r>
            <a:r>
              <a:rPr lang="zh-CN" altLang="en-US" sz="2000"/>
              <a:t>一般为几伏。</a:t>
            </a:r>
          </a:p>
        </p:txBody>
      </p:sp>
      <p:sp>
        <p:nvSpPr>
          <p:cNvPr id="12" name="Text Box 7"/>
          <p:cNvSpPr txBox="1">
            <a:spLocks noChangeArrowheads="1"/>
          </p:cNvSpPr>
          <p:nvPr/>
        </p:nvSpPr>
        <p:spPr bwMode="auto">
          <a:xfrm>
            <a:off x="66675" y="1524000"/>
            <a:ext cx="8791575" cy="7096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2</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CBO</a:t>
            </a:r>
            <a:r>
              <a:rPr lang="zh-CN" altLang="en-US" sz="2000"/>
              <a:t>：发射极开路，集电极</a:t>
            </a:r>
            <a:r>
              <a:rPr lang="en-US" altLang="zh-CN" sz="2000"/>
              <a:t>-</a:t>
            </a:r>
            <a:r>
              <a:rPr lang="zh-CN" altLang="en-US" sz="2000"/>
              <a:t>基极间的反向击穿电压；决定于雪崩击穿电压；几十伏</a:t>
            </a:r>
            <a:r>
              <a:rPr lang="en-US" altLang="zh-CN" sz="2000"/>
              <a:t>~</a:t>
            </a:r>
            <a:r>
              <a:rPr lang="zh-CN" altLang="en-US" sz="2000"/>
              <a:t>几百伏。</a:t>
            </a:r>
          </a:p>
        </p:txBody>
      </p:sp>
      <p:sp>
        <p:nvSpPr>
          <p:cNvPr id="13" name="Text Box 8"/>
          <p:cNvSpPr txBox="1">
            <a:spLocks noChangeArrowheads="1"/>
          </p:cNvSpPr>
          <p:nvPr/>
        </p:nvSpPr>
        <p:spPr bwMode="auto">
          <a:xfrm>
            <a:off x="47625" y="2278063"/>
            <a:ext cx="8791575"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3</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CEO</a:t>
            </a:r>
            <a:r>
              <a:rPr lang="zh-CN" altLang="en-US" sz="2000"/>
              <a:t>：基极开路，集电极</a:t>
            </a:r>
            <a:r>
              <a:rPr lang="en-US" altLang="zh-CN" sz="2000"/>
              <a:t>-</a:t>
            </a:r>
            <a:r>
              <a:rPr lang="zh-CN" altLang="en-US" sz="2000"/>
              <a:t>发射极间的反向击穿电压；与穿透电流</a:t>
            </a:r>
            <a:r>
              <a:rPr lang="en-US" altLang="zh-CN" sz="2000"/>
              <a:t>I</a:t>
            </a:r>
            <a:r>
              <a:rPr lang="en-US" altLang="zh-CN" sz="2000" baseline="-25000"/>
              <a:t>CEO</a:t>
            </a:r>
            <a:r>
              <a:rPr lang="zh-CN" altLang="en-US" sz="2000"/>
              <a:t>直接相联系。</a:t>
            </a:r>
          </a:p>
        </p:txBody>
      </p:sp>
      <p:sp>
        <p:nvSpPr>
          <p:cNvPr id="14" name="Text Box 18"/>
          <p:cNvSpPr txBox="1">
            <a:spLocks noChangeArrowheads="1"/>
          </p:cNvSpPr>
          <p:nvPr/>
        </p:nvSpPr>
        <p:spPr bwMode="auto">
          <a:xfrm>
            <a:off x="206375" y="2992438"/>
            <a:ext cx="5754688" cy="979487"/>
          </a:xfrm>
          <a:prstGeom prst="rect">
            <a:avLst/>
          </a:prstGeom>
          <a:noFill/>
          <a:ln w="12700" cap="sq">
            <a:noFill/>
            <a:miter lim="800000"/>
            <a:headEnd type="none" w="sm" len="sm"/>
            <a:tailEnd type="none" w="sm" len="sm"/>
          </a:ln>
        </p:spPr>
        <p:txBody>
          <a:bodyPr>
            <a:spAutoFit/>
          </a:bodyPr>
          <a:lstStyle/>
          <a:p>
            <a:pPr>
              <a:lnSpc>
                <a:spcPct val="120000"/>
              </a:lnSpc>
            </a:pPr>
            <a:r>
              <a:rPr lang="zh-CN" altLang="en-US" sz="2400" dirty="0">
                <a:solidFill>
                  <a:srgbClr val="000000"/>
                </a:solidFill>
                <a:latin typeface="Times New Roman" pitchFamily="18" charset="0"/>
              </a:rPr>
              <a:t>几个击穿电压的关系：</a:t>
            </a:r>
            <a:r>
              <a:rPr lang="zh-CN" altLang="en-US" sz="2400" dirty="0">
                <a:latin typeface="宋体" pitchFamily="2" charset="-122"/>
              </a:rPr>
              <a:t>  			</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(BR)CBO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(BR)CEO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EBO</a:t>
            </a:r>
            <a:endParaRPr lang="en-US" altLang="zh-CN" sz="2400" dirty="0">
              <a:latin typeface="Times New Roman" pitchFamily="18" charset="0"/>
            </a:endParaRPr>
          </a:p>
        </p:txBody>
      </p:sp>
      <p:pic>
        <p:nvPicPr>
          <p:cNvPr id="29717" name="Picture 12"/>
          <p:cNvPicPr>
            <a:picLocks noChangeAspect="1" noChangeArrowheads="1"/>
          </p:cNvPicPr>
          <p:nvPr/>
        </p:nvPicPr>
        <p:blipFill>
          <a:blip r:embed="rId4"/>
          <a:srcRect/>
          <a:stretch>
            <a:fillRect/>
          </a:stretch>
        </p:blipFill>
        <p:spPr bwMode="auto">
          <a:xfrm>
            <a:off x="5921375" y="2714625"/>
            <a:ext cx="2540000" cy="1879600"/>
          </a:xfrm>
          <a:prstGeom prst="rect">
            <a:avLst/>
          </a:prstGeom>
          <a:noFill/>
          <a:ln w="9525">
            <a:noFill/>
            <a:miter lim="800000"/>
            <a:headEnd/>
            <a:tailEnd/>
          </a:ln>
        </p:spPr>
      </p:pic>
      <p:grpSp>
        <p:nvGrpSpPr>
          <p:cNvPr id="2" name="Group 93"/>
          <p:cNvGrpSpPr>
            <a:grpSpLocks/>
          </p:cNvGrpSpPr>
          <p:nvPr/>
        </p:nvGrpSpPr>
        <p:grpSpPr bwMode="auto">
          <a:xfrm>
            <a:off x="1833563" y="4579938"/>
            <a:ext cx="3333750" cy="2063750"/>
            <a:chOff x="385" y="2719"/>
            <a:chExt cx="2174" cy="1383"/>
          </a:xfrm>
        </p:grpSpPr>
        <p:sp>
          <p:nvSpPr>
            <p:cNvPr id="29741" name="Line 11"/>
            <p:cNvSpPr>
              <a:spLocks noChangeShapeType="1"/>
            </p:cNvSpPr>
            <p:nvPr/>
          </p:nvSpPr>
          <p:spPr bwMode="auto">
            <a:xfrm>
              <a:off x="1136" y="3143"/>
              <a:ext cx="0" cy="359"/>
            </a:xfrm>
            <a:prstGeom prst="line">
              <a:avLst/>
            </a:prstGeom>
            <a:noFill/>
            <a:ln w="38100">
              <a:solidFill>
                <a:srgbClr val="FF0000"/>
              </a:solidFill>
              <a:round/>
              <a:headEnd/>
              <a:tailEnd/>
            </a:ln>
          </p:spPr>
          <p:txBody>
            <a:bodyPr/>
            <a:lstStyle/>
            <a:p>
              <a:endParaRPr lang="zh-CN" altLang="en-US"/>
            </a:p>
          </p:txBody>
        </p:sp>
        <p:sp>
          <p:nvSpPr>
            <p:cNvPr id="29742" name="Line 12"/>
            <p:cNvSpPr>
              <a:spLocks noChangeShapeType="1"/>
            </p:cNvSpPr>
            <p:nvPr/>
          </p:nvSpPr>
          <p:spPr bwMode="auto">
            <a:xfrm flipH="1">
              <a:off x="441" y="3322"/>
              <a:ext cx="695" cy="0"/>
            </a:xfrm>
            <a:prstGeom prst="line">
              <a:avLst/>
            </a:prstGeom>
            <a:noFill/>
            <a:ln w="12700">
              <a:solidFill>
                <a:schemeClr val="tx1"/>
              </a:solidFill>
              <a:round/>
              <a:headEnd/>
              <a:tailEnd/>
            </a:ln>
          </p:spPr>
          <p:txBody>
            <a:bodyPr/>
            <a:lstStyle/>
            <a:p>
              <a:endParaRPr lang="zh-CN" altLang="en-US"/>
            </a:p>
          </p:txBody>
        </p:sp>
        <p:sp>
          <p:nvSpPr>
            <p:cNvPr id="29743" name="Line 13"/>
            <p:cNvSpPr>
              <a:spLocks noChangeShapeType="1"/>
            </p:cNvSpPr>
            <p:nvPr/>
          </p:nvSpPr>
          <p:spPr bwMode="auto">
            <a:xfrm flipV="1">
              <a:off x="1136" y="3168"/>
              <a:ext cx="218" cy="109"/>
            </a:xfrm>
            <a:prstGeom prst="line">
              <a:avLst/>
            </a:prstGeom>
            <a:noFill/>
            <a:ln w="12700">
              <a:solidFill>
                <a:srgbClr val="FF0000"/>
              </a:solidFill>
              <a:round/>
              <a:headEnd/>
              <a:tailEnd/>
            </a:ln>
          </p:spPr>
          <p:txBody>
            <a:bodyPr/>
            <a:lstStyle/>
            <a:p>
              <a:endParaRPr lang="zh-CN" altLang="en-US"/>
            </a:p>
          </p:txBody>
        </p:sp>
        <p:sp>
          <p:nvSpPr>
            <p:cNvPr id="29744" name="Line 14"/>
            <p:cNvSpPr>
              <a:spLocks noChangeShapeType="1"/>
            </p:cNvSpPr>
            <p:nvPr/>
          </p:nvSpPr>
          <p:spPr bwMode="auto">
            <a:xfrm flipV="1">
              <a:off x="1354" y="2959"/>
              <a:ext cx="0" cy="203"/>
            </a:xfrm>
            <a:prstGeom prst="line">
              <a:avLst/>
            </a:prstGeom>
            <a:noFill/>
            <a:ln w="12700">
              <a:solidFill>
                <a:schemeClr val="tx1"/>
              </a:solidFill>
              <a:round/>
              <a:headEnd/>
              <a:tailEnd/>
            </a:ln>
          </p:spPr>
          <p:txBody>
            <a:bodyPr/>
            <a:lstStyle/>
            <a:p>
              <a:endParaRPr lang="zh-CN" altLang="en-US"/>
            </a:p>
          </p:txBody>
        </p:sp>
        <p:graphicFrame>
          <p:nvGraphicFramePr>
            <p:cNvPr id="29704" name="Object 16"/>
            <p:cNvGraphicFramePr>
              <a:graphicFrameLocks noChangeAspect="1"/>
            </p:cNvGraphicFramePr>
            <p:nvPr/>
          </p:nvGraphicFramePr>
          <p:xfrm>
            <a:off x="980" y="3137"/>
            <a:ext cx="139" cy="187"/>
          </p:xfrm>
          <a:graphic>
            <a:graphicData uri="http://schemas.openxmlformats.org/presentationml/2006/ole">
              <p:oleObj spid="_x0000_s305154" name="公式" r:id="rId5" imgW="126725" imgH="177415" progId="Equation.3">
                <p:embed/>
              </p:oleObj>
            </a:graphicData>
          </a:graphic>
        </p:graphicFrame>
        <p:sp>
          <p:nvSpPr>
            <p:cNvPr id="29745" name="Line 18"/>
            <p:cNvSpPr>
              <a:spLocks noChangeShapeType="1"/>
            </p:cNvSpPr>
            <p:nvPr/>
          </p:nvSpPr>
          <p:spPr bwMode="auto">
            <a:xfrm>
              <a:off x="1138" y="3401"/>
              <a:ext cx="216" cy="108"/>
            </a:xfrm>
            <a:prstGeom prst="line">
              <a:avLst/>
            </a:prstGeom>
            <a:noFill/>
            <a:ln w="12700">
              <a:solidFill>
                <a:srgbClr val="FF0000"/>
              </a:solidFill>
              <a:round/>
              <a:headEnd/>
              <a:tailEnd type="triangle" w="med" len="lg"/>
            </a:ln>
          </p:spPr>
          <p:txBody>
            <a:bodyPr/>
            <a:lstStyle/>
            <a:p>
              <a:endParaRPr lang="zh-CN" altLang="en-US"/>
            </a:p>
          </p:txBody>
        </p:sp>
        <p:sp>
          <p:nvSpPr>
            <p:cNvPr id="29746" name="Line 19"/>
            <p:cNvSpPr>
              <a:spLocks noChangeShapeType="1"/>
            </p:cNvSpPr>
            <p:nvPr/>
          </p:nvSpPr>
          <p:spPr bwMode="auto">
            <a:xfrm>
              <a:off x="441" y="4102"/>
              <a:ext cx="1636" cy="0"/>
            </a:xfrm>
            <a:prstGeom prst="line">
              <a:avLst/>
            </a:prstGeom>
            <a:noFill/>
            <a:ln w="12700">
              <a:solidFill>
                <a:schemeClr val="tx1"/>
              </a:solidFill>
              <a:round/>
              <a:headEnd/>
              <a:tailEnd/>
            </a:ln>
          </p:spPr>
          <p:txBody>
            <a:bodyPr/>
            <a:lstStyle/>
            <a:p>
              <a:endParaRPr lang="zh-CN" altLang="en-US"/>
            </a:p>
          </p:txBody>
        </p:sp>
        <p:sp>
          <p:nvSpPr>
            <p:cNvPr id="29747" name="Line 20"/>
            <p:cNvSpPr>
              <a:spLocks noChangeShapeType="1"/>
            </p:cNvSpPr>
            <p:nvPr/>
          </p:nvSpPr>
          <p:spPr bwMode="auto">
            <a:xfrm>
              <a:off x="1354" y="2959"/>
              <a:ext cx="723" cy="0"/>
            </a:xfrm>
            <a:prstGeom prst="line">
              <a:avLst/>
            </a:prstGeom>
            <a:noFill/>
            <a:ln w="12700">
              <a:solidFill>
                <a:schemeClr val="tx1"/>
              </a:solidFill>
              <a:round/>
              <a:headEnd/>
              <a:tailEnd/>
            </a:ln>
          </p:spPr>
          <p:txBody>
            <a:bodyPr/>
            <a:lstStyle/>
            <a:p>
              <a:endParaRPr lang="zh-CN" altLang="en-US"/>
            </a:p>
          </p:txBody>
        </p:sp>
        <p:graphicFrame>
          <p:nvGraphicFramePr>
            <p:cNvPr id="29705" name="Object 22"/>
            <p:cNvGraphicFramePr>
              <a:graphicFrameLocks noChangeAspect="1"/>
            </p:cNvGraphicFramePr>
            <p:nvPr/>
          </p:nvGraphicFramePr>
          <p:xfrm>
            <a:off x="1682" y="2719"/>
            <a:ext cx="167" cy="240"/>
          </p:xfrm>
          <a:graphic>
            <a:graphicData uri="http://schemas.openxmlformats.org/presentationml/2006/ole">
              <p:oleObj spid="_x0000_s305155" name="公式" r:id="rId6" imgW="152334" imgH="228501" progId="Equation.3">
                <p:embed/>
              </p:oleObj>
            </a:graphicData>
          </a:graphic>
        </p:graphicFrame>
        <p:graphicFrame>
          <p:nvGraphicFramePr>
            <p:cNvPr id="29706" name="Object 23"/>
            <p:cNvGraphicFramePr>
              <a:graphicFrameLocks noChangeAspect="1"/>
            </p:cNvGraphicFramePr>
            <p:nvPr/>
          </p:nvGraphicFramePr>
          <p:xfrm>
            <a:off x="2229" y="3639"/>
            <a:ext cx="330" cy="285"/>
          </p:xfrm>
          <a:graphic>
            <a:graphicData uri="http://schemas.openxmlformats.org/presentationml/2006/ole">
              <p:oleObj spid="_x0000_s305156" name="公式" r:id="rId7" imgW="253890" imgH="228501" progId="Equation.3">
                <p:embed/>
              </p:oleObj>
            </a:graphicData>
          </a:graphic>
        </p:graphicFrame>
        <p:grpSp>
          <p:nvGrpSpPr>
            <p:cNvPr id="29748" name="Group 24"/>
            <p:cNvGrpSpPr>
              <a:grpSpLocks/>
            </p:cNvGrpSpPr>
            <p:nvPr/>
          </p:nvGrpSpPr>
          <p:grpSpPr bwMode="auto">
            <a:xfrm>
              <a:off x="1925" y="3669"/>
              <a:ext cx="304" cy="102"/>
              <a:chOff x="112" y="3074"/>
              <a:chExt cx="304" cy="102"/>
            </a:xfrm>
          </p:grpSpPr>
          <p:sp>
            <p:nvSpPr>
              <p:cNvPr id="29757" name="Line 25"/>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29758" name="Line 26"/>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29749" name="Line 27"/>
            <p:cNvSpPr>
              <a:spLocks noChangeShapeType="1"/>
            </p:cNvSpPr>
            <p:nvPr/>
          </p:nvSpPr>
          <p:spPr bwMode="auto">
            <a:xfrm flipV="1">
              <a:off x="1357" y="3518"/>
              <a:ext cx="0" cy="573"/>
            </a:xfrm>
            <a:prstGeom prst="line">
              <a:avLst/>
            </a:prstGeom>
            <a:noFill/>
            <a:ln w="12700">
              <a:solidFill>
                <a:schemeClr val="tx1"/>
              </a:solidFill>
              <a:round/>
              <a:headEnd/>
              <a:tailEnd/>
            </a:ln>
          </p:spPr>
          <p:txBody>
            <a:bodyPr/>
            <a:lstStyle/>
            <a:p>
              <a:endParaRPr lang="zh-CN" altLang="en-US"/>
            </a:p>
          </p:txBody>
        </p:sp>
        <p:sp>
          <p:nvSpPr>
            <p:cNvPr id="29750" name="Line 28"/>
            <p:cNvSpPr>
              <a:spLocks noChangeShapeType="1"/>
            </p:cNvSpPr>
            <p:nvPr/>
          </p:nvSpPr>
          <p:spPr bwMode="auto">
            <a:xfrm flipV="1">
              <a:off x="2077" y="3772"/>
              <a:ext cx="0" cy="330"/>
            </a:xfrm>
            <a:prstGeom prst="line">
              <a:avLst/>
            </a:prstGeom>
            <a:noFill/>
            <a:ln w="12700">
              <a:solidFill>
                <a:schemeClr val="tx1"/>
              </a:solidFill>
              <a:round/>
              <a:headEnd/>
              <a:tailEnd/>
            </a:ln>
          </p:spPr>
          <p:txBody>
            <a:bodyPr/>
            <a:lstStyle/>
            <a:p>
              <a:endParaRPr lang="zh-CN" altLang="en-US"/>
            </a:p>
          </p:txBody>
        </p:sp>
        <p:sp>
          <p:nvSpPr>
            <p:cNvPr id="29751" name="Line 29"/>
            <p:cNvSpPr>
              <a:spLocks noChangeShapeType="1"/>
            </p:cNvSpPr>
            <p:nvPr/>
          </p:nvSpPr>
          <p:spPr bwMode="auto">
            <a:xfrm flipV="1">
              <a:off x="2077" y="2959"/>
              <a:ext cx="0" cy="704"/>
            </a:xfrm>
            <a:prstGeom prst="line">
              <a:avLst/>
            </a:prstGeom>
            <a:noFill/>
            <a:ln w="12700">
              <a:solidFill>
                <a:schemeClr val="tx1"/>
              </a:solidFill>
              <a:round/>
              <a:headEnd/>
              <a:tailEnd/>
            </a:ln>
          </p:spPr>
          <p:txBody>
            <a:bodyPr/>
            <a:lstStyle/>
            <a:p>
              <a:endParaRPr lang="zh-CN" altLang="en-US"/>
            </a:p>
          </p:txBody>
        </p:sp>
        <p:grpSp>
          <p:nvGrpSpPr>
            <p:cNvPr id="29752" name="Group 30"/>
            <p:cNvGrpSpPr>
              <a:grpSpLocks/>
            </p:cNvGrpSpPr>
            <p:nvPr/>
          </p:nvGrpSpPr>
          <p:grpSpPr bwMode="auto">
            <a:xfrm>
              <a:off x="1893" y="3187"/>
              <a:ext cx="358" cy="268"/>
              <a:chOff x="2042" y="1537"/>
              <a:chExt cx="358" cy="268"/>
            </a:xfrm>
          </p:grpSpPr>
          <p:sp>
            <p:nvSpPr>
              <p:cNvPr id="29756" name="Oval 31"/>
              <p:cNvSpPr>
                <a:spLocks noChangeArrowheads="1"/>
              </p:cNvSpPr>
              <p:nvPr/>
            </p:nvSpPr>
            <p:spPr bwMode="auto">
              <a:xfrm>
                <a:off x="2091" y="1537"/>
                <a:ext cx="269" cy="268"/>
              </a:xfrm>
              <a:prstGeom prst="ellipse">
                <a:avLst/>
              </a:prstGeom>
              <a:solidFill>
                <a:schemeClr val="bg1"/>
              </a:solidFill>
              <a:ln w="25400" algn="ctr">
                <a:solidFill>
                  <a:srgbClr val="339966"/>
                </a:solidFill>
                <a:round/>
                <a:headEnd/>
                <a:tailEnd/>
              </a:ln>
            </p:spPr>
            <p:txBody>
              <a:bodyPr wrap="none" anchor="ctr"/>
              <a:lstStyle/>
              <a:p>
                <a:endParaRPr lang="zh-CN" altLang="en-US"/>
              </a:p>
            </p:txBody>
          </p:sp>
          <p:graphicFrame>
            <p:nvGraphicFramePr>
              <p:cNvPr id="29711" name="Object 32"/>
              <p:cNvGraphicFramePr>
                <a:graphicFrameLocks noChangeAspect="1"/>
              </p:cNvGraphicFramePr>
              <p:nvPr/>
            </p:nvGraphicFramePr>
            <p:xfrm>
              <a:off x="2042" y="1540"/>
              <a:ext cx="358" cy="253"/>
            </p:xfrm>
            <a:graphic>
              <a:graphicData uri="http://schemas.openxmlformats.org/presentationml/2006/ole">
                <p:oleObj spid="_x0000_s305157" name="公式" r:id="rId8" imgW="317362" imgH="228501" progId="Equation.3">
                  <p:embed/>
                </p:oleObj>
              </a:graphicData>
            </a:graphic>
          </p:graphicFrame>
        </p:grpSp>
        <p:sp>
          <p:nvSpPr>
            <p:cNvPr id="29753" name="Line 33"/>
            <p:cNvSpPr>
              <a:spLocks noChangeShapeType="1"/>
            </p:cNvSpPr>
            <p:nvPr/>
          </p:nvSpPr>
          <p:spPr bwMode="auto">
            <a:xfrm>
              <a:off x="441" y="3322"/>
              <a:ext cx="0" cy="780"/>
            </a:xfrm>
            <a:prstGeom prst="line">
              <a:avLst/>
            </a:prstGeom>
            <a:noFill/>
            <a:ln w="12700">
              <a:solidFill>
                <a:schemeClr val="tx1"/>
              </a:solidFill>
              <a:round/>
              <a:headEnd/>
              <a:tailEnd/>
            </a:ln>
          </p:spPr>
          <p:txBody>
            <a:bodyPr/>
            <a:lstStyle/>
            <a:p>
              <a:endParaRPr lang="zh-CN" altLang="en-US"/>
            </a:p>
          </p:txBody>
        </p:sp>
        <p:graphicFrame>
          <p:nvGraphicFramePr>
            <p:cNvPr id="29707" name="Object 36"/>
            <p:cNvGraphicFramePr>
              <a:graphicFrameLocks noChangeAspect="1"/>
            </p:cNvGraphicFramePr>
            <p:nvPr/>
          </p:nvGraphicFramePr>
          <p:xfrm>
            <a:off x="1229" y="3214"/>
            <a:ext cx="544" cy="253"/>
          </p:xfrm>
          <a:graphic>
            <a:graphicData uri="http://schemas.openxmlformats.org/presentationml/2006/ole">
              <p:oleObj spid="_x0000_s305158" name="公式" r:id="rId9" imgW="495085" imgH="241195" progId="Equation.3">
                <p:embed/>
              </p:oleObj>
            </a:graphicData>
          </a:graphic>
        </p:graphicFrame>
        <p:sp>
          <p:nvSpPr>
            <p:cNvPr id="29754" name="Line 37"/>
            <p:cNvSpPr>
              <a:spLocks noChangeShapeType="1"/>
            </p:cNvSpPr>
            <p:nvPr/>
          </p:nvSpPr>
          <p:spPr bwMode="auto">
            <a:xfrm flipH="1">
              <a:off x="1585" y="3010"/>
              <a:ext cx="355" cy="0"/>
            </a:xfrm>
            <a:prstGeom prst="line">
              <a:avLst/>
            </a:prstGeom>
            <a:noFill/>
            <a:ln w="12700">
              <a:solidFill>
                <a:schemeClr val="tx1"/>
              </a:solidFill>
              <a:round/>
              <a:headEnd/>
              <a:tailEnd type="triangle" w="med" len="lg"/>
            </a:ln>
          </p:spPr>
          <p:txBody>
            <a:bodyPr/>
            <a:lstStyle/>
            <a:p>
              <a:endParaRPr lang="zh-CN" altLang="en-US"/>
            </a:p>
          </p:txBody>
        </p:sp>
        <p:sp>
          <p:nvSpPr>
            <p:cNvPr id="29755" name="Rectangle 50"/>
            <p:cNvSpPr>
              <a:spLocks noChangeArrowheads="1"/>
            </p:cNvSpPr>
            <p:nvPr/>
          </p:nvSpPr>
          <p:spPr bwMode="auto">
            <a:xfrm>
              <a:off x="385" y="356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9708" name="Object 58"/>
            <p:cNvGraphicFramePr>
              <a:graphicFrameLocks noChangeAspect="1"/>
            </p:cNvGraphicFramePr>
            <p:nvPr/>
          </p:nvGraphicFramePr>
          <p:xfrm>
            <a:off x="517" y="3575"/>
            <a:ext cx="229" cy="253"/>
          </p:xfrm>
          <a:graphic>
            <a:graphicData uri="http://schemas.openxmlformats.org/presentationml/2006/ole">
              <p:oleObj spid="_x0000_s305159" name="公式" r:id="rId10" imgW="203112" imgH="228501" progId="Equation.3">
                <p:embed/>
              </p:oleObj>
            </a:graphicData>
          </a:graphic>
        </p:graphicFrame>
        <p:graphicFrame>
          <p:nvGraphicFramePr>
            <p:cNvPr id="29709" name="Object 66"/>
            <p:cNvGraphicFramePr>
              <a:graphicFrameLocks noChangeAspect="1"/>
            </p:cNvGraphicFramePr>
            <p:nvPr/>
          </p:nvGraphicFramePr>
          <p:xfrm>
            <a:off x="1381" y="3054"/>
            <a:ext cx="153" cy="147"/>
          </p:xfrm>
          <a:graphic>
            <a:graphicData uri="http://schemas.openxmlformats.org/presentationml/2006/ole">
              <p:oleObj spid="_x0000_s305160" name="公式" r:id="rId11" imgW="139700" imgH="139700" progId="Equation.3">
                <p:embed/>
              </p:oleObj>
            </a:graphicData>
          </a:graphic>
        </p:graphicFrame>
        <p:graphicFrame>
          <p:nvGraphicFramePr>
            <p:cNvPr id="29710" name="Object 67"/>
            <p:cNvGraphicFramePr>
              <a:graphicFrameLocks noChangeAspect="1"/>
            </p:cNvGraphicFramePr>
            <p:nvPr/>
          </p:nvGraphicFramePr>
          <p:xfrm>
            <a:off x="1381" y="3527"/>
            <a:ext cx="153" cy="81"/>
          </p:xfrm>
          <a:graphic>
            <a:graphicData uri="http://schemas.openxmlformats.org/presentationml/2006/ole">
              <p:oleObj spid="_x0000_s305161" name="公式" r:id="rId12" imgW="139518" imgH="76101" progId="Equation.3">
                <p:embed/>
              </p:oleObj>
            </a:graphicData>
          </a:graphic>
        </p:graphicFrame>
      </p:grpSp>
      <p:grpSp>
        <p:nvGrpSpPr>
          <p:cNvPr id="5" name="Group 121"/>
          <p:cNvGrpSpPr>
            <a:grpSpLocks/>
          </p:cNvGrpSpPr>
          <p:nvPr/>
        </p:nvGrpSpPr>
        <p:grpSpPr bwMode="auto">
          <a:xfrm>
            <a:off x="5683250" y="4857750"/>
            <a:ext cx="3135313" cy="1706563"/>
            <a:chOff x="3175" y="2984"/>
            <a:chExt cx="2118" cy="1143"/>
          </a:xfrm>
        </p:grpSpPr>
        <p:sp>
          <p:nvSpPr>
            <p:cNvPr id="29724" name="Line 95"/>
            <p:cNvSpPr>
              <a:spLocks noChangeShapeType="1"/>
            </p:cNvSpPr>
            <p:nvPr/>
          </p:nvSpPr>
          <p:spPr bwMode="auto">
            <a:xfrm>
              <a:off x="3870" y="3168"/>
              <a:ext cx="0" cy="359"/>
            </a:xfrm>
            <a:prstGeom prst="line">
              <a:avLst/>
            </a:prstGeom>
            <a:noFill/>
            <a:ln w="38100">
              <a:solidFill>
                <a:srgbClr val="FF0000"/>
              </a:solidFill>
              <a:round/>
              <a:headEnd/>
              <a:tailEnd/>
            </a:ln>
          </p:spPr>
          <p:txBody>
            <a:bodyPr/>
            <a:lstStyle/>
            <a:p>
              <a:endParaRPr lang="zh-CN" altLang="en-US"/>
            </a:p>
          </p:txBody>
        </p:sp>
        <p:sp>
          <p:nvSpPr>
            <p:cNvPr id="29725" name="Line 96"/>
            <p:cNvSpPr>
              <a:spLocks noChangeShapeType="1"/>
            </p:cNvSpPr>
            <p:nvPr/>
          </p:nvSpPr>
          <p:spPr bwMode="auto">
            <a:xfrm flipH="1">
              <a:off x="3175" y="3347"/>
              <a:ext cx="695" cy="0"/>
            </a:xfrm>
            <a:prstGeom prst="line">
              <a:avLst/>
            </a:prstGeom>
            <a:noFill/>
            <a:ln w="12700">
              <a:solidFill>
                <a:schemeClr val="tx1"/>
              </a:solidFill>
              <a:round/>
              <a:headEnd/>
              <a:tailEnd/>
            </a:ln>
          </p:spPr>
          <p:txBody>
            <a:bodyPr/>
            <a:lstStyle/>
            <a:p>
              <a:endParaRPr lang="zh-CN" altLang="en-US"/>
            </a:p>
          </p:txBody>
        </p:sp>
        <p:sp>
          <p:nvSpPr>
            <p:cNvPr id="29726" name="Line 97"/>
            <p:cNvSpPr>
              <a:spLocks noChangeShapeType="1"/>
            </p:cNvSpPr>
            <p:nvPr/>
          </p:nvSpPr>
          <p:spPr bwMode="auto">
            <a:xfrm flipV="1">
              <a:off x="3870" y="3193"/>
              <a:ext cx="218" cy="109"/>
            </a:xfrm>
            <a:prstGeom prst="line">
              <a:avLst/>
            </a:prstGeom>
            <a:noFill/>
            <a:ln w="12700">
              <a:solidFill>
                <a:srgbClr val="FF0000"/>
              </a:solidFill>
              <a:round/>
              <a:headEnd/>
              <a:tailEnd/>
            </a:ln>
          </p:spPr>
          <p:txBody>
            <a:bodyPr/>
            <a:lstStyle/>
            <a:p>
              <a:endParaRPr lang="zh-CN" altLang="en-US"/>
            </a:p>
          </p:txBody>
        </p:sp>
        <p:sp>
          <p:nvSpPr>
            <p:cNvPr id="29727" name="Line 98"/>
            <p:cNvSpPr>
              <a:spLocks noChangeShapeType="1"/>
            </p:cNvSpPr>
            <p:nvPr/>
          </p:nvSpPr>
          <p:spPr bwMode="auto">
            <a:xfrm flipV="1">
              <a:off x="4088" y="2984"/>
              <a:ext cx="0" cy="203"/>
            </a:xfrm>
            <a:prstGeom prst="line">
              <a:avLst/>
            </a:prstGeom>
            <a:noFill/>
            <a:ln w="12700">
              <a:solidFill>
                <a:schemeClr val="tx1"/>
              </a:solidFill>
              <a:round/>
              <a:headEnd/>
              <a:tailEnd/>
            </a:ln>
          </p:spPr>
          <p:txBody>
            <a:bodyPr/>
            <a:lstStyle/>
            <a:p>
              <a:endParaRPr lang="zh-CN" altLang="en-US"/>
            </a:p>
          </p:txBody>
        </p:sp>
        <p:graphicFrame>
          <p:nvGraphicFramePr>
            <p:cNvPr id="29698" name="Object 99"/>
            <p:cNvGraphicFramePr>
              <a:graphicFrameLocks noChangeAspect="1"/>
            </p:cNvGraphicFramePr>
            <p:nvPr/>
          </p:nvGraphicFramePr>
          <p:xfrm>
            <a:off x="3714" y="3162"/>
            <a:ext cx="139" cy="187"/>
          </p:xfrm>
          <a:graphic>
            <a:graphicData uri="http://schemas.openxmlformats.org/presentationml/2006/ole">
              <p:oleObj spid="_x0000_s305162" name="公式" r:id="rId13" imgW="126725" imgH="177415" progId="Equation.3">
                <p:embed/>
              </p:oleObj>
            </a:graphicData>
          </a:graphic>
        </p:graphicFrame>
        <p:sp>
          <p:nvSpPr>
            <p:cNvPr id="29728" name="Line 100"/>
            <p:cNvSpPr>
              <a:spLocks noChangeShapeType="1"/>
            </p:cNvSpPr>
            <p:nvPr/>
          </p:nvSpPr>
          <p:spPr bwMode="auto">
            <a:xfrm>
              <a:off x="3872" y="3426"/>
              <a:ext cx="216" cy="108"/>
            </a:xfrm>
            <a:prstGeom prst="line">
              <a:avLst/>
            </a:prstGeom>
            <a:noFill/>
            <a:ln w="12700">
              <a:solidFill>
                <a:srgbClr val="FF0000"/>
              </a:solidFill>
              <a:round/>
              <a:headEnd/>
              <a:tailEnd type="triangle" w="med" len="lg"/>
            </a:ln>
          </p:spPr>
          <p:txBody>
            <a:bodyPr/>
            <a:lstStyle/>
            <a:p>
              <a:endParaRPr lang="zh-CN" altLang="en-US"/>
            </a:p>
          </p:txBody>
        </p:sp>
        <p:sp>
          <p:nvSpPr>
            <p:cNvPr id="29729" name="Line 101"/>
            <p:cNvSpPr>
              <a:spLocks noChangeShapeType="1"/>
            </p:cNvSpPr>
            <p:nvPr/>
          </p:nvSpPr>
          <p:spPr bwMode="auto">
            <a:xfrm>
              <a:off x="3175" y="4127"/>
              <a:ext cx="1636" cy="0"/>
            </a:xfrm>
            <a:prstGeom prst="line">
              <a:avLst/>
            </a:prstGeom>
            <a:noFill/>
            <a:ln w="12700">
              <a:solidFill>
                <a:schemeClr val="tx1"/>
              </a:solidFill>
              <a:round/>
              <a:headEnd/>
              <a:tailEnd/>
            </a:ln>
          </p:spPr>
          <p:txBody>
            <a:bodyPr/>
            <a:lstStyle/>
            <a:p>
              <a:endParaRPr lang="zh-CN" altLang="en-US"/>
            </a:p>
          </p:txBody>
        </p:sp>
        <p:sp>
          <p:nvSpPr>
            <p:cNvPr id="29730" name="Line 102"/>
            <p:cNvSpPr>
              <a:spLocks noChangeShapeType="1"/>
            </p:cNvSpPr>
            <p:nvPr/>
          </p:nvSpPr>
          <p:spPr bwMode="auto">
            <a:xfrm>
              <a:off x="4088" y="2984"/>
              <a:ext cx="723" cy="0"/>
            </a:xfrm>
            <a:prstGeom prst="line">
              <a:avLst/>
            </a:prstGeom>
            <a:noFill/>
            <a:ln w="12700">
              <a:solidFill>
                <a:schemeClr val="tx1"/>
              </a:solidFill>
              <a:round/>
              <a:headEnd/>
              <a:tailEnd/>
            </a:ln>
          </p:spPr>
          <p:txBody>
            <a:bodyPr/>
            <a:lstStyle/>
            <a:p>
              <a:endParaRPr lang="zh-CN" altLang="en-US"/>
            </a:p>
          </p:txBody>
        </p:sp>
        <p:graphicFrame>
          <p:nvGraphicFramePr>
            <p:cNvPr id="29699" name="Object 104"/>
            <p:cNvGraphicFramePr>
              <a:graphicFrameLocks noChangeAspect="1"/>
            </p:cNvGraphicFramePr>
            <p:nvPr/>
          </p:nvGraphicFramePr>
          <p:xfrm>
            <a:off x="4963" y="3664"/>
            <a:ext cx="330" cy="285"/>
          </p:xfrm>
          <a:graphic>
            <a:graphicData uri="http://schemas.openxmlformats.org/presentationml/2006/ole">
              <p:oleObj spid="_x0000_s305163" name="公式" r:id="rId14" imgW="253890" imgH="228501" progId="Equation.3">
                <p:embed/>
              </p:oleObj>
            </a:graphicData>
          </a:graphic>
        </p:graphicFrame>
        <p:grpSp>
          <p:nvGrpSpPr>
            <p:cNvPr id="29731" name="Group 105"/>
            <p:cNvGrpSpPr>
              <a:grpSpLocks/>
            </p:cNvGrpSpPr>
            <p:nvPr/>
          </p:nvGrpSpPr>
          <p:grpSpPr bwMode="auto">
            <a:xfrm>
              <a:off x="4659" y="3694"/>
              <a:ext cx="304" cy="102"/>
              <a:chOff x="112" y="3074"/>
              <a:chExt cx="304" cy="102"/>
            </a:xfrm>
          </p:grpSpPr>
          <p:sp>
            <p:nvSpPr>
              <p:cNvPr id="29739" name="Line 10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29740" name="Line 10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29732" name="Line 108"/>
            <p:cNvSpPr>
              <a:spLocks noChangeShapeType="1"/>
            </p:cNvSpPr>
            <p:nvPr/>
          </p:nvSpPr>
          <p:spPr bwMode="auto">
            <a:xfrm flipV="1">
              <a:off x="4091" y="3543"/>
              <a:ext cx="0" cy="573"/>
            </a:xfrm>
            <a:prstGeom prst="line">
              <a:avLst/>
            </a:prstGeom>
            <a:noFill/>
            <a:ln w="12700">
              <a:solidFill>
                <a:schemeClr val="tx1"/>
              </a:solidFill>
              <a:round/>
              <a:headEnd/>
              <a:tailEnd/>
            </a:ln>
          </p:spPr>
          <p:txBody>
            <a:bodyPr/>
            <a:lstStyle/>
            <a:p>
              <a:endParaRPr lang="zh-CN" altLang="en-US"/>
            </a:p>
          </p:txBody>
        </p:sp>
        <p:sp>
          <p:nvSpPr>
            <p:cNvPr id="29733" name="Line 109"/>
            <p:cNvSpPr>
              <a:spLocks noChangeShapeType="1"/>
            </p:cNvSpPr>
            <p:nvPr/>
          </p:nvSpPr>
          <p:spPr bwMode="auto">
            <a:xfrm flipV="1">
              <a:off x="4811" y="3797"/>
              <a:ext cx="0" cy="330"/>
            </a:xfrm>
            <a:prstGeom prst="line">
              <a:avLst/>
            </a:prstGeom>
            <a:noFill/>
            <a:ln w="12700">
              <a:solidFill>
                <a:schemeClr val="tx1"/>
              </a:solidFill>
              <a:round/>
              <a:headEnd/>
              <a:tailEnd/>
            </a:ln>
          </p:spPr>
          <p:txBody>
            <a:bodyPr/>
            <a:lstStyle/>
            <a:p>
              <a:endParaRPr lang="zh-CN" altLang="en-US"/>
            </a:p>
          </p:txBody>
        </p:sp>
        <p:sp>
          <p:nvSpPr>
            <p:cNvPr id="29734" name="Line 110"/>
            <p:cNvSpPr>
              <a:spLocks noChangeShapeType="1"/>
            </p:cNvSpPr>
            <p:nvPr/>
          </p:nvSpPr>
          <p:spPr bwMode="auto">
            <a:xfrm flipV="1">
              <a:off x="4811" y="2984"/>
              <a:ext cx="0" cy="704"/>
            </a:xfrm>
            <a:prstGeom prst="line">
              <a:avLst/>
            </a:prstGeom>
            <a:noFill/>
            <a:ln w="12700">
              <a:solidFill>
                <a:schemeClr val="tx1"/>
              </a:solidFill>
              <a:round/>
              <a:headEnd/>
              <a:tailEnd/>
            </a:ln>
          </p:spPr>
          <p:txBody>
            <a:bodyPr/>
            <a:lstStyle/>
            <a:p>
              <a:endParaRPr lang="zh-CN" altLang="en-US"/>
            </a:p>
          </p:txBody>
        </p:sp>
        <p:grpSp>
          <p:nvGrpSpPr>
            <p:cNvPr id="29735" name="Group 111"/>
            <p:cNvGrpSpPr>
              <a:grpSpLocks/>
            </p:cNvGrpSpPr>
            <p:nvPr/>
          </p:nvGrpSpPr>
          <p:grpSpPr bwMode="auto">
            <a:xfrm>
              <a:off x="4634" y="3212"/>
              <a:ext cx="344" cy="268"/>
              <a:chOff x="2049" y="1537"/>
              <a:chExt cx="344" cy="268"/>
            </a:xfrm>
          </p:grpSpPr>
          <p:sp>
            <p:nvSpPr>
              <p:cNvPr id="29738" name="Oval 112"/>
              <p:cNvSpPr>
                <a:spLocks noChangeArrowheads="1"/>
              </p:cNvSpPr>
              <p:nvPr/>
            </p:nvSpPr>
            <p:spPr bwMode="auto">
              <a:xfrm>
                <a:off x="2091" y="1537"/>
                <a:ext cx="269" cy="268"/>
              </a:xfrm>
              <a:prstGeom prst="ellipse">
                <a:avLst/>
              </a:prstGeom>
              <a:solidFill>
                <a:schemeClr val="bg1"/>
              </a:solidFill>
              <a:ln w="25400" algn="ctr">
                <a:solidFill>
                  <a:srgbClr val="339966"/>
                </a:solidFill>
                <a:round/>
                <a:headEnd/>
                <a:tailEnd/>
              </a:ln>
            </p:spPr>
            <p:txBody>
              <a:bodyPr wrap="none" anchor="ctr"/>
              <a:lstStyle/>
              <a:p>
                <a:endParaRPr lang="zh-CN" altLang="en-US"/>
              </a:p>
            </p:txBody>
          </p:sp>
          <p:graphicFrame>
            <p:nvGraphicFramePr>
              <p:cNvPr id="29703" name="Object 113"/>
              <p:cNvGraphicFramePr>
                <a:graphicFrameLocks noChangeAspect="1"/>
              </p:cNvGraphicFramePr>
              <p:nvPr/>
            </p:nvGraphicFramePr>
            <p:xfrm>
              <a:off x="2049" y="1540"/>
              <a:ext cx="344" cy="253"/>
            </p:xfrm>
            <a:graphic>
              <a:graphicData uri="http://schemas.openxmlformats.org/presentationml/2006/ole">
                <p:oleObj spid="_x0000_s305164" name="公式" r:id="rId15" imgW="304668" imgH="228501" progId="Equation.3">
                  <p:embed/>
                </p:oleObj>
              </a:graphicData>
            </a:graphic>
          </p:graphicFrame>
        </p:grpSp>
        <p:sp>
          <p:nvSpPr>
            <p:cNvPr id="29736" name="Line 114"/>
            <p:cNvSpPr>
              <a:spLocks noChangeShapeType="1"/>
            </p:cNvSpPr>
            <p:nvPr/>
          </p:nvSpPr>
          <p:spPr bwMode="auto">
            <a:xfrm>
              <a:off x="3175" y="3347"/>
              <a:ext cx="0" cy="780"/>
            </a:xfrm>
            <a:prstGeom prst="line">
              <a:avLst/>
            </a:prstGeom>
            <a:noFill/>
            <a:ln w="12700">
              <a:solidFill>
                <a:schemeClr val="tx1"/>
              </a:solidFill>
              <a:round/>
              <a:headEnd/>
              <a:tailEnd/>
            </a:ln>
          </p:spPr>
          <p:txBody>
            <a:bodyPr/>
            <a:lstStyle/>
            <a:p>
              <a:endParaRPr lang="zh-CN" altLang="en-US"/>
            </a:p>
          </p:txBody>
        </p:sp>
        <p:graphicFrame>
          <p:nvGraphicFramePr>
            <p:cNvPr id="29700" name="Object 115"/>
            <p:cNvGraphicFramePr>
              <a:graphicFrameLocks noChangeAspect="1"/>
            </p:cNvGraphicFramePr>
            <p:nvPr/>
          </p:nvGraphicFramePr>
          <p:xfrm>
            <a:off x="3977" y="3239"/>
            <a:ext cx="516" cy="253"/>
          </p:xfrm>
          <a:graphic>
            <a:graphicData uri="http://schemas.openxmlformats.org/presentationml/2006/ole">
              <p:oleObj spid="_x0000_s305165" name="公式" r:id="rId16" imgW="469696" imgH="241195" progId="Equation.3">
                <p:embed/>
              </p:oleObj>
            </a:graphicData>
          </a:graphic>
        </p:graphicFrame>
        <p:sp>
          <p:nvSpPr>
            <p:cNvPr id="29737" name="Line 116"/>
            <p:cNvSpPr>
              <a:spLocks noChangeShapeType="1"/>
            </p:cNvSpPr>
            <p:nvPr/>
          </p:nvSpPr>
          <p:spPr bwMode="auto">
            <a:xfrm flipH="1">
              <a:off x="4319" y="3035"/>
              <a:ext cx="35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9701" name="Object 119"/>
            <p:cNvGraphicFramePr>
              <a:graphicFrameLocks noChangeAspect="1"/>
            </p:cNvGraphicFramePr>
            <p:nvPr/>
          </p:nvGraphicFramePr>
          <p:xfrm>
            <a:off x="4115" y="3079"/>
            <a:ext cx="153" cy="147"/>
          </p:xfrm>
          <a:graphic>
            <a:graphicData uri="http://schemas.openxmlformats.org/presentationml/2006/ole">
              <p:oleObj spid="_x0000_s305166" name="公式" r:id="rId17" imgW="139700" imgH="139700" progId="Equation.3">
                <p:embed/>
              </p:oleObj>
            </a:graphicData>
          </a:graphic>
        </p:graphicFrame>
        <p:graphicFrame>
          <p:nvGraphicFramePr>
            <p:cNvPr id="29702" name="Object 120"/>
            <p:cNvGraphicFramePr>
              <a:graphicFrameLocks noChangeAspect="1"/>
            </p:cNvGraphicFramePr>
            <p:nvPr/>
          </p:nvGraphicFramePr>
          <p:xfrm>
            <a:off x="4115" y="3552"/>
            <a:ext cx="153" cy="81"/>
          </p:xfrm>
          <a:graphic>
            <a:graphicData uri="http://schemas.openxmlformats.org/presentationml/2006/ole">
              <p:oleObj spid="_x0000_s305167" name="公式" r:id="rId18" imgW="139518" imgH="76101" progId="Equation.3">
                <p:embed/>
              </p:oleObj>
            </a:graphicData>
          </a:graphic>
        </p:graphicFrame>
      </p:grpSp>
      <p:sp>
        <p:nvSpPr>
          <p:cNvPr id="67" name="Text Box 18"/>
          <p:cNvSpPr txBox="1">
            <a:spLocks noChangeArrowheads="1"/>
          </p:cNvSpPr>
          <p:nvPr/>
        </p:nvSpPr>
        <p:spPr bwMode="auto">
          <a:xfrm>
            <a:off x="166688" y="4143375"/>
            <a:ext cx="5754687" cy="939800"/>
          </a:xfrm>
          <a:prstGeom prst="rect">
            <a:avLst/>
          </a:prstGeom>
          <a:noFill/>
          <a:ln w="12700" cap="sq">
            <a:noFill/>
            <a:miter lim="800000"/>
            <a:headEnd type="none" w="sm" len="sm"/>
            <a:tailEnd type="none" w="sm" len="sm"/>
          </a:ln>
        </p:spPr>
        <p:txBody>
          <a:bodyPr>
            <a:spAutoFit/>
          </a:bodyPr>
          <a:lstStyle/>
          <a:p>
            <a:pPr>
              <a:lnSpc>
                <a:spcPct val="120000"/>
              </a:lnSpc>
            </a:pP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(BR)CBO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(BR)CES</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CER</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CEO</a:t>
            </a:r>
            <a:endParaRPr lang="en-US" altLang="zh-CN" sz="2400" dirty="0">
              <a:latin typeface="Times New Roman" pitchFamily="18" charset="0"/>
            </a:endParaRPr>
          </a:p>
          <a:p>
            <a:pPr>
              <a:lnSpc>
                <a:spcPct val="120000"/>
              </a:lnSpc>
            </a:pPr>
            <a:endParaRPr lang="en-US" altLang="zh-CN" sz="2400" dirty="0">
              <a:latin typeface="Times New Roman" pitchFamily="18" charset="0"/>
            </a:endParaRPr>
          </a:p>
        </p:txBody>
      </p:sp>
      <p:sp>
        <p:nvSpPr>
          <p:cNvPr id="29721" name="日期占位符 1"/>
          <p:cNvSpPr>
            <a:spLocks noGrp="1"/>
          </p:cNvSpPr>
          <p:nvPr>
            <p:ph type="dt" sz="quarter" idx="10"/>
          </p:nvPr>
        </p:nvSpPr>
        <p:spPr>
          <a:xfrm>
            <a:off x="457200" y="6564313"/>
            <a:ext cx="2133600" cy="476250"/>
          </a:xfrm>
          <a:noFill/>
        </p:spPr>
        <p:txBody>
          <a:bodyPr/>
          <a:lstStyle/>
          <a:p>
            <a:fld id="{9D6A59C5-CFB1-44D9-B8AB-D875BF6C7706}" type="datetime1">
              <a:rPr lang="zh-CN" altLang="en-US" smtClean="0">
                <a:latin typeface="Arial" pitchFamily="34" charset="0"/>
              </a:rPr>
              <a:pPr/>
              <a:t>2019-10-16</a:t>
            </a:fld>
            <a:endParaRPr lang="en-US" altLang="zh-CN" smtClean="0">
              <a:latin typeface="Arial" pitchFamily="34" charset="0"/>
            </a:endParaRPr>
          </a:p>
        </p:txBody>
      </p:sp>
      <p:sp>
        <p:nvSpPr>
          <p:cNvPr id="29722"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29723" name="灯片编号占位符 3"/>
          <p:cNvSpPr>
            <a:spLocks noGrp="1"/>
          </p:cNvSpPr>
          <p:nvPr>
            <p:ph type="sldNum" sz="quarter" idx="12"/>
          </p:nvPr>
        </p:nvSpPr>
        <p:spPr>
          <a:xfrm>
            <a:off x="6553200" y="6564313"/>
            <a:ext cx="2133600" cy="476250"/>
          </a:xfrm>
          <a:noFill/>
        </p:spPr>
        <p:txBody>
          <a:bodyPr/>
          <a:lstStyle/>
          <a:p>
            <a:fld id="{F025DBCF-A56A-4389-968C-760C678C157A}" type="slidenum">
              <a:rPr lang="en-US" altLang="zh-CN" smtClean="0">
                <a:latin typeface="Arial" pitchFamily="34" charset="0"/>
              </a:rPr>
              <a:pPr/>
              <a:t>42</a:t>
            </a:fld>
            <a:endParaRPr lang="en-US" altLang="zh-CN" smtClean="0">
              <a:latin typeface="Arial" pitchFamily="34" charset="0"/>
            </a:endParaRPr>
          </a:p>
        </p:txBody>
      </p:sp>
    </p:spTree>
    <p:extLst>
      <p:ext uri="{BB962C8B-B14F-4D97-AF65-F5344CB8AC3E}">
        <p14:creationId xmlns="" xmlns:p14="http://schemas.microsoft.com/office/powerpoint/2010/main" val="4071228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linds(vertical)">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1" grpId="0" animBg="1"/>
      <p:bldP spid="12" grpId="0" animBg="1"/>
      <p:bldP spid="13" grpId="0" animBg="1"/>
      <p:bldP spid="14" grpId="0" autoUpdateAnimBg="0"/>
      <p:bldP spid="6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27000" y="531813"/>
            <a:ext cx="7999413" cy="1079500"/>
          </a:xfrm>
          <a:prstGeom prst="rect">
            <a:avLst/>
          </a:prstGeom>
          <a:noFill/>
          <a:ln>
            <a:noFill/>
          </a:ln>
          <a:effectLst/>
          <a:extLst/>
        </p:spPr>
        <p:txBody>
          <a:bodyPr lIns="92075" tIns="46038" rIns="92075" bIns="46038">
            <a:spAutoFit/>
          </a:bodyPr>
          <a:lstStyle>
            <a:lvl1pPr marL="469900" indent="-469900" algn="l">
              <a:spcBef>
                <a:spcPct val="20000"/>
              </a:spcBef>
              <a:buClr>
                <a:schemeClr val="accent2"/>
              </a:buClr>
              <a:buFont typeface="Wingdings" pitchFamily="2" charset="2"/>
              <a:buChar char="o"/>
              <a:defRPr sz="3000" b="1">
                <a:solidFill>
                  <a:schemeClr val="tx1"/>
                </a:solidFill>
                <a:latin typeface="Arial Narrow" pitchFamily="34" charset="0"/>
                <a:ea typeface="楷体_GB2312" pitchFamily="49" charset="-122"/>
              </a:defRPr>
            </a:lvl1pPr>
            <a:lvl2pPr marL="908050" indent="-436563" algn="l">
              <a:spcBef>
                <a:spcPct val="20000"/>
              </a:spcBef>
              <a:buClr>
                <a:schemeClr val="accent2"/>
              </a:buClr>
              <a:buFont typeface="Wingdings" pitchFamily="2" charset="2"/>
              <a:buChar char="n"/>
              <a:defRPr sz="3000" b="1">
                <a:solidFill>
                  <a:schemeClr val="tx1"/>
                </a:solidFill>
                <a:latin typeface="Arial Narrow" pitchFamily="34" charset="0"/>
                <a:ea typeface="楷体_GB2312" pitchFamily="49" charset="-122"/>
              </a:defRPr>
            </a:lvl2pPr>
            <a:lvl3pPr marL="1304925" indent="-395288" algn="l">
              <a:spcBef>
                <a:spcPct val="20000"/>
              </a:spcBef>
              <a:buClr>
                <a:schemeClr val="accent2"/>
              </a:buClr>
              <a:buFont typeface="Wingdings" pitchFamily="2" charset="2"/>
              <a:buChar char="o"/>
              <a:defRPr sz="2800" b="1">
                <a:solidFill>
                  <a:schemeClr val="tx1"/>
                </a:solidFill>
                <a:latin typeface="Arial Narrow" pitchFamily="34" charset="0"/>
                <a:ea typeface="楷体_GB2312" pitchFamily="49" charset="-122"/>
              </a:defRPr>
            </a:lvl3pPr>
            <a:lvl4pPr marL="1693863" indent="-387350" algn="l">
              <a:spcBef>
                <a:spcPct val="20000"/>
              </a:spcBef>
              <a:buClr>
                <a:schemeClr val="accent2"/>
              </a:buClr>
              <a:buFont typeface="Wingdings" pitchFamily="2" charset="2"/>
              <a:buChar char="n"/>
              <a:defRPr sz="2400" b="1">
                <a:solidFill>
                  <a:schemeClr val="tx1"/>
                </a:solidFill>
                <a:latin typeface="Arial Narrow" pitchFamily="34" charset="0"/>
                <a:ea typeface="楷体_GB2312" pitchFamily="49" charset="-122"/>
              </a:defRPr>
            </a:lvl4pPr>
            <a:lvl5pPr marL="2093913" indent="-398463" algn="l">
              <a:spcBef>
                <a:spcPct val="25000"/>
              </a:spcBef>
              <a:buClr>
                <a:schemeClr val="accent2"/>
              </a:buClr>
              <a:buFont typeface="Wingdings" pitchFamily="2" charset="2"/>
              <a:buChar char="§"/>
              <a:defRPr sz="2400" b="1">
                <a:solidFill>
                  <a:schemeClr val="tx1"/>
                </a:solidFill>
                <a:latin typeface="Arial Narrow" pitchFamily="34" charset="0"/>
                <a:ea typeface="楷体_GB2312" pitchFamily="49" charset="-122"/>
              </a:defRPr>
            </a:lvl5pPr>
            <a:lvl6pPr marL="25511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6pPr>
            <a:lvl7pPr marL="30083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7pPr>
            <a:lvl8pPr marL="34655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8pPr>
            <a:lvl9pPr marL="39227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9pPr>
          </a:lstStyle>
          <a:p>
            <a:pPr>
              <a:lnSpc>
                <a:spcPct val="135000"/>
              </a:lnSpc>
              <a:spcBef>
                <a:spcPct val="0"/>
              </a:spcBef>
              <a:buClr>
                <a:srgbClr val="CC0000"/>
              </a:buClr>
              <a:buFont typeface="Wingdings" pitchFamily="2" charset="2"/>
              <a:buNone/>
              <a:defRPr/>
            </a:pPr>
            <a:r>
              <a:rPr lang="en-US" altLang="zh-CN" sz="2400" kern="0" dirty="0" smtClean="0">
                <a:solidFill>
                  <a:srgbClr val="000000"/>
                </a:solidFill>
                <a:latin typeface="Times New Roman" pitchFamily="18" charset="0"/>
              </a:rPr>
              <a:t>              </a:t>
            </a:r>
            <a:r>
              <a:rPr lang="zh-CN" altLang="en-US" sz="2400" kern="0" dirty="0" smtClean="0">
                <a:solidFill>
                  <a:srgbClr val="000000"/>
                </a:solidFill>
                <a:latin typeface="Times New Roman" pitchFamily="18" charset="0"/>
              </a:rPr>
              <a:t>由</a:t>
            </a:r>
            <a:r>
              <a:rPr lang="en-US" altLang="zh-CN" sz="2400" i="1" kern="0" dirty="0" smtClean="0">
                <a:solidFill>
                  <a:srgbClr val="000000"/>
                </a:solidFill>
                <a:latin typeface="Times New Roman" pitchFamily="18" charset="0"/>
              </a:rPr>
              <a:t>P</a:t>
            </a:r>
            <a:r>
              <a:rPr lang="en-US" altLang="zh-CN" sz="2400" kern="0" baseline="-25000" dirty="0" smtClean="0">
                <a:solidFill>
                  <a:srgbClr val="000000"/>
                </a:solidFill>
                <a:latin typeface="Times New Roman" pitchFamily="18" charset="0"/>
              </a:rPr>
              <a:t>CM</a:t>
            </a:r>
            <a:r>
              <a:rPr lang="zh-CN" altLang="en-US" sz="2400" kern="0" baseline="-25000" dirty="0" smtClean="0">
                <a:solidFill>
                  <a:srgbClr val="000000"/>
                </a:solidFill>
                <a:latin typeface="Times New Roman" pitchFamily="18" charset="0"/>
              </a:rPr>
              <a:t>、 </a:t>
            </a:r>
            <a:r>
              <a:rPr lang="en-US" altLang="zh-CN" sz="2400" i="1" kern="0" dirty="0" smtClean="0">
                <a:solidFill>
                  <a:srgbClr val="000000"/>
                </a:solidFill>
                <a:latin typeface="Times New Roman" pitchFamily="18" charset="0"/>
              </a:rPr>
              <a:t>I</a:t>
            </a:r>
            <a:r>
              <a:rPr lang="en-US" altLang="zh-CN" sz="2400" kern="0" baseline="-25000" dirty="0" smtClean="0">
                <a:solidFill>
                  <a:srgbClr val="000000"/>
                </a:solidFill>
                <a:latin typeface="Times New Roman" pitchFamily="18" charset="0"/>
              </a:rPr>
              <a:t>CM</a:t>
            </a:r>
            <a:r>
              <a:rPr lang="zh-CN" altLang="en-US" sz="2400" kern="0" dirty="0" smtClean="0">
                <a:solidFill>
                  <a:srgbClr val="000000"/>
                </a:solidFill>
                <a:latin typeface="Times New Roman" pitchFamily="18" charset="0"/>
              </a:rPr>
              <a:t>和</a:t>
            </a:r>
            <a:r>
              <a:rPr lang="en-US" altLang="zh-CN" sz="2400" i="1" kern="0" dirty="0" smtClean="0">
                <a:solidFill>
                  <a:srgbClr val="000000"/>
                </a:solidFill>
                <a:latin typeface="Times New Roman" pitchFamily="18" charset="0"/>
              </a:rPr>
              <a:t>V</a:t>
            </a:r>
            <a:r>
              <a:rPr lang="en-US" altLang="zh-CN" sz="2400" kern="0" baseline="-25000" dirty="0" smtClean="0">
                <a:solidFill>
                  <a:srgbClr val="000000"/>
                </a:solidFill>
                <a:latin typeface="Times New Roman" pitchFamily="18" charset="0"/>
              </a:rPr>
              <a:t>(BR)CEO</a:t>
            </a:r>
            <a:r>
              <a:rPr lang="zh-CN" altLang="en-US" sz="2400" kern="0" dirty="0" smtClean="0">
                <a:solidFill>
                  <a:srgbClr val="000000"/>
                </a:solidFill>
                <a:latin typeface="Times New Roman" pitchFamily="18" charset="0"/>
              </a:rPr>
              <a:t>在输出特性曲线上可以确定过损耗区、过电流区和击穿区。</a:t>
            </a:r>
            <a:endParaRPr lang="zh-CN" altLang="en-US" sz="2400" kern="0" dirty="0" smtClean="0">
              <a:solidFill>
                <a:srgbClr val="000000"/>
              </a:solidFill>
            </a:endParaRPr>
          </a:p>
        </p:txBody>
      </p:sp>
      <p:sp>
        <p:nvSpPr>
          <p:cNvPr id="9" name="Rectangle 13"/>
          <p:cNvSpPr>
            <a:spLocks noChangeArrowheads="1"/>
          </p:cNvSpPr>
          <p:nvPr/>
        </p:nvSpPr>
        <p:spPr bwMode="auto">
          <a:xfrm>
            <a:off x="1979613" y="5300663"/>
            <a:ext cx="5329237" cy="530225"/>
          </a:xfrm>
          <a:prstGeom prst="rect">
            <a:avLst/>
          </a:prstGeom>
          <a:noFill/>
          <a:ln>
            <a:noFill/>
          </a:ln>
          <a:effectLst/>
          <a:extLst/>
        </p:spPr>
        <p:txBody>
          <a:bodyPr lIns="92075" tIns="46038" rIns="92075" bIns="46038">
            <a:spAutoFit/>
          </a:bodyPr>
          <a:lstStyle>
            <a:lvl1pPr marL="469900" indent="-469900" algn="l">
              <a:spcBef>
                <a:spcPct val="20000"/>
              </a:spcBef>
              <a:buClr>
                <a:schemeClr val="accent2"/>
              </a:buClr>
              <a:buFont typeface="Wingdings" pitchFamily="2" charset="2"/>
              <a:buChar char="o"/>
              <a:defRPr sz="3000" b="1">
                <a:solidFill>
                  <a:schemeClr val="tx1"/>
                </a:solidFill>
                <a:latin typeface="Arial Narrow" pitchFamily="34" charset="0"/>
                <a:ea typeface="楷体_GB2312" pitchFamily="49" charset="-122"/>
              </a:defRPr>
            </a:lvl1pPr>
            <a:lvl2pPr marL="908050" indent="-436563" algn="l">
              <a:spcBef>
                <a:spcPct val="20000"/>
              </a:spcBef>
              <a:buClr>
                <a:schemeClr val="accent2"/>
              </a:buClr>
              <a:buFont typeface="Wingdings" pitchFamily="2" charset="2"/>
              <a:buChar char="n"/>
              <a:defRPr sz="3000" b="1">
                <a:solidFill>
                  <a:schemeClr val="tx1"/>
                </a:solidFill>
                <a:latin typeface="Arial Narrow" pitchFamily="34" charset="0"/>
                <a:ea typeface="楷体_GB2312" pitchFamily="49" charset="-122"/>
              </a:defRPr>
            </a:lvl2pPr>
            <a:lvl3pPr marL="1304925" indent="-395288" algn="l">
              <a:spcBef>
                <a:spcPct val="20000"/>
              </a:spcBef>
              <a:buClr>
                <a:schemeClr val="accent2"/>
              </a:buClr>
              <a:buFont typeface="Wingdings" pitchFamily="2" charset="2"/>
              <a:buChar char="o"/>
              <a:defRPr sz="2800" b="1">
                <a:solidFill>
                  <a:schemeClr val="tx1"/>
                </a:solidFill>
                <a:latin typeface="Arial Narrow" pitchFamily="34" charset="0"/>
                <a:ea typeface="楷体_GB2312" pitchFamily="49" charset="-122"/>
              </a:defRPr>
            </a:lvl3pPr>
            <a:lvl4pPr marL="1693863" indent="-387350" algn="l">
              <a:spcBef>
                <a:spcPct val="20000"/>
              </a:spcBef>
              <a:buClr>
                <a:schemeClr val="accent2"/>
              </a:buClr>
              <a:buFont typeface="Wingdings" pitchFamily="2" charset="2"/>
              <a:buChar char="n"/>
              <a:defRPr sz="2400" b="1">
                <a:solidFill>
                  <a:schemeClr val="tx1"/>
                </a:solidFill>
                <a:latin typeface="Arial Narrow" pitchFamily="34" charset="0"/>
                <a:ea typeface="楷体_GB2312" pitchFamily="49" charset="-122"/>
              </a:defRPr>
            </a:lvl4pPr>
            <a:lvl5pPr marL="2093913" indent="-398463" algn="l">
              <a:spcBef>
                <a:spcPct val="25000"/>
              </a:spcBef>
              <a:buClr>
                <a:schemeClr val="accent2"/>
              </a:buClr>
              <a:buFont typeface="Wingdings" pitchFamily="2" charset="2"/>
              <a:buChar char="§"/>
              <a:defRPr sz="2400" b="1">
                <a:solidFill>
                  <a:schemeClr val="tx1"/>
                </a:solidFill>
                <a:latin typeface="Arial Narrow" pitchFamily="34" charset="0"/>
                <a:ea typeface="楷体_GB2312" pitchFamily="49" charset="-122"/>
              </a:defRPr>
            </a:lvl5pPr>
            <a:lvl6pPr marL="25511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6pPr>
            <a:lvl7pPr marL="30083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7pPr>
            <a:lvl8pPr marL="34655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8pPr>
            <a:lvl9pPr marL="39227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9pPr>
          </a:lstStyle>
          <a:p>
            <a:pPr>
              <a:lnSpc>
                <a:spcPct val="120000"/>
              </a:lnSpc>
              <a:buClr>
                <a:srgbClr val="CC0000"/>
              </a:buClr>
              <a:buFont typeface="Wingdings" pitchFamily="2" charset="2"/>
              <a:buNone/>
              <a:defRPr/>
            </a:pPr>
            <a:r>
              <a:rPr lang="zh-CN" altLang="en-US" sz="2400" kern="0" smtClean="0">
                <a:solidFill>
                  <a:srgbClr val="0033CC"/>
                </a:solidFill>
                <a:latin typeface="宋体" charset="-122"/>
              </a:rPr>
              <a:t>输出特性曲线上的过损耗区和击穿区</a:t>
            </a:r>
            <a:endParaRPr lang="zh-CN" altLang="en-US" sz="2400" kern="0" smtClean="0">
              <a:solidFill>
                <a:srgbClr val="000000"/>
              </a:solidFill>
            </a:endParaRPr>
          </a:p>
        </p:txBody>
      </p:sp>
      <p:pic>
        <p:nvPicPr>
          <p:cNvPr id="131076" name="Picture 15" descr="4115"/>
          <p:cNvPicPr>
            <a:picLocks noChangeAspect="1" noChangeArrowheads="1"/>
          </p:cNvPicPr>
          <p:nvPr/>
        </p:nvPicPr>
        <p:blipFill>
          <a:blip r:embed="rId3"/>
          <a:srcRect/>
          <a:stretch>
            <a:fillRect/>
          </a:stretch>
        </p:blipFill>
        <p:spPr bwMode="auto">
          <a:xfrm>
            <a:off x="2016125" y="1844675"/>
            <a:ext cx="4752975" cy="3484563"/>
          </a:xfrm>
          <a:prstGeom prst="rect">
            <a:avLst/>
          </a:prstGeom>
          <a:noFill/>
          <a:ln w="9525">
            <a:noFill/>
            <a:miter lim="800000"/>
            <a:headEnd/>
            <a:tailEnd/>
          </a:ln>
        </p:spPr>
      </p:pic>
      <p:sp>
        <p:nvSpPr>
          <p:cNvPr id="131077" name="Text Box 16"/>
          <p:cNvSpPr txBox="1">
            <a:spLocks noChangeArrowheads="1"/>
          </p:cNvSpPr>
          <p:nvPr/>
        </p:nvSpPr>
        <p:spPr bwMode="auto">
          <a:xfrm>
            <a:off x="2844800" y="1916113"/>
            <a:ext cx="1044575" cy="336550"/>
          </a:xfrm>
          <a:prstGeom prst="rect">
            <a:avLst/>
          </a:prstGeom>
          <a:noFill/>
          <a:ln w="9525">
            <a:noFill/>
            <a:miter lim="800000"/>
            <a:headEnd/>
            <a:tailEnd/>
          </a:ln>
        </p:spPr>
        <p:txBody>
          <a:bodyPr>
            <a:spAutoFit/>
          </a:bodyPr>
          <a:lstStyle/>
          <a:p>
            <a:pPr>
              <a:lnSpc>
                <a:spcPct val="80000"/>
              </a:lnSpc>
            </a:pPr>
            <a:r>
              <a:rPr kumimoji="1" lang="zh-CN" altLang="en-US" sz="2000">
                <a:solidFill>
                  <a:srgbClr val="000000"/>
                </a:solidFill>
                <a:latin typeface="Times New Roman" pitchFamily="18" charset="0"/>
                <a:ea typeface="楷体_GB2312" pitchFamily="49" charset="-122"/>
                <a:sym typeface="Kingsoft Phonetic Plain" pitchFamily="2" charset="2"/>
              </a:rPr>
              <a:t>过流区</a:t>
            </a:r>
            <a:endParaRPr kumimoji="1" lang="zh-CN" altLang="en-US" sz="2000" baseline="-25000">
              <a:solidFill>
                <a:srgbClr val="000000"/>
              </a:solidFill>
              <a:latin typeface="Times New Roman" pitchFamily="18" charset="0"/>
              <a:ea typeface="楷体_GB2312" pitchFamily="49" charset="-122"/>
            </a:endParaRPr>
          </a:p>
        </p:txBody>
      </p:sp>
      <p:sp>
        <p:nvSpPr>
          <p:cNvPr id="131078" name="Text Box 17"/>
          <p:cNvSpPr txBox="1">
            <a:spLocks noChangeArrowheads="1"/>
          </p:cNvSpPr>
          <p:nvPr/>
        </p:nvSpPr>
        <p:spPr bwMode="auto">
          <a:xfrm>
            <a:off x="5759450" y="4149725"/>
            <a:ext cx="433388" cy="825500"/>
          </a:xfrm>
          <a:prstGeom prst="rect">
            <a:avLst/>
          </a:prstGeom>
          <a:noFill/>
          <a:ln w="9525">
            <a:noFill/>
            <a:miter lim="800000"/>
            <a:headEnd/>
            <a:tailEnd/>
          </a:ln>
        </p:spPr>
        <p:txBody>
          <a:bodyPr>
            <a:spAutoFit/>
          </a:bodyPr>
          <a:lstStyle/>
          <a:p>
            <a:pPr>
              <a:lnSpc>
                <a:spcPct val="80000"/>
              </a:lnSpc>
            </a:pPr>
            <a:r>
              <a:rPr kumimoji="1" lang="zh-CN" altLang="en-US" sz="2000">
                <a:solidFill>
                  <a:srgbClr val="000000"/>
                </a:solidFill>
                <a:latin typeface="Times New Roman" pitchFamily="18" charset="0"/>
                <a:ea typeface="楷体_GB2312" pitchFamily="49" charset="-122"/>
                <a:sym typeface="Kingsoft Phonetic Plain" pitchFamily="2" charset="2"/>
              </a:rPr>
              <a:t>过压区</a:t>
            </a:r>
            <a:endParaRPr kumimoji="1" lang="zh-CN" altLang="en-US" sz="2000" baseline="-25000">
              <a:solidFill>
                <a:srgbClr val="000000"/>
              </a:solidFill>
              <a:latin typeface="Times New Roman" pitchFamily="18" charset="0"/>
              <a:ea typeface="楷体_GB2312" pitchFamily="49" charset="-122"/>
            </a:endParaRPr>
          </a:p>
        </p:txBody>
      </p:sp>
      <p:sp>
        <p:nvSpPr>
          <p:cNvPr id="131079" name="日期占位符 1"/>
          <p:cNvSpPr>
            <a:spLocks noGrp="1"/>
          </p:cNvSpPr>
          <p:nvPr>
            <p:ph type="dt" sz="quarter" idx="10"/>
          </p:nvPr>
        </p:nvSpPr>
        <p:spPr>
          <a:xfrm>
            <a:off x="457200" y="6326188"/>
            <a:ext cx="2133600" cy="476250"/>
          </a:xfrm>
          <a:noFill/>
        </p:spPr>
        <p:txBody>
          <a:bodyPr/>
          <a:lstStyle/>
          <a:p>
            <a:fld id="{35FFB844-93EE-440E-BA5E-A6F2841C3297}" type="datetime1">
              <a:rPr lang="zh-CN" altLang="en-US" smtClean="0">
                <a:latin typeface="Arial" pitchFamily="34" charset="0"/>
              </a:rPr>
              <a:pPr/>
              <a:t>2019-10-16</a:t>
            </a:fld>
            <a:endParaRPr lang="en-US" altLang="zh-CN" smtClean="0">
              <a:latin typeface="Arial" pitchFamily="34" charset="0"/>
            </a:endParaRPr>
          </a:p>
        </p:txBody>
      </p:sp>
      <p:sp>
        <p:nvSpPr>
          <p:cNvPr id="131080" name="页脚占位符 2"/>
          <p:cNvSpPr>
            <a:spLocks noGrp="1"/>
          </p:cNvSpPr>
          <p:nvPr>
            <p:ph type="ftr" sz="quarter" idx="11"/>
          </p:nvPr>
        </p:nvSpPr>
        <p:spPr>
          <a:xfrm>
            <a:off x="3124200" y="6326188"/>
            <a:ext cx="2895600" cy="476250"/>
          </a:xfrm>
          <a:noFill/>
        </p:spPr>
        <p:txBody>
          <a:bodyPr/>
          <a:lstStyle/>
          <a:p>
            <a:r>
              <a:rPr lang="en-US" altLang="zh-CN" smtClean="0">
                <a:latin typeface="Arial" pitchFamily="34" charset="0"/>
              </a:rPr>
              <a:t>电工电子教研室</a:t>
            </a:r>
          </a:p>
        </p:txBody>
      </p:sp>
      <p:sp>
        <p:nvSpPr>
          <p:cNvPr id="131081" name="灯片编号占位符 3"/>
          <p:cNvSpPr txBox="1">
            <a:spLocks/>
          </p:cNvSpPr>
          <p:nvPr/>
        </p:nvSpPr>
        <p:spPr bwMode="auto">
          <a:xfrm>
            <a:off x="6553200" y="6326188"/>
            <a:ext cx="2133600" cy="476250"/>
          </a:xfrm>
          <a:prstGeom prst="rect">
            <a:avLst/>
          </a:prstGeom>
          <a:noFill/>
          <a:ln w="9525">
            <a:noFill/>
            <a:miter lim="800000"/>
            <a:headEnd/>
            <a:tailEnd/>
          </a:ln>
        </p:spPr>
        <p:txBody>
          <a:bodyPr/>
          <a:lstStyle/>
          <a:p>
            <a:pPr algn="r"/>
            <a:fld id="{5B2E5F4B-8647-4EBF-8566-FD64037E512D}" type="slidenum">
              <a:rPr lang="en-US" altLang="zh-CN"/>
              <a:pPr algn="r"/>
              <a:t>43</a:t>
            </a:fld>
            <a:endParaRPr lang="en-US" altLang="zh-CN"/>
          </a:p>
        </p:txBody>
      </p:sp>
    </p:spTree>
    <p:extLst>
      <p:ext uri="{BB962C8B-B14F-4D97-AF65-F5344CB8AC3E}">
        <p14:creationId xmlns="" xmlns:p14="http://schemas.microsoft.com/office/powerpoint/2010/main" val="24013179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1" name="日期占位符 1"/>
          <p:cNvSpPr>
            <a:spLocks noGrp="1"/>
          </p:cNvSpPr>
          <p:nvPr>
            <p:ph type="dt" sz="quarter" idx="10"/>
          </p:nvPr>
        </p:nvSpPr>
        <p:spPr>
          <a:noFill/>
        </p:spPr>
        <p:txBody>
          <a:bodyPr/>
          <a:lstStyle/>
          <a:p>
            <a:fld id="{18BFA838-F3FA-4A26-AB92-598499B55993}" type="datetime1">
              <a:rPr lang="zh-CN" altLang="en-US" smtClean="0">
                <a:latin typeface="Arial" pitchFamily="34" charset="0"/>
              </a:rPr>
              <a:pPr/>
              <a:t>2019-10-16</a:t>
            </a:fld>
            <a:endParaRPr lang="en-US" altLang="zh-CN" smtClean="0">
              <a:latin typeface="Arial" pitchFamily="34" charset="0"/>
            </a:endParaRPr>
          </a:p>
        </p:txBody>
      </p:sp>
      <p:sp>
        <p:nvSpPr>
          <p:cNvPr id="3075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0753" name="灯片编号占位符 3"/>
          <p:cNvSpPr>
            <a:spLocks noGrp="1"/>
          </p:cNvSpPr>
          <p:nvPr>
            <p:ph type="sldNum" sz="quarter" idx="12"/>
          </p:nvPr>
        </p:nvSpPr>
        <p:spPr>
          <a:noFill/>
        </p:spPr>
        <p:txBody>
          <a:bodyPr/>
          <a:lstStyle/>
          <a:p>
            <a:fld id="{FE3BA143-DC75-4D67-8E47-EDCFBF531C66}" type="slidenum">
              <a:rPr lang="en-US" altLang="zh-CN" smtClean="0">
                <a:latin typeface="Arial" pitchFamily="34" charset="0"/>
              </a:rPr>
              <a:pPr/>
              <a:t>44</a:t>
            </a:fld>
            <a:endParaRPr lang="en-US" altLang="zh-CN" smtClean="0">
              <a:latin typeface="Arial" pitchFamily="34" charset="0"/>
            </a:endParaRPr>
          </a:p>
        </p:txBody>
      </p:sp>
      <p:sp>
        <p:nvSpPr>
          <p:cNvPr id="245765" name="Text Box 5"/>
          <p:cNvSpPr txBox="1">
            <a:spLocks noChangeArrowheads="1"/>
          </p:cNvSpPr>
          <p:nvPr/>
        </p:nvSpPr>
        <p:spPr bwMode="auto">
          <a:xfrm>
            <a:off x="85722" y="642918"/>
            <a:ext cx="4057650" cy="4953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600" dirty="0"/>
              <a:t>1.</a:t>
            </a:r>
            <a:r>
              <a:rPr lang="zh-CN" altLang="en-US" sz="2600" dirty="0"/>
              <a:t>温度对</a:t>
            </a:r>
            <a:r>
              <a:rPr lang="en-US" altLang="zh-CN" sz="2600" dirty="0"/>
              <a:t>BJT</a:t>
            </a:r>
            <a:r>
              <a:rPr lang="zh-CN" altLang="en-US" sz="2600" dirty="0"/>
              <a:t>参数的影响</a:t>
            </a:r>
          </a:p>
        </p:txBody>
      </p:sp>
      <p:graphicFrame>
        <p:nvGraphicFramePr>
          <p:cNvPr id="245776" name="Object 16"/>
          <p:cNvGraphicFramePr>
            <a:graphicFrameLocks noChangeAspect="1"/>
          </p:cNvGraphicFramePr>
          <p:nvPr/>
        </p:nvGraphicFramePr>
        <p:xfrm>
          <a:off x="863600" y="1797033"/>
          <a:ext cx="965200" cy="592138"/>
        </p:xfrm>
        <a:graphic>
          <a:graphicData uri="http://schemas.openxmlformats.org/presentationml/2006/ole">
            <p:oleObj spid="_x0000_s306178" name="公式" r:id="rId4" imgW="317225" imgH="203024" progId="Equation.3">
              <p:embed/>
            </p:oleObj>
          </a:graphicData>
        </a:graphic>
      </p:graphicFrame>
      <p:sp>
        <p:nvSpPr>
          <p:cNvPr id="245795" name="Freeform 35"/>
          <p:cNvSpPr>
            <a:spLocks/>
          </p:cNvSpPr>
          <p:nvPr/>
        </p:nvSpPr>
        <p:spPr bwMode="auto">
          <a:xfrm>
            <a:off x="1749425" y="1877996"/>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796" name="Line 36"/>
          <p:cNvSpPr>
            <a:spLocks noChangeShapeType="1"/>
          </p:cNvSpPr>
          <p:nvPr/>
        </p:nvSpPr>
        <p:spPr bwMode="auto">
          <a:xfrm flipV="1">
            <a:off x="2152650" y="1433496"/>
            <a:ext cx="1008063" cy="604837"/>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797" name="Object 37"/>
          <p:cNvGraphicFramePr>
            <a:graphicFrameLocks noChangeAspect="1"/>
          </p:cNvGraphicFramePr>
          <p:nvPr/>
        </p:nvGraphicFramePr>
        <p:xfrm>
          <a:off x="3197225" y="1000108"/>
          <a:ext cx="2201863" cy="666750"/>
        </p:xfrm>
        <a:graphic>
          <a:graphicData uri="http://schemas.openxmlformats.org/presentationml/2006/ole">
            <p:oleObj spid="_x0000_s306179" name="公式" r:id="rId5" imgW="723586" imgH="228501" progId="Equation.3">
              <p:embed/>
            </p:oleObj>
          </a:graphicData>
        </a:graphic>
      </p:graphicFrame>
      <p:sp>
        <p:nvSpPr>
          <p:cNvPr id="245798" name="Freeform 38"/>
          <p:cNvSpPr>
            <a:spLocks/>
          </p:cNvSpPr>
          <p:nvPr/>
        </p:nvSpPr>
        <p:spPr bwMode="auto">
          <a:xfrm>
            <a:off x="5457825" y="1150921"/>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799" name="Line 39"/>
          <p:cNvSpPr>
            <a:spLocks noChangeShapeType="1"/>
          </p:cNvSpPr>
          <p:nvPr/>
        </p:nvSpPr>
        <p:spPr bwMode="auto">
          <a:xfrm>
            <a:off x="2152650" y="2119296"/>
            <a:ext cx="100806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0" name="Object 40"/>
          <p:cNvGraphicFramePr>
            <a:graphicFrameLocks noChangeAspect="1"/>
          </p:cNvGraphicFramePr>
          <p:nvPr/>
        </p:nvGraphicFramePr>
        <p:xfrm>
          <a:off x="4151313" y="1714488"/>
          <a:ext cx="501650" cy="592137"/>
        </p:xfrm>
        <a:graphic>
          <a:graphicData uri="http://schemas.openxmlformats.org/presentationml/2006/ole">
            <p:oleObj spid="_x0000_s306180" name="公式" r:id="rId6" imgW="164957" imgH="203024" progId="Equation.3">
              <p:embed/>
            </p:oleObj>
          </a:graphicData>
        </a:graphic>
      </p:graphicFrame>
      <p:sp>
        <p:nvSpPr>
          <p:cNvPr id="245801" name="Freeform 41"/>
          <p:cNvSpPr>
            <a:spLocks/>
          </p:cNvSpPr>
          <p:nvPr/>
        </p:nvSpPr>
        <p:spPr bwMode="auto">
          <a:xfrm>
            <a:off x="4692650" y="1755763"/>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2" name="Line 42"/>
          <p:cNvSpPr>
            <a:spLocks noChangeShapeType="1"/>
          </p:cNvSpPr>
          <p:nvPr/>
        </p:nvSpPr>
        <p:spPr bwMode="auto">
          <a:xfrm>
            <a:off x="2152650" y="2198671"/>
            <a:ext cx="968375" cy="5651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3" name="Object 43"/>
          <p:cNvGraphicFramePr>
            <a:graphicFrameLocks noChangeAspect="1"/>
          </p:cNvGraphicFramePr>
          <p:nvPr/>
        </p:nvGraphicFramePr>
        <p:xfrm>
          <a:off x="3198813" y="2458371"/>
          <a:ext cx="3360737" cy="703262"/>
        </p:xfrm>
        <a:graphic>
          <a:graphicData uri="http://schemas.openxmlformats.org/presentationml/2006/ole">
            <p:oleObj spid="_x0000_s306181" name="公式" r:id="rId7" imgW="1104900" imgH="241300" progId="Equation.3">
              <p:embed/>
            </p:oleObj>
          </a:graphicData>
        </a:graphic>
      </p:graphicFrame>
      <p:sp>
        <p:nvSpPr>
          <p:cNvPr id="245804" name="Freeform 44"/>
          <p:cNvSpPr>
            <a:spLocks/>
          </p:cNvSpPr>
          <p:nvPr/>
        </p:nvSpPr>
        <p:spPr bwMode="auto">
          <a:xfrm>
            <a:off x="6588125" y="2441558"/>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5" name="Line 45"/>
          <p:cNvSpPr>
            <a:spLocks noChangeShapeType="1"/>
          </p:cNvSpPr>
          <p:nvPr/>
        </p:nvSpPr>
        <p:spPr bwMode="auto">
          <a:xfrm flipV="1">
            <a:off x="5741988" y="1797033"/>
            <a:ext cx="1047750" cy="241300"/>
          </a:xfrm>
          <a:prstGeom prst="line">
            <a:avLst/>
          </a:prstGeom>
          <a:noFill/>
          <a:ln w="12700">
            <a:solidFill>
              <a:schemeClr val="tx1"/>
            </a:solidFill>
            <a:round/>
            <a:headEnd/>
            <a:tailEnd type="triangle" w="med" len="med"/>
          </a:ln>
        </p:spPr>
        <p:txBody>
          <a:bodyPr/>
          <a:lstStyle/>
          <a:p>
            <a:endParaRPr lang="zh-CN" altLang="en-US"/>
          </a:p>
        </p:txBody>
      </p:sp>
      <p:sp>
        <p:nvSpPr>
          <p:cNvPr id="245806" name="Line 46"/>
          <p:cNvSpPr>
            <a:spLocks noChangeShapeType="1"/>
          </p:cNvSpPr>
          <p:nvPr/>
        </p:nvSpPr>
        <p:spPr bwMode="auto">
          <a:xfrm>
            <a:off x="5821363" y="1352533"/>
            <a:ext cx="968375" cy="3238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7" name="Object 47"/>
          <p:cNvGraphicFramePr>
            <a:graphicFrameLocks noChangeAspect="1"/>
          </p:cNvGraphicFramePr>
          <p:nvPr/>
        </p:nvGraphicFramePr>
        <p:xfrm>
          <a:off x="6935788" y="1450958"/>
          <a:ext cx="577850" cy="666750"/>
        </p:xfrm>
        <a:graphic>
          <a:graphicData uri="http://schemas.openxmlformats.org/presentationml/2006/ole">
            <p:oleObj spid="_x0000_s306182" name="公式" r:id="rId8" imgW="190500" imgH="228600" progId="Equation.3">
              <p:embed/>
            </p:oleObj>
          </a:graphicData>
        </a:graphic>
      </p:graphicFrame>
      <p:sp>
        <p:nvSpPr>
          <p:cNvPr id="245808" name="Freeform 48"/>
          <p:cNvSpPr>
            <a:spLocks/>
          </p:cNvSpPr>
          <p:nvPr/>
        </p:nvSpPr>
        <p:spPr bwMode="auto">
          <a:xfrm>
            <a:off x="7515225" y="1554146"/>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9" name="Text Box 49"/>
          <p:cNvSpPr txBox="1">
            <a:spLocks noChangeArrowheads="1"/>
          </p:cNvSpPr>
          <p:nvPr/>
        </p:nvSpPr>
        <p:spPr bwMode="auto">
          <a:xfrm>
            <a:off x="111125" y="3505204"/>
            <a:ext cx="4864100" cy="4953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600" dirty="0"/>
              <a:t>2.</a:t>
            </a:r>
            <a:r>
              <a:rPr lang="zh-CN" altLang="en-US" sz="2600" dirty="0"/>
              <a:t>温度对</a:t>
            </a:r>
            <a:r>
              <a:rPr lang="en-US" altLang="zh-CN" sz="2600" dirty="0"/>
              <a:t>BJT</a:t>
            </a:r>
            <a:r>
              <a:rPr lang="zh-CN" altLang="en-US" sz="2600" dirty="0"/>
              <a:t>特性曲线的影响</a:t>
            </a:r>
          </a:p>
        </p:txBody>
      </p:sp>
      <p:grpSp>
        <p:nvGrpSpPr>
          <p:cNvPr id="2" name="Group 50"/>
          <p:cNvGrpSpPr>
            <a:grpSpLocks/>
          </p:cNvGrpSpPr>
          <p:nvPr/>
        </p:nvGrpSpPr>
        <p:grpSpPr bwMode="auto">
          <a:xfrm>
            <a:off x="660400" y="3978275"/>
            <a:ext cx="3235325" cy="2273300"/>
            <a:chOff x="1081" y="2044"/>
            <a:chExt cx="2038" cy="1432"/>
          </a:xfrm>
        </p:grpSpPr>
        <p:sp>
          <p:nvSpPr>
            <p:cNvPr id="30799" name="Line 51"/>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30800" name="Line 52"/>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0744" name="Object 53"/>
            <p:cNvGraphicFramePr>
              <a:graphicFrameLocks noChangeAspect="1"/>
            </p:cNvGraphicFramePr>
            <p:nvPr/>
          </p:nvGraphicFramePr>
          <p:xfrm>
            <a:off x="1081" y="2044"/>
            <a:ext cx="434" cy="218"/>
          </p:xfrm>
          <a:graphic>
            <a:graphicData uri="http://schemas.openxmlformats.org/presentationml/2006/ole">
              <p:oleObj spid="_x0000_s306183" name="公式" r:id="rId9" imgW="457002" imgH="215806" progId="Equation.3">
                <p:embed/>
              </p:oleObj>
            </a:graphicData>
          </a:graphic>
        </p:graphicFrame>
        <p:graphicFrame>
          <p:nvGraphicFramePr>
            <p:cNvPr id="30745" name="Object 54"/>
            <p:cNvGraphicFramePr>
              <a:graphicFrameLocks noChangeAspect="1"/>
            </p:cNvGraphicFramePr>
            <p:nvPr/>
          </p:nvGraphicFramePr>
          <p:xfrm>
            <a:off x="1434" y="3227"/>
            <a:ext cx="150" cy="194"/>
          </p:xfrm>
          <a:graphic>
            <a:graphicData uri="http://schemas.openxmlformats.org/presentationml/2006/ole">
              <p:oleObj spid="_x0000_s306184" name="公式" r:id="rId10" imgW="126725" imgH="177415" progId="Equation.3">
                <p:embed/>
              </p:oleObj>
            </a:graphicData>
          </a:graphic>
        </p:graphicFrame>
        <p:graphicFrame>
          <p:nvGraphicFramePr>
            <p:cNvPr id="30746" name="Object 55"/>
            <p:cNvGraphicFramePr>
              <a:graphicFrameLocks noChangeAspect="1"/>
            </p:cNvGraphicFramePr>
            <p:nvPr/>
          </p:nvGraphicFramePr>
          <p:xfrm>
            <a:off x="2591" y="3253"/>
            <a:ext cx="528" cy="223"/>
          </p:xfrm>
          <a:graphic>
            <a:graphicData uri="http://schemas.openxmlformats.org/presentationml/2006/ole">
              <p:oleObj spid="_x0000_s306185" name="公式" r:id="rId11" imgW="469696" imgH="215806" progId="Equation.3">
                <p:embed/>
              </p:oleObj>
            </a:graphicData>
          </a:graphic>
        </p:graphicFrame>
        <p:sp>
          <p:nvSpPr>
            <p:cNvPr id="30801" name="Line 56"/>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30802" name="Line 57"/>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30747" name="Object 58"/>
            <p:cNvGraphicFramePr>
              <a:graphicFrameLocks noChangeAspect="1"/>
            </p:cNvGraphicFramePr>
            <p:nvPr/>
          </p:nvGraphicFramePr>
          <p:xfrm>
            <a:off x="1635" y="3276"/>
            <a:ext cx="229" cy="155"/>
          </p:xfrm>
          <a:graphic>
            <a:graphicData uri="http://schemas.openxmlformats.org/presentationml/2006/ole">
              <p:oleObj spid="_x0000_s306186" name="公式" r:id="rId12" imgW="241091" imgH="177646" progId="Equation.3">
                <p:embed/>
              </p:oleObj>
            </a:graphicData>
          </a:graphic>
        </p:graphicFrame>
        <p:graphicFrame>
          <p:nvGraphicFramePr>
            <p:cNvPr id="30748" name="Object 59"/>
            <p:cNvGraphicFramePr>
              <a:graphicFrameLocks noChangeAspect="1"/>
            </p:cNvGraphicFramePr>
            <p:nvPr/>
          </p:nvGraphicFramePr>
          <p:xfrm>
            <a:off x="1863" y="3278"/>
            <a:ext cx="221" cy="149"/>
          </p:xfrm>
          <a:graphic>
            <a:graphicData uri="http://schemas.openxmlformats.org/presentationml/2006/ole">
              <p:oleObj spid="_x0000_s306187" name="公式" r:id="rId13" imgW="241091" imgH="177646" progId="Equation.3">
                <p:embed/>
              </p:oleObj>
            </a:graphicData>
          </a:graphic>
        </p:graphicFrame>
        <p:sp>
          <p:nvSpPr>
            <p:cNvPr id="30803" name="Line 60"/>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30804" name="Line 61"/>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30749" name="Object 62"/>
            <p:cNvGraphicFramePr>
              <a:graphicFrameLocks noChangeAspect="1"/>
            </p:cNvGraphicFramePr>
            <p:nvPr/>
          </p:nvGraphicFramePr>
          <p:xfrm>
            <a:off x="2074" y="3278"/>
            <a:ext cx="221" cy="149"/>
          </p:xfrm>
          <a:graphic>
            <a:graphicData uri="http://schemas.openxmlformats.org/presentationml/2006/ole">
              <p:oleObj spid="_x0000_s306188" name="公式" r:id="rId14" imgW="241091" imgH="177646" progId="Equation.3">
                <p:embed/>
              </p:oleObj>
            </a:graphicData>
          </a:graphic>
        </p:graphicFrame>
        <p:graphicFrame>
          <p:nvGraphicFramePr>
            <p:cNvPr id="30750" name="Object 63"/>
            <p:cNvGraphicFramePr>
              <a:graphicFrameLocks noChangeAspect="1"/>
            </p:cNvGraphicFramePr>
            <p:nvPr/>
          </p:nvGraphicFramePr>
          <p:xfrm>
            <a:off x="2303" y="3278"/>
            <a:ext cx="221" cy="149"/>
          </p:xfrm>
          <a:graphic>
            <a:graphicData uri="http://schemas.openxmlformats.org/presentationml/2006/ole">
              <p:oleObj spid="_x0000_s306189" name="公式" r:id="rId15" imgW="241091" imgH="177646" progId="Equation.3">
                <p:embed/>
              </p:oleObj>
            </a:graphicData>
          </a:graphic>
        </p:graphicFrame>
      </p:grpSp>
      <p:sp>
        <p:nvSpPr>
          <p:cNvPr id="245824" name="Freeform 64"/>
          <p:cNvSpPr>
            <a:spLocks/>
          </p:cNvSpPr>
          <p:nvPr/>
        </p:nvSpPr>
        <p:spPr bwMode="auto">
          <a:xfrm>
            <a:off x="2063750" y="4283075"/>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45825" name="Freeform 65"/>
          <p:cNvSpPr>
            <a:spLocks/>
          </p:cNvSpPr>
          <p:nvPr/>
        </p:nvSpPr>
        <p:spPr bwMode="auto">
          <a:xfrm>
            <a:off x="2065338" y="4202113"/>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45832" name="Line 72"/>
          <p:cNvSpPr>
            <a:spLocks noChangeShapeType="1"/>
          </p:cNvSpPr>
          <p:nvPr/>
        </p:nvSpPr>
        <p:spPr bwMode="auto">
          <a:xfrm flipH="1">
            <a:off x="2516188" y="4356100"/>
            <a:ext cx="361950" cy="0"/>
          </a:xfrm>
          <a:prstGeom prst="line">
            <a:avLst/>
          </a:prstGeom>
          <a:noFill/>
          <a:ln w="12700">
            <a:solidFill>
              <a:srgbClr val="FF0000"/>
            </a:solidFill>
            <a:prstDash val="lgDash"/>
            <a:round/>
            <a:headEnd/>
            <a:tailEnd type="triangle" w="med" len="med"/>
          </a:ln>
        </p:spPr>
        <p:txBody>
          <a:bodyPr/>
          <a:lstStyle/>
          <a:p>
            <a:endParaRPr lang="zh-CN" altLang="en-US"/>
          </a:p>
        </p:txBody>
      </p:sp>
      <p:grpSp>
        <p:nvGrpSpPr>
          <p:cNvPr id="3" name="Group 130"/>
          <p:cNvGrpSpPr>
            <a:grpSpLocks/>
          </p:cNvGrpSpPr>
          <p:nvPr/>
        </p:nvGrpSpPr>
        <p:grpSpPr bwMode="auto">
          <a:xfrm>
            <a:off x="5732463" y="4125913"/>
            <a:ext cx="2106612" cy="1781175"/>
            <a:chOff x="2975" y="2599"/>
            <a:chExt cx="1327" cy="1122"/>
          </a:xfrm>
        </p:grpSpPr>
        <p:sp>
          <p:nvSpPr>
            <p:cNvPr id="30791" name="Freeform 99"/>
            <p:cNvSpPr>
              <a:spLocks/>
            </p:cNvSpPr>
            <p:nvPr/>
          </p:nvSpPr>
          <p:spPr bwMode="auto">
            <a:xfrm>
              <a:off x="2975" y="3650"/>
              <a:ext cx="1327" cy="71"/>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nvGrpSpPr>
            <p:cNvPr id="30792" name="Group 129"/>
            <p:cNvGrpSpPr>
              <a:grpSpLocks/>
            </p:cNvGrpSpPr>
            <p:nvPr/>
          </p:nvGrpSpPr>
          <p:grpSpPr bwMode="auto">
            <a:xfrm>
              <a:off x="2982" y="2599"/>
              <a:ext cx="1214" cy="1104"/>
              <a:chOff x="3610" y="2599"/>
              <a:chExt cx="1214" cy="1104"/>
            </a:xfrm>
          </p:grpSpPr>
          <p:sp>
            <p:nvSpPr>
              <p:cNvPr id="30793" name="Freeform 102"/>
              <p:cNvSpPr>
                <a:spLocks/>
              </p:cNvSpPr>
              <p:nvPr/>
            </p:nvSpPr>
            <p:spPr bwMode="auto">
              <a:xfrm>
                <a:off x="3610" y="3436"/>
                <a:ext cx="1214"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4" name="Freeform 105"/>
              <p:cNvSpPr>
                <a:spLocks/>
              </p:cNvSpPr>
              <p:nvPr/>
            </p:nvSpPr>
            <p:spPr bwMode="auto">
              <a:xfrm>
                <a:off x="3628" y="3241"/>
                <a:ext cx="1140"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5" name="Freeform 108"/>
              <p:cNvSpPr>
                <a:spLocks/>
              </p:cNvSpPr>
              <p:nvPr/>
            </p:nvSpPr>
            <p:spPr bwMode="auto">
              <a:xfrm>
                <a:off x="3647" y="3027"/>
                <a:ext cx="1103"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6" name="Freeform 111"/>
              <p:cNvSpPr>
                <a:spLocks/>
              </p:cNvSpPr>
              <p:nvPr/>
            </p:nvSpPr>
            <p:spPr bwMode="auto">
              <a:xfrm>
                <a:off x="3666" y="2795"/>
                <a:ext cx="1071" cy="220"/>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7" name="Freeform 114"/>
              <p:cNvSpPr>
                <a:spLocks/>
              </p:cNvSpPr>
              <p:nvPr/>
            </p:nvSpPr>
            <p:spPr bwMode="auto">
              <a:xfrm>
                <a:off x="3610" y="2617"/>
                <a:ext cx="429" cy="1086"/>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30798" name="Freeform 115"/>
              <p:cNvSpPr>
                <a:spLocks/>
              </p:cNvSpPr>
              <p:nvPr/>
            </p:nvSpPr>
            <p:spPr bwMode="auto">
              <a:xfrm>
                <a:off x="4039" y="2599"/>
                <a:ext cx="636" cy="18"/>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grpSp>
        <p:nvGrpSpPr>
          <p:cNvPr id="5" name="Group 131"/>
          <p:cNvGrpSpPr>
            <a:grpSpLocks/>
          </p:cNvGrpSpPr>
          <p:nvPr/>
        </p:nvGrpSpPr>
        <p:grpSpPr bwMode="auto">
          <a:xfrm>
            <a:off x="5048250" y="3952875"/>
            <a:ext cx="3540125" cy="2301875"/>
            <a:chOff x="3180" y="2490"/>
            <a:chExt cx="2230" cy="1450"/>
          </a:xfrm>
        </p:grpSpPr>
        <p:sp>
          <p:nvSpPr>
            <p:cNvPr id="30781" name="Line 76"/>
            <p:cNvSpPr>
              <a:spLocks noChangeShapeType="1"/>
            </p:cNvSpPr>
            <p:nvPr/>
          </p:nvSpPr>
          <p:spPr bwMode="auto">
            <a:xfrm flipV="1">
              <a:off x="3603" y="2554"/>
              <a:ext cx="0" cy="1166"/>
            </a:xfrm>
            <a:prstGeom prst="line">
              <a:avLst/>
            </a:prstGeom>
            <a:noFill/>
            <a:ln w="12700">
              <a:solidFill>
                <a:schemeClr val="tx1"/>
              </a:solidFill>
              <a:round/>
              <a:headEnd/>
              <a:tailEnd type="triangle" w="med" len="med"/>
            </a:ln>
          </p:spPr>
          <p:txBody>
            <a:bodyPr/>
            <a:lstStyle/>
            <a:p>
              <a:endParaRPr lang="zh-CN" altLang="en-US"/>
            </a:p>
          </p:txBody>
        </p:sp>
        <p:sp>
          <p:nvSpPr>
            <p:cNvPr id="30782" name="Line 77"/>
            <p:cNvSpPr>
              <a:spLocks noChangeShapeType="1"/>
            </p:cNvSpPr>
            <p:nvPr/>
          </p:nvSpPr>
          <p:spPr bwMode="auto">
            <a:xfrm>
              <a:off x="3604" y="3721"/>
              <a:ext cx="135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0727" name="Object 78"/>
            <p:cNvGraphicFramePr>
              <a:graphicFrameLocks noChangeAspect="1"/>
            </p:cNvGraphicFramePr>
            <p:nvPr/>
          </p:nvGraphicFramePr>
          <p:xfrm>
            <a:off x="3180" y="2495"/>
            <a:ext cx="402" cy="193"/>
          </p:xfrm>
          <a:graphic>
            <a:graphicData uri="http://schemas.openxmlformats.org/presentationml/2006/ole">
              <p:oleObj spid="_x0000_s306190" name="公式" r:id="rId16" imgW="508000" imgH="228600" progId="Equation.3">
                <p:embed/>
              </p:oleObj>
            </a:graphicData>
          </a:graphic>
        </p:graphicFrame>
        <p:graphicFrame>
          <p:nvGraphicFramePr>
            <p:cNvPr id="30728" name="Object 79"/>
            <p:cNvGraphicFramePr>
              <a:graphicFrameLocks noChangeAspect="1"/>
            </p:cNvGraphicFramePr>
            <p:nvPr/>
          </p:nvGraphicFramePr>
          <p:xfrm>
            <a:off x="3482" y="3397"/>
            <a:ext cx="109" cy="146"/>
          </p:xfrm>
          <a:graphic>
            <a:graphicData uri="http://schemas.openxmlformats.org/presentationml/2006/ole">
              <p:oleObj spid="_x0000_s306191" name="公式" r:id="rId17" imgW="114151" imgH="164885" progId="Equation.3">
                <p:embed/>
              </p:oleObj>
            </a:graphicData>
          </a:graphic>
        </p:graphicFrame>
        <p:graphicFrame>
          <p:nvGraphicFramePr>
            <p:cNvPr id="30729" name="Object 80"/>
            <p:cNvGraphicFramePr>
              <a:graphicFrameLocks noChangeAspect="1"/>
            </p:cNvGraphicFramePr>
            <p:nvPr/>
          </p:nvGraphicFramePr>
          <p:xfrm>
            <a:off x="3478" y="3695"/>
            <a:ext cx="151" cy="196"/>
          </p:xfrm>
          <a:graphic>
            <a:graphicData uri="http://schemas.openxmlformats.org/presentationml/2006/ole">
              <p:oleObj spid="_x0000_s306192" name="公式" r:id="rId18" imgW="126725" imgH="177415" progId="Equation.3">
                <p:embed/>
              </p:oleObj>
            </a:graphicData>
          </a:graphic>
        </p:graphicFrame>
        <p:graphicFrame>
          <p:nvGraphicFramePr>
            <p:cNvPr id="30730" name="Object 81"/>
            <p:cNvGraphicFramePr>
              <a:graphicFrameLocks noChangeAspect="1"/>
            </p:cNvGraphicFramePr>
            <p:nvPr/>
          </p:nvGraphicFramePr>
          <p:xfrm>
            <a:off x="3473" y="2935"/>
            <a:ext cx="117" cy="151"/>
          </p:xfrm>
          <a:graphic>
            <a:graphicData uri="http://schemas.openxmlformats.org/presentationml/2006/ole">
              <p:oleObj spid="_x0000_s306193" name="公式" r:id="rId19" imgW="126725" imgH="177415" progId="Equation.3">
                <p:embed/>
              </p:oleObj>
            </a:graphicData>
          </a:graphic>
        </p:graphicFrame>
        <p:graphicFrame>
          <p:nvGraphicFramePr>
            <p:cNvPr id="30731" name="Object 82"/>
            <p:cNvGraphicFramePr>
              <a:graphicFrameLocks noChangeAspect="1"/>
            </p:cNvGraphicFramePr>
            <p:nvPr/>
          </p:nvGraphicFramePr>
          <p:xfrm>
            <a:off x="4882" y="3721"/>
            <a:ext cx="443" cy="219"/>
          </p:xfrm>
          <a:graphic>
            <a:graphicData uri="http://schemas.openxmlformats.org/presentationml/2006/ole">
              <p:oleObj spid="_x0000_s306194" name="公式" r:id="rId20" imgW="469900" imgH="228600" progId="Equation.3">
                <p:embed/>
              </p:oleObj>
            </a:graphicData>
          </a:graphic>
        </p:graphicFrame>
        <p:sp>
          <p:nvSpPr>
            <p:cNvPr id="30783" name="Line 83"/>
            <p:cNvSpPr>
              <a:spLocks noChangeShapeType="1"/>
            </p:cNvSpPr>
            <p:nvPr/>
          </p:nvSpPr>
          <p:spPr bwMode="auto">
            <a:xfrm flipV="1">
              <a:off x="3872" y="3668"/>
              <a:ext cx="0" cy="53"/>
            </a:xfrm>
            <a:prstGeom prst="line">
              <a:avLst/>
            </a:prstGeom>
            <a:noFill/>
            <a:ln w="25400">
              <a:solidFill>
                <a:schemeClr val="tx1"/>
              </a:solidFill>
              <a:round/>
              <a:headEnd/>
              <a:tailEnd/>
            </a:ln>
          </p:spPr>
          <p:txBody>
            <a:bodyPr/>
            <a:lstStyle/>
            <a:p>
              <a:endParaRPr lang="zh-CN" altLang="en-US"/>
            </a:p>
          </p:txBody>
        </p:sp>
        <p:sp>
          <p:nvSpPr>
            <p:cNvPr id="30784" name="Line 84"/>
            <p:cNvSpPr>
              <a:spLocks noChangeShapeType="1"/>
            </p:cNvSpPr>
            <p:nvPr/>
          </p:nvSpPr>
          <p:spPr bwMode="auto">
            <a:xfrm rot="5400000" flipV="1">
              <a:off x="3643" y="3436"/>
              <a:ext cx="0" cy="77"/>
            </a:xfrm>
            <a:prstGeom prst="line">
              <a:avLst/>
            </a:prstGeom>
            <a:noFill/>
            <a:ln w="25400">
              <a:solidFill>
                <a:schemeClr val="tx1"/>
              </a:solidFill>
              <a:round/>
              <a:headEnd/>
              <a:tailEnd/>
            </a:ln>
          </p:spPr>
          <p:txBody>
            <a:bodyPr/>
            <a:lstStyle/>
            <a:p>
              <a:endParaRPr lang="zh-CN" altLang="en-US"/>
            </a:p>
          </p:txBody>
        </p:sp>
        <p:sp>
          <p:nvSpPr>
            <p:cNvPr id="30785" name="Line 85"/>
            <p:cNvSpPr>
              <a:spLocks noChangeShapeType="1"/>
            </p:cNvSpPr>
            <p:nvPr/>
          </p:nvSpPr>
          <p:spPr bwMode="auto">
            <a:xfrm rot="5400000" flipV="1">
              <a:off x="3643" y="2973"/>
              <a:ext cx="0" cy="77"/>
            </a:xfrm>
            <a:prstGeom prst="line">
              <a:avLst/>
            </a:prstGeom>
            <a:noFill/>
            <a:ln w="25400">
              <a:solidFill>
                <a:schemeClr val="tx1"/>
              </a:solidFill>
              <a:round/>
              <a:headEnd/>
              <a:tailEnd/>
            </a:ln>
          </p:spPr>
          <p:txBody>
            <a:bodyPr/>
            <a:lstStyle/>
            <a:p>
              <a:endParaRPr lang="zh-CN" altLang="en-US"/>
            </a:p>
          </p:txBody>
        </p:sp>
        <p:graphicFrame>
          <p:nvGraphicFramePr>
            <p:cNvPr id="30732" name="Object 86"/>
            <p:cNvGraphicFramePr>
              <a:graphicFrameLocks noChangeAspect="1"/>
            </p:cNvGraphicFramePr>
            <p:nvPr/>
          </p:nvGraphicFramePr>
          <p:xfrm>
            <a:off x="3801" y="3745"/>
            <a:ext cx="121" cy="156"/>
          </p:xfrm>
          <a:graphic>
            <a:graphicData uri="http://schemas.openxmlformats.org/presentationml/2006/ole">
              <p:oleObj spid="_x0000_s306195" name="公式" r:id="rId21" imgW="126725" imgH="177415" progId="Equation.3">
                <p:embed/>
              </p:oleObj>
            </a:graphicData>
          </a:graphic>
        </p:graphicFrame>
        <p:graphicFrame>
          <p:nvGraphicFramePr>
            <p:cNvPr id="30733" name="Object 87"/>
            <p:cNvGraphicFramePr>
              <a:graphicFrameLocks noChangeAspect="1"/>
            </p:cNvGraphicFramePr>
            <p:nvPr/>
          </p:nvGraphicFramePr>
          <p:xfrm>
            <a:off x="4086" y="3746"/>
            <a:ext cx="117" cy="151"/>
          </p:xfrm>
          <a:graphic>
            <a:graphicData uri="http://schemas.openxmlformats.org/presentationml/2006/ole">
              <p:oleObj spid="_x0000_s306196" name="公式" r:id="rId22" imgW="126725" imgH="177415" progId="Equation.3">
                <p:embed/>
              </p:oleObj>
            </a:graphicData>
          </a:graphic>
        </p:graphicFrame>
        <p:graphicFrame>
          <p:nvGraphicFramePr>
            <p:cNvPr id="30734" name="Object 88"/>
            <p:cNvGraphicFramePr>
              <a:graphicFrameLocks noChangeAspect="1"/>
            </p:cNvGraphicFramePr>
            <p:nvPr/>
          </p:nvGraphicFramePr>
          <p:xfrm>
            <a:off x="3468" y="3141"/>
            <a:ext cx="122" cy="146"/>
          </p:xfrm>
          <a:graphic>
            <a:graphicData uri="http://schemas.openxmlformats.org/presentationml/2006/ole">
              <p:oleObj spid="_x0000_s306197" name="公式" r:id="rId23" imgW="126780" imgH="164814" progId="Equation.3">
                <p:embed/>
              </p:oleObj>
            </a:graphicData>
          </a:graphic>
        </p:graphicFrame>
        <p:sp>
          <p:nvSpPr>
            <p:cNvPr id="30786" name="Line 89"/>
            <p:cNvSpPr>
              <a:spLocks noChangeShapeType="1"/>
            </p:cNvSpPr>
            <p:nvPr/>
          </p:nvSpPr>
          <p:spPr bwMode="auto">
            <a:xfrm rot="5400000" flipV="1">
              <a:off x="3643" y="3205"/>
              <a:ext cx="0" cy="77"/>
            </a:xfrm>
            <a:prstGeom prst="line">
              <a:avLst/>
            </a:prstGeom>
            <a:noFill/>
            <a:ln w="25400">
              <a:solidFill>
                <a:schemeClr val="tx1"/>
              </a:solidFill>
              <a:round/>
              <a:headEnd/>
              <a:tailEnd/>
            </a:ln>
          </p:spPr>
          <p:txBody>
            <a:bodyPr/>
            <a:lstStyle/>
            <a:p>
              <a:endParaRPr lang="zh-CN" altLang="en-US"/>
            </a:p>
          </p:txBody>
        </p:sp>
        <p:graphicFrame>
          <p:nvGraphicFramePr>
            <p:cNvPr id="30735" name="Object 90"/>
            <p:cNvGraphicFramePr>
              <a:graphicFrameLocks noChangeAspect="1"/>
            </p:cNvGraphicFramePr>
            <p:nvPr/>
          </p:nvGraphicFramePr>
          <p:xfrm>
            <a:off x="3468" y="2704"/>
            <a:ext cx="122" cy="146"/>
          </p:xfrm>
          <a:graphic>
            <a:graphicData uri="http://schemas.openxmlformats.org/presentationml/2006/ole">
              <p:oleObj spid="_x0000_s306198" name="公式" r:id="rId24" imgW="126780" imgH="164814" progId="Equation.3">
                <p:embed/>
              </p:oleObj>
            </a:graphicData>
          </a:graphic>
        </p:graphicFrame>
        <p:sp>
          <p:nvSpPr>
            <p:cNvPr id="30787" name="Line 91"/>
            <p:cNvSpPr>
              <a:spLocks noChangeShapeType="1"/>
            </p:cNvSpPr>
            <p:nvPr/>
          </p:nvSpPr>
          <p:spPr bwMode="auto">
            <a:xfrm rot="5400000" flipV="1">
              <a:off x="3643" y="2742"/>
              <a:ext cx="0" cy="77"/>
            </a:xfrm>
            <a:prstGeom prst="line">
              <a:avLst/>
            </a:prstGeom>
            <a:noFill/>
            <a:ln w="25400">
              <a:solidFill>
                <a:schemeClr val="tx1"/>
              </a:solidFill>
              <a:round/>
              <a:headEnd/>
              <a:tailEnd/>
            </a:ln>
          </p:spPr>
          <p:txBody>
            <a:bodyPr/>
            <a:lstStyle/>
            <a:p>
              <a:endParaRPr lang="zh-CN" altLang="en-US"/>
            </a:p>
          </p:txBody>
        </p:sp>
        <p:graphicFrame>
          <p:nvGraphicFramePr>
            <p:cNvPr id="30736" name="Object 92"/>
            <p:cNvGraphicFramePr>
              <a:graphicFrameLocks noChangeAspect="1"/>
            </p:cNvGraphicFramePr>
            <p:nvPr/>
          </p:nvGraphicFramePr>
          <p:xfrm>
            <a:off x="4392" y="3746"/>
            <a:ext cx="118" cy="151"/>
          </p:xfrm>
          <a:graphic>
            <a:graphicData uri="http://schemas.openxmlformats.org/presentationml/2006/ole">
              <p:oleObj spid="_x0000_s306199" name="公式" r:id="rId25" imgW="126725" imgH="177415" progId="Equation.3">
                <p:embed/>
              </p:oleObj>
            </a:graphicData>
          </a:graphic>
        </p:graphicFrame>
        <p:graphicFrame>
          <p:nvGraphicFramePr>
            <p:cNvPr id="30737" name="Object 93"/>
            <p:cNvGraphicFramePr>
              <a:graphicFrameLocks noChangeAspect="1"/>
            </p:cNvGraphicFramePr>
            <p:nvPr/>
          </p:nvGraphicFramePr>
          <p:xfrm>
            <a:off x="4637" y="3752"/>
            <a:ext cx="177" cy="139"/>
          </p:xfrm>
          <a:graphic>
            <a:graphicData uri="http://schemas.openxmlformats.org/presentationml/2006/ole">
              <p:oleObj spid="_x0000_s306200" name="公式" r:id="rId26" imgW="190335" imgH="164957" progId="Equation.3">
                <p:embed/>
              </p:oleObj>
            </a:graphicData>
          </a:graphic>
        </p:graphicFrame>
        <p:sp>
          <p:nvSpPr>
            <p:cNvPr id="30788" name="Line 94"/>
            <p:cNvSpPr>
              <a:spLocks noChangeShapeType="1"/>
            </p:cNvSpPr>
            <p:nvPr/>
          </p:nvSpPr>
          <p:spPr bwMode="auto">
            <a:xfrm flipV="1">
              <a:off x="4152" y="3669"/>
              <a:ext cx="0" cy="52"/>
            </a:xfrm>
            <a:prstGeom prst="line">
              <a:avLst/>
            </a:prstGeom>
            <a:noFill/>
            <a:ln w="25400">
              <a:solidFill>
                <a:schemeClr val="tx1"/>
              </a:solidFill>
              <a:round/>
              <a:headEnd/>
              <a:tailEnd/>
            </a:ln>
          </p:spPr>
          <p:txBody>
            <a:bodyPr/>
            <a:lstStyle/>
            <a:p>
              <a:endParaRPr lang="zh-CN" altLang="en-US"/>
            </a:p>
          </p:txBody>
        </p:sp>
        <p:sp>
          <p:nvSpPr>
            <p:cNvPr id="30789" name="Line 95"/>
            <p:cNvSpPr>
              <a:spLocks noChangeShapeType="1"/>
            </p:cNvSpPr>
            <p:nvPr/>
          </p:nvSpPr>
          <p:spPr bwMode="auto">
            <a:xfrm flipV="1">
              <a:off x="4432" y="3669"/>
              <a:ext cx="0" cy="52"/>
            </a:xfrm>
            <a:prstGeom prst="line">
              <a:avLst/>
            </a:prstGeom>
            <a:noFill/>
            <a:ln w="25400">
              <a:solidFill>
                <a:schemeClr val="tx1"/>
              </a:solidFill>
              <a:round/>
              <a:headEnd/>
              <a:tailEnd/>
            </a:ln>
          </p:spPr>
          <p:txBody>
            <a:bodyPr/>
            <a:lstStyle/>
            <a:p>
              <a:endParaRPr lang="zh-CN" altLang="en-US"/>
            </a:p>
          </p:txBody>
        </p:sp>
        <p:sp>
          <p:nvSpPr>
            <p:cNvPr id="30790" name="Line 96"/>
            <p:cNvSpPr>
              <a:spLocks noChangeShapeType="1"/>
            </p:cNvSpPr>
            <p:nvPr/>
          </p:nvSpPr>
          <p:spPr bwMode="auto">
            <a:xfrm flipV="1">
              <a:off x="4712" y="3668"/>
              <a:ext cx="0" cy="53"/>
            </a:xfrm>
            <a:prstGeom prst="line">
              <a:avLst/>
            </a:prstGeom>
            <a:noFill/>
            <a:ln w="25400">
              <a:solidFill>
                <a:schemeClr val="tx1"/>
              </a:solidFill>
              <a:round/>
              <a:headEnd/>
              <a:tailEnd/>
            </a:ln>
          </p:spPr>
          <p:txBody>
            <a:bodyPr/>
            <a:lstStyle/>
            <a:p>
              <a:endParaRPr lang="zh-CN" altLang="en-US"/>
            </a:p>
          </p:txBody>
        </p:sp>
        <p:graphicFrame>
          <p:nvGraphicFramePr>
            <p:cNvPr id="30738" name="Object 98"/>
            <p:cNvGraphicFramePr>
              <a:graphicFrameLocks noChangeAspect="1"/>
            </p:cNvGraphicFramePr>
            <p:nvPr/>
          </p:nvGraphicFramePr>
          <p:xfrm>
            <a:off x="4992" y="3582"/>
            <a:ext cx="98" cy="126"/>
          </p:xfrm>
          <a:graphic>
            <a:graphicData uri="http://schemas.openxmlformats.org/presentationml/2006/ole">
              <p:oleObj spid="_x0000_s306201" name="公式" r:id="rId27" imgW="126725" imgH="177415" progId="Equation.3">
                <p:embed/>
              </p:oleObj>
            </a:graphicData>
          </a:graphic>
        </p:graphicFrame>
        <p:graphicFrame>
          <p:nvGraphicFramePr>
            <p:cNvPr id="30739" name="Object 106"/>
            <p:cNvGraphicFramePr>
              <a:graphicFrameLocks noChangeAspect="1"/>
            </p:cNvGraphicFramePr>
            <p:nvPr/>
          </p:nvGraphicFramePr>
          <p:xfrm>
            <a:off x="4908" y="3161"/>
            <a:ext cx="189" cy="152"/>
          </p:xfrm>
          <a:graphic>
            <a:graphicData uri="http://schemas.openxmlformats.org/presentationml/2006/ole">
              <p:oleObj spid="_x0000_s306202" name="公式" r:id="rId28" imgW="202936" imgH="177569" progId="Equation.3">
                <p:embed/>
              </p:oleObj>
            </a:graphicData>
          </a:graphic>
        </p:graphicFrame>
        <p:graphicFrame>
          <p:nvGraphicFramePr>
            <p:cNvPr id="30740" name="Object 109"/>
            <p:cNvGraphicFramePr>
              <a:graphicFrameLocks noChangeAspect="1"/>
            </p:cNvGraphicFramePr>
            <p:nvPr/>
          </p:nvGraphicFramePr>
          <p:xfrm>
            <a:off x="4900" y="2957"/>
            <a:ext cx="177" cy="142"/>
          </p:xfrm>
          <a:graphic>
            <a:graphicData uri="http://schemas.openxmlformats.org/presentationml/2006/ole">
              <p:oleObj spid="_x0000_s306203" name="公式" r:id="rId29" imgW="202936" imgH="177569" progId="Equation.3">
                <p:embed/>
              </p:oleObj>
            </a:graphicData>
          </a:graphic>
        </p:graphicFrame>
        <p:graphicFrame>
          <p:nvGraphicFramePr>
            <p:cNvPr id="30741" name="Object 112"/>
            <p:cNvGraphicFramePr>
              <a:graphicFrameLocks noChangeAspect="1"/>
            </p:cNvGraphicFramePr>
            <p:nvPr/>
          </p:nvGraphicFramePr>
          <p:xfrm>
            <a:off x="4863" y="2733"/>
            <a:ext cx="202" cy="161"/>
          </p:xfrm>
          <a:graphic>
            <a:graphicData uri="http://schemas.openxmlformats.org/presentationml/2006/ole">
              <p:oleObj spid="_x0000_s306204" name="公式" r:id="rId30" imgW="202936" imgH="177569" progId="Equation.3">
                <p:embed/>
              </p:oleObj>
            </a:graphicData>
          </a:graphic>
        </p:graphicFrame>
        <p:graphicFrame>
          <p:nvGraphicFramePr>
            <p:cNvPr id="30742" name="Object 103"/>
            <p:cNvGraphicFramePr>
              <a:graphicFrameLocks noChangeAspect="1"/>
            </p:cNvGraphicFramePr>
            <p:nvPr/>
          </p:nvGraphicFramePr>
          <p:xfrm>
            <a:off x="4934" y="3344"/>
            <a:ext cx="189" cy="151"/>
          </p:xfrm>
          <a:graphic>
            <a:graphicData uri="http://schemas.openxmlformats.org/presentationml/2006/ole">
              <p:oleObj spid="_x0000_s306205" name="公式" r:id="rId31" imgW="202936" imgH="177569" progId="Equation.3">
                <p:embed/>
              </p:oleObj>
            </a:graphicData>
          </a:graphic>
        </p:graphicFrame>
        <p:graphicFrame>
          <p:nvGraphicFramePr>
            <p:cNvPr id="30743" name="Object 116"/>
            <p:cNvGraphicFramePr>
              <a:graphicFrameLocks noChangeAspect="1"/>
            </p:cNvGraphicFramePr>
            <p:nvPr/>
          </p:nvGraphicFramePr>
          <p:xfrm>
            <a:off x="4846" y="2490"/>
            <a:ext cx="564" cy="203"/>
          </p:xfrm>
          <a:graphic>
            <a:graphicData uri="http://schemas.openxmlformats.org/presentationml/2006/ole">
              <p:oleObj spid="_x0000_s306206" name="公式" r:id="rId32" imgW="545626" imgH="215713" progId="Equation.3">
                <p:embed/>
              </p:oleObj>
            </a:graphicData>
          </a:graphic>
        </p:graphicFrame>
      </p:grpSp>
      <p:grpSp>
        <p:nvGrpSpPr>
          <p:cNvPr id="6" name="Group 128"/>
          <p:cNvGrpSpPr>
            <a:grpSpLocks/>
          </p:cNvGrpSpPr>
          <p:nvPr/>
        </p:nvGrpSpPr>
        <p:grpSpPr bwMode="auto">
          <a:xfrm>
            <a:off x="5741988" y="3832225"/>
            <a:ext cx="2146300" cy="2063750"/>
            <a:chOff x="3611" y="2414"/>
            <a:chExt cx="1352" cy="1300"/>
          </a:xfrm>
        </p:grpSpPr>
        <p:sp>
          <p:nvSpPr>
            <p:cNvPr id="30774" name="Freeform 119"/>
            <p:cNvSpPr>
              <a:spLocks/>
            </p:cNvSpPr>
            <p:nvPr/>
          </p:nvSpPr>
          <p:spPr bwMode="auto">
            <a:xfrm>
              <a:off x="3611" y="3632"/>
              <a:ext cx="1352" cy="82"/>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12700">
              <a:solidFill>
                <a:schemeClr val="tx1"/>
              </a:solidFill>
              <a:prstDash val="lgDash"/>
              <a:round/>
              <a:headEnd/>
              <a:tailEnd/>
            </a:ln>
          </p:spPr>
          <p:txBody>
            <a:bodyPr/>
            <a:lstStyle/>
            <a:p>
              <a:endParaRPr lang="zh-CN" altLang="en-US"/>
            </a:p>
          </p:txBody>
        </p:sp>
        <p:sp>
          <p:nvSpPr>
            <p:cNvPr id="30775" name="Freeform 121"/>
            <p:cNvSpPr>
              <a:spLocks/>
            </p:cNvSpPr>
            <p:nvPr/>
          </p:nvSpPr>
          <p:spPr bwMode="auto">
            <a:xfrm>
              <a:off x="3611" y="3384"/>
              <a:ext cx="1237"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6" name="Freeform 123"/>
            <p:cNvSpPr>
              <a:spLocks/>
            </p:cNvSpPr>
            <p:nvPr/>
          </p:nvSpPr>
          <p:spPr bwMode="auto">
            <a:xfrm>
              <a:off x="3629" y="3158"/>
              <a:ext cx="1162"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7" name="Freeform 124"/>
            <p:cNvSpPr>
              <a:spLocks/>
            </p:cNvSpPr>
            <p:nvPr/>
          </p:nvSpPr>
          <p:spPr bwMode="auto">
            <a:xfrm>
              <a:off x="3649" y="2910"/>
              <a:ext cx="1123"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8" name="Freeform 125"/>
            <p:cNvSpPr>
              <a:spLocks/>
            </p:cNvSpPr>
            <p:nvPr/>
          </p:nvSpPr>
          <p:spPr bwMode="auto">
            <a:xfrm>
              <a:off x="3668" y="2641"/>
              <a:ext cx="1091" cy="255"/>
            </a:xfrm>
            <a:custGeom>
              <a:avLst/>
              <a:gdLst>
                <a:gd name="T0" fmla="*/ 0 w 1702"/>
                <a:gd name="T1" fmla="*/ 3 h 305"/>
                <a:gd name="T2" fmla="*/ 1 w 1702"/>
                <a:gd name="T3" fmla="*/ 3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9" name="Freeform 126"/>
            <p:cNvSpPr>
              <a:spLocks/>
            </p:cNvSpPr>
            <p:nvPr/>
          </p:nvSpPr>
          <p:spPr bwMode="auto">
            <a:xfrm>
              <a:off x="3611" y="2435"/>
              <a:ext cx="437" cy="1258"/>
            </a:xfrm>
            <a:custGeom>
              <a:avLst/>
              <a:gdLst>
                <a:gd name="T0" fmla="*/ 0 w 1778"/>
                <a:gd name="T1" fmla="*/ 20 h 1473"/>
                <a:gd name="T2" fmla="*/ 0 w 1778"/>
                <a:gd name="T3" fmla="*/ 3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12700">
              <a:solidFill>
                <a:schemeClr val="tx1"/>
              </a:solidFill>
              <a:prstDash val="lgDash"/>
              <a:round/>
              <a:headEnd/>
              <a:tailEnd/>
            </a:ln>
          </p:spPr>
          <p:txBody>
            <a:bodyPr/>
            <a:lstStyle/>
            <a:p>
              <a:endParaRPr lang="zh-CN" altLang="en-US"/>
            </a:p>
          </p:txBody>
        </p:sp>
        <p:sp>
          <p:nvSpPr>
            <p:cNvPr id="30780" name="Freeform 127"/>
            <p:cNvSpPr>
              <a:spLocks/>
            </p:cNvSpPr>
            <p:nvPr/>
          </p:nvSpPr>
          <p:spPr bwMode="auto">
            <a:xfrm>
              <a:off x="4048" y="2414"/>
              <a:ext cx="648" cy="21"/>
            </a:xfrm>
            <a:custGeom>
              <a:avLst/>
              <a:gdLst>
                <a:gd name="T0" fmla="*/ 0 w 864"/>
                <a:gd name="T1" fmla="*/ 2 h 26"/>
                <a:gd name="T2" fmla="*/ 2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12700">
              <a:solidFill>
                <a:schemeClr val="tx1"/>
              </a:solidFill>
              <a:prstDash val="lgDash"/>
              <a:round/>
              <a:headEnd/>
              <a:tailEnd/>
            </a:ln>
          </p:spPr>
          <p:txBody>
            <a:bodyPr/>
            <a:lstStyle/>
            <a:p>
              <a:endParaRPr lang="zh-CN" altLang="en-US"/>
            </a:p>
          </p:txBody>
        </p:sp>
      </p:grpSp>
      <p:sp>
        <p:nvSpPr>
          <p:cNvPr id="30773" name="Rectangle 2"/>
          <p:cNvSpPr>
            <a:spLocks noChangeArrowheads="1"/>
          </p:cNvSpPr>
          <p:nvPr/>
        </p:nvSpPr>
        <p:spPr bwMode="auto">
          <a:xfrm>
            <a:off x="127000" y="66675"/>
            <a:ext cx="6865938" cy="522288"/>
          </a:xfrm>
          <a:prstGeom prst="rect">
            <a:avLst/>
          </a:prstGeom>
          <a:noFill/>
          <a:ln w="9525">
            <a:noFill/>
            <a:miter lim="800000"/>
            <a:headEnd/>
            <a:tailEnd/>
          </a:ln>
        </p:spPr>
        <p:txBody>
          <a:bodyPr>
            <a:spAutoFit/>
          </a:bodyPr>
          <a:lstStyle/>
          <a:p>
            <a:pPr eaLnBrk="0" hangingPunct="0">
              <a:spcBef>
                <a:spcPct val="50000"/>
              </a:spcBef>
            </a:pPr>
            <a:r>
              <a:rPr lang="zh-CN" altLang="en-US" sz="2800">
                <a:ea typeface="楷体_GB2312" pitchFamily="49" charset="-122"/>
              </a:rPr>
              <a:t>五</a:t>
            </a:r>
            <a:r>
              <a:rPr lang="en-US" altLang="zh-CN" sz="2800">
                <a:ea typeface="楷体_GB2312" pitchFamily="49" charset="-122"/>
              </a:rPr>
              <a:t>.  </a:t>
            </a:r>
            <a:r>
              <a:rPr lang="zh-CN" altLang="en-US" sz="2800">
                <a:ea typeface="楷体_GB2312" pitchFamily="49" charset="-122"/>
              </a:rPr>
              <a:t>温度对</a:t>
            </a:r>
            <a:r>
              <a:rPr lang="en-US" altLang="zh-CN" sz="2800">
                <a:ea typeface="楷体_GB2312" pitchFamily="49" charset="-122"/>
              </a:rPr>
              <a:t>BJT</a:t>
            </a:r>
            <a:r>
              <a:rPr lang="zh-CN" altLang="en-US" sz="2800">
                <a:ea typeface="楷体_GB2312" pitchFamily="49" charset="-122"/>
              </a:rPr>
              <a:t>参数及特性的影响</a:t>
            </a:r>
          </a:p>
        </p:txBody>
      </p:sp>
      <p:sp>
        <p:nvSpPr>
          <p:cNvPr id="85" name="Text Box 5"/>
          <p:cNvSpPr txBox="1">
            <a:spLocks noChangeArrowheads="1"/>
          </p:cNvSpPr>
          <p:nvPr/>
        </p:nvSpPr>
        <p:spPr bwMode="auto">
          <a:xfrm>
            <a:off x="3214678" y="3098147"/>
            <a:ext cx="4057650" cy="402291"/>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dirty="0" smtClean="0"/>
              <a:t>雪崩击穿，正温度系数</a:t>
            </a:r>
            <a:endParaRPr lang="zh-CN" altLang="en-US" sz="2000" dirty="0"/>
          </a:p>
        </p:txBody>
      </p:sp>
      <p:sp>
        <p:nvSpPr>
          <p:cNvPr id="86" name="Text Box 5"/>
          <p:cNvSpPr txBox="1">
            <a:spLocks noChangeArrowheads="1"/>
          </p:cNvSpPr>
          <p:nvPr/>
        </p:nvSpPr>
        <p:spPr bwMode="auto">
          <a:xfrm>
            <a:off x="3714744" y="2214554"/>
            <a:ext cx="1643074" cy="402291"/>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000" dirty="0" smtClean="0"/>
              <a:t>（△</a:t>
            </a:r>
            <a:r>
              <a:rPr lang="en-US" altLang="zh-CN" sz="2000" dirty="0" smtClean="0"/>
              <a:t>I</a:t>
            </a:r>
            <a:r>
              <a:rPr lang="en-US" altLang="zh-CN" sz="2000" baseline="-25000" dirty="0" smtClean="0"/>
              <a:t>B</a:t>
            </a:r>
            <a:r>
              <a:rPr lang="zh-CN" altLang="en-US" sz="2000" dirty="0" smtClean="0"/>
              <a:t>变小</a:t>
            </a:r>
            <a:r>
              <a:rPr lang="en-US" altLang="zh-CN" sz="2000" baseline="-25000" dirty="0" smtClean="0"/>
              <a:t> </a:t>
            </a:r>
            <a:r>
              <a:rPr lang="zh-CN" altLang="en-US" sz="2000" dirty="0" smtClean="0"/>
              <a:t>）</a:t>
            </a:r>
            <a:endParaRPr lang="zh-CN" altLang="en-US" sz="2000" baseline="-25000" dirty="0"/>
          </a:p>
        </p:txBody>
      </p:sp>
    </p:spTree>
    <p:extLst>
      <p:ext uri="{BB962C8B-B14F-4D97-AF65-F5344CB8AC3E}">
        <p14:creationId xmlns="" xmlns:p14="http://schemas.microsoft.com/office/powerpoint/2010/main" val="12675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5"/>
                                        </p:tgtEl>
                                        <p:attrNameLst>
                                          <p:attrName>style.visibility</p:attrName>
                                        </p:attrNameLst>
                                      </p:cBhvr>
                                      <p:to>
                                        <p:strVal val="visible"/>
                                      </p:to>
                                    </p:set>
                                    <p:animEffect transition="in" filter="blinds(horizontal)">
                                      <p:cBhvr>
                                        <p:cTn id="7" dur="500"/>
                                        <p:tgtEl>
                                          <p:spTgt spid="2457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76"/>
                                        </p:tgtEl>
                                        <p:attrNameLst>
                                          <p:attrName>style.visibility</p:attrName>
                                        </p:attrNameLst>
                                      </p:cBhvr>
                                      <p:to>
                                        <p:strVal val="visible"/>
                                      </p:to>
                                    </p:set>
                                    <p:animEffect transition="in" filter="blinds(horizontal)">
                                      <p:cBhvr>
                                        <p:cTn id="12" dur="500"/>
                                        <p:tgtEl>
                                          <p:spTgt spid="24577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5795"/>
                                        </p:tgtEl>
                                        <p:attrNameLst>
                                          <p:attrName>style.visibility</p:attrName>
                                        </p:attrNameLst>
                                      </p:cBhvr>
                                      <p:to>
                                        <p:strVal val="visible"/>
                                      </p:to>
                                    </p:set>
                                    <p:animEffect transition="in" filter="blinds(horizontal)">
                                      <p:cBhvr>
                                        <p:cTn id="15" dur="500"/>
                                        <p:tgtEl>
                                          <p:spTgt spid="24579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45796"/>
                                        </p:tgtEl>
                                        <p:attrNameLst>
                                          <p:attrName>style.visibility</p:attrName>
                                        </p:attrNameLst>
                                      </p:cBhvr>
                                      <p:to>
                                        <p:strVal val="visible"/>
                                      </p:to>
                                    </p:set>
                                    <p:animEffect transition="in" filter="blinds(horizontal)">
                                      <p:cBhvr>
                                        <p:cTn id="20" dur="500"/>
                                        <p:tgtEl>
                                          <p:spTgt spid="24579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45797"/>
                                        </p:tgtEl>
                                        <p:attrNameLst>
                                          <p:attrName>style.visibility</p:attrName>
                                        </p:attrNameLst>
                                      </p:cBhvr>
                                      <p:to>
                                        <p:strVal val="visible"/>
                                      </p:to>
                                    </p:set>
                                    <p:animEffect transition="in" filter="blinds(horizontal)">
                                      <p:cBhvr>
                                        <p:cTn id="25" dur="500"/>
                                        <p:tgtEl>
                                          <p:spTgt spid="24579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8"/>
                                        </p:tgtEl>
                                        <p:attrNameLst>
                                          <p:attrName>style.visibility</p:attrName>
                                        </p:attrNameLst>
                                      </p:cBhvr>
                                      <p:to>
                                        <p:strVal val="visible"/>
                                      </p:to>
                                    </p:set>
                                    <p:animEffect transition="in" filter="blinds(horizontal)">
                                      <p:cBhvr>
                                        <p:cTn id="28" dur="500"/>
                                        <p:tgtEl>
                                          <p:spTgt spid="24579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5799"/>
                                        </p:tgtEl>
                                        <p:attrNameLst>
                                          <p:attrName>style.visibility</p:attrName>
                                        </p:attrNameLst>
                                      </p:cBhvr>
                                      <p:to>
                                        <p:strVal val="visible"/>
                                      </p:to>
                                    </p:set>
                                    <p:animEffect transition="in" filter="blinds(horizontal)">
                                      <p:cBhvr>
                                        <p:cTn id="33" dur="500"/>
                                        <p:tgtEl>
                                          <p:spTgt spid="24579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45800"/>
                                        </p:tgtEl>
                                        <p:attrNameLst>
                                          <p:attrName>style.visibility</p:attrName>
                                        </p:attrNameLst>
                                      </p:cBhvr>
                                      <p:to>
                                        <p:strVal val="visible"/>
                                      </p:to>
                                    </p:set>
                                    <p:animEffect transition="in" filter="blinds(horizontal)">
                                      <p:cBhvr>
                                        <p:cTn id="38" dur="500"/>
                                        <p:tgtEl>
                                          <p:spTgt spid="24580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linds(horizontal)">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580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5802"/>
                                        </p:tgtEl>
                                        <p:attrNameLst>
                                          <p:attrName>style.visibility</p:attrName>
                                        </p:attrNameLst>
                                      </p:cBhvr>
                                      <p:to>
                                        <p:strVal val="visible"/>
                                      </p:to>
                                    </p:set>
                                    <p:animEffect transition="in" filter="blinds(horizontal)">
                                      <p:cBhvr>
                                        <p:cTn id="52" dur="500"/>
                                        <p:tgtEl>
                                          <p:spTgt spid="24580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5803"/>
                                        </p:tgtEl>
                                        <p:attrNameLst>
                                          <p:attrName>style.visibility</p:attrName>
                                        </p:attrNameLst>
                                      </p:cBhvr>
                                      <p:to>
                                        <p:strVal val="visible"/>
                                      </p:to>
                                    </p:set>
                                    <p:animEffect transition="in" filter="blinds(horizontal)">
                                      <p:cBhvr>
                                        <p:cTn id="57" dur="500"/>
                                        <p:tgtEl>
                                          <p:spTgt spid="24580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blinds(horizontal)">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58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45805"/>
                                        </p:tgtEl>
                                        <p:attrNameLst>
                                          <p:attrName>style.visibility</p:attrName>
                                        </p:attrNameLst>
                                      </p:cBhvr>
                                      <p:to>
                                        <p:strVal val="visible"/>
                                      </p:to>
                                    </p:set>
                                    <p:animEffect transition="in" filter="blinds(horizontal)">
                                      <p:cBhvr>
                                        <p:cTn id="71" dur="500"/>
                                        <p:tgtEl>
                                          <p:spTgt spid="24580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5806"/>
                                        </p:tgtEl>
                                        <p:attrNameLst>
                                          <p:attrName>style.visibility</p:attrName>
                                        </p:attrNameLst>
                                      </p:cBhvr>
                                      <p:to>
                                        <p:strVal val="visible"/>
                                      </p:to>
                                    </p:set>
                                    <p:animEffect transition="in" filter="blinds(horizontal)">
                                      <p:cBhvr>
                                        <p:cTn id="74" dur="500"/>
                                        <p:tgtEl>
                                          <p:spTgt spid="24580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245807"/>
                                        </p:tgtEl>
                                        <p:attrNameLst>
                                          <p:attrName>style.visibility</p:attrName>
                                        </p:attrNameLst>
                                      </p:cBhvr>
                                      <p:to>
                                        <p:strVal val="visible"/>
                                      </p:to>
                                    </p:set>
                                    <p:animEffect transition="in" filter="blinds(horizontal)">
                                      <p:cBhvr>
                                        <p:cTn id="79" dur="500"/>
                                        <p:tgtEl>
                                          <p:spTgt spid="24580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5808"/>
                                        </p:tgtEl>
                                        <p:attrNameLst>
                                          <p:attrName>style.visibility</p:attrName>
                                        </p:attrNameLst>
                                      </p:cBhvr>
                                      <p:to>
                                        <p:strVal val="visible"/>
                                      </p:to>
                                    </p:set>
                                    <p:animEffect transition="in" filter="blinds(horizontal)">
                                      <p:cBhvr>
                                        <p:cTn id="82" dur="500"/>
                                        <p:tgtEl>
                                          <p:spTgt spid="24580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5809"/>
                                        </p:tgtEl>
                                        <p:attrNameLst>
                                          <p:attrName>style.visibility</p:attrName>
                                        </p:attrNameLst>
                                      </p:cBhvr>
                                      <p:to>
                                        <p:strVal val="visible"/>
                                      </p:to>
                                    </p:set>
                                    <p:animEffect transition="in" filter="blinds(horizontal)">
                                      <p:cBhvr>
                                        <p:cTn id="87" dur="500"/>
                                        <p:tgtEl>
                                          <p:spTgt spid="24580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blinds(horizontal)">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45825"/>
                                        </p:tgtEl>
                                        <p:attrNameLst>
                                          <p:attrName>style.visibility</p:attrName>
                                        </p:attrNameLst>
                                      </p:cBhvr>
                                      <p:to>
                                        <p:strVal val="visible"/>
                                      </p:to>
                                    </p:set>
                                    <p:animEffect transition="in" filter="blinds(horizontal)">
                                      <p:cBhvr>
                                        <p:cTn id="97" dur="500"/>
                                        <p:tgtEl>
                                          <p:spTgt spid="24582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45832"/>
                                        </p:tgtEl>
                                        <p:attrNameLst>
                                          <p:attrName>style.visibility</p:attrName>
                                        </p:attrNameLst>
                                      </p:cBhvr>
                                      <p:to>
                                        <p:strVal val="visible"/>
                                      </p:to>
                                    </p:set>
                                    <p:animEffect transition="in" filter="blinds(horizontal)">
                                      <p:cBhvr>
                                        <p:cTn id="102" dur="500"/>
                                        <p:tgtEl>
                                          <p:spTgt spid="245832"/>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45824"/>
                                        </p:tgtEl>
                                        <p:attrNameLst>
                                          <p:attrName>style.visibility</p:attrName>
                                        </p:attrNameLst>
                                      </p:cBhvr>
                                      <p:to>
                                        <p:strVal val="visible"/>
                                      </p:to>
                                    </p:set>
                                    <p:animEffect transition="in" filter="blinds(horizontal)">
                                      <p:cBhvr>
                                        <p:cTn id="107" dur="500"/>
                                        <p:tgtEl>
                                          <p:spTgt spid="24582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blinds(horizontal)">
                                      <p:cBhvr>
                                        <p:cTn id="112" dur="500"/>
                                        <p:tgtEl>
                                          <p:spTgt spid="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blinds(horizontal)">
                                      <p:cBhvr>
                                        <p:cTn id="117" dur="500"/>
                                        <p:tgtEl>
                                          <p:spTgt spid="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blinds(horizontal)">
                                      <p:cBhvr>
                                        <p:cTn id="1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animBg="1"/>
      <p:bldP spid="245795" grpId="0" animBg="1"/>
      <p:bldP spid="245796" grpId="0" animBg="1"/>
      <p:bldP spid="245798" grpId="0" animBg="1"/>
      <p:bldP spid="245799" grpId="0" animBg="1"/>
      <p:bldP spid="245801" grpId="0" animBg="1"/>
      <p:bldP spid="245802" grpId="0" animBg="1"/>
      <p:bldP spid="245804" grpId="0" animBg="1"/>
      <p:bldP spid="245805" grpId="0" animBg="1"/>
      <p:bldP spid="245806" grpId="0" animBg="1"/>
      <p:bldP spid="245808" grpId="0" animBg="1"/>
      <p:bldP spid="245809" grpId="0" animBg="1"/>
      <p:bldP spid="245824" grpId="0" animBg="1"/>
      <p:bldP spid="245825" grpId="0" animBg="1"/>
      <p:bldP spid="245832" grpId="0" animBg="1"/>
      <p:bldP spid="85" grpId="0" animBg="1"/>
      <p:bldP spid="8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246063" y="492125"/>
            <a:ext cx="8255000" cy="935038"/>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b="0"/>
              <a:t>      </a:t>
            </a:r>
            <a:r>
              <a:rPr kumimoji="1" lang="zh-CN" altLang="en-US" sz="2400"/>
              <a:t>基本放大电路一般是指由一个三极管与相应元件组成的三种基本组态放大电路</a:t>
            </a:r>
            <a:r>
              <a:rPr kumimoji="1" lang="en-US" altLang="zh-CN" sz="2400"/>
              <a:t>,</a:t>
            </a:r>
            <a:r>
              <a:rPr kumimoji="1" lang="zh-CN" altLang="en-US" sz="2400"/>
              <a:t>放大电路有几个部分组成</a:t>
            </a:r>
            <a:r>
              <a:rPr kumimoji="1" lang="zh-CN" altLang="en-US" sz="2400" b="0"/>
              <a:t>。</a:t>
            </a:r>
          </a:p>
        </p:txBody>
      </p:sp>
      <p:graphicFrame>
        <p:nvGraphicFramePr>
          <p:cNvPr id="37892" name="Object 2"/>
          <p:cNvGraphicFramePr>
            <a:graphicFrameLocks noChangeAspect="1"/>
          </p:cNvGraphicFramePr>
          <p:nvPr/>
        </p:nvGraphicFramePr>
        <p:xfrm>
          <a:off x="2071688" y="2397125"/>
          <a:ext cx="5410200" cy="2590800"/>
        </p:xfrm>
        <a:graphic>
          <a:graphicData uri="http://schemas.openxmlformats.org/presentationml/2006/ole">
            <p:oleObj spid="_x0000_s307202" name="BMP 图象" r:id="rId4" imgW="2876190" imgH="1238423" progId="PBrush">
              <p:embed/>
            </p:oleObj>
          </a:graphicData>
        </a:graphic>
      </p:graphicFrame>
      <p:sp>
        <p:nvSpPr>
          <p:cNvPr id="37893" name="AutoShape 5"/>
          <p:cNvSpPr>
            <a:spLocks noChangeArrowheads="1"/>
          </p:cNvSpPr>
          <p:nvPr/>
        </p:nvSpPr>
        <p:spPr bwMode="auto">
          <a:xfrm>
            <a:off x="4802188" y="1508125"/>
            <a:ext cx="1676400" cy="1066800"/>
          </a:xfrm>
          <a:prstGeom prst="wedgeRoundRectCallout">
            <a:avLst>
              <a:gd name="adj1" fmla="val 6630"/>
              <a:gd name="adj2" fmla="val 118750"/>
              <a:gd name="adj3" fmla="val 16667"/>
            </a:avLst>
          </a:prstGeom>
          <a:solidFill>
            <a:schemeClr val="accent1"/>
          </a:solidFill>
          <a:ln w="12700" cap="sq">
            <a:solidFill>
              <a:schemeClr val="tx1"/>
            </a:solidFill>
            <a:miter lim="800000"/>
            <a:headEnd type="none" w="sm" len="sm"/>
            <a:tailEnd type="none" w="sm" len="sm"/>
          </a:ln>
        </p:spPr>
        <p:txBody>
          <a:bodyPr wrap="none" anchor="ctr"/>
          <a:lstStyle/>
          <a:p>
            <a:r>
              <a:rPr kumimoji="1" lang="zh-CN" altLang="en-US" sz="2000">
                <a:solidFill>
                  <a:srgbClr val="FF3300"/>
                </a:solidFill>
              </a:rPr>
              <a:t>共发射极、</a:t>
            </a:r>
          </a:p>
          <a:p>
            <a:r>
              <a:rPr kumimoji="1" lang="zh-CN" altLang="en-US" sz="2000">
                <a:solidFill>
                  <a:srgbClr val="FF3300"/>
                </a:solidFill>
              </a:rPr>
              <a:t>共集电极、</a:t>
            </a:r>
          </a:p>
          <a:p>
            <a:r>
              <a:rPr kumimoji="1" lang="zh-CN" altLang="en-US" sz="2000">
                <a:solidFill>
                  <a:srgbClr val="FF3300"/>
                </a:solidFill>
              </a:rPr>
              <a:t>共基极。</a:t>
            </a:r>
          </a:p>
        </p:txBody>
      </p:sp>
      <p:sp>
        <p:nvSpPr>
          <p:cNvPr id="37897" name="Text Box 9"/>
          <p:cNvSpPr txBox="1">
            <a:spLocks noChangeArrowheads="1"/>
          </p:cNvSpPr>
          <p:nvPr/>
        </p:nvSpPr>
        <p:spPr bwMode="auto">
          <a:xfrm>
            <a:off x="285750" y="5270500"/>
            <a:ext cx="8497888" cy="1016000"/>
          </a:xfrm>
          <a:prstGeom prst="rect">
            <a:avLst/>
          </a:prstGeom>
          <a:noFill/>
          <a:ln w="9525">
            <a:noFill/>
            <a:miter lim="800000"/>
            <a:headEnd/>
            <a:tailEnd/>
          </a:ln>
        </p:spPr>
        <p:txBody>
          <a:bodyPr>
            <a:spAutoFit/>
          </a:bodyPr>
          <a:lstStyle/>
          <a:p>
            <a:r>
              <a:rPr lang="en-US" altLang="zh-CN" sz="2000" dirty="0">
                <a:solidFill>
                  <a:schemeClr val="accent2"/>
                </a:solidFill>
              </a:rPr>
              <a:t>①</a:t>
            </a:r>
            <a:r>
              <a:rPr lang="zh-CN" altLang="en-US" sz="2000" dirty="0">
                <a:solidFill>
                  <a:schemeClr val="accent2"/>
                </a:solidFill>
              </a:rPr>
              <a:t>信号源，②放大电路，③负载</a:t>
            </a:r>
            <a:r>
              <a:rPr lang="zh-CN" altLang="en-US" sz="2000" dirty="0">
                <a:solidFill>
                  <a:schemeClr val="tx2"/>
                </a:solidFill>
              </a:rPr>
              <a:t>（①当</a:t>
            </a:r>
            <a:r>
              <a:rPr lang="en-US" altLang="zh-CN" sz="2000" dirty="0">
                <a:solidFill>
                  <a:schemeClr val="tx2"/>
                </a:solidFill>
              </a:rPr>
              <a:t>R</a:t>
            </a:r>
            <a:r>
              <a:rPr lang="en-US" altLang="zh-CN" sz="2000" baseline="-25000" dirty="0">
                <a:solidFill>
                  <a:schemeClr val="tx2"/>
                </a:solidFill>
              </a:rPr>
              <a:t>L</a:t>
            </a:r>
            <a:r>
              <a:rPr lang="en-US" altLang="zh-CN" sz="2000" dirty="0">
                <a:solidFill>
                  <a:schemeClr val="tx2"/>
                </a:solidFill>
                <a:sym typeface="Symbol" pitchFamily="18" charset="2"/>
              </a:rPr>
              <a:t></a:t>
            </a:r>
            <a:r>
              <a:rPr lang="zh-CN" altLang="en-US" sz="2000" dirty="0">
                <a:solidFill>
                  <a:schemeClr val="tx2"/>
                </a:solidFill>
                <a:sym typeface="Symbol" pitchFamily="18" charset="2"/>
              </a:rPr>
              <a:t>时，称为开路；</a:t>
            </a:r>
          </a:p>
          <a:p>
            <a:r>
              <a:rPr lang="zh-CN" altLang="en-US" sz="2000" dirty="0">
                <a:solidFill>
                  <a:schemeClr val="tx2"/>
                </a:solidFill>
                <a:sym typeface="Symbol" pitchFamily="18" charset="2"/>
              </a:rPr>
              <a:t>                                                                        ②负载可以是电阻</a:t>
            </a:r>
            <a:r>
              <a:rPr lang="en-US" altLang="zh-CN" sz="2000" dirty="0">
                <a:solidFill>
                  <a:schemeClr val="tx2"/>
                </a:solidFill>
                <a:sym typeface="Symbol" pitchFamily="18" charset="2"/>
              </a:rPr>
              <a:t>,</a:t>
            </a:r>
            <a:r>
              <a:rPr lang="zh-CN" altLang="en-US" sz="2000" dirty="0">
                <a:solidFill>
                  <a:schemeClr val="tx2"/>
                </a:solidFill>
                <a:sym typeface="Symbol" pitchFamily="18" charset="2"/>
              </a:rPr>
              <a:t>也可以 </a:t>
            </a:r>
          </a:p>
          <a:p>
            <a:r>
              <a:rPr lang="zh-CN" altLang="en-US" sz="2000" dirty="0">
                <a:solidFill>
                  <a:schemeClr val="tx2"/>
                </a:solidFill>
                <a:sym typeface="Symbol" pitchFamily="18" charset="2"/>
              </a:rPr>
              <a:t>                                                                            是电路等</a:t>
            </a:r>
            <a:r>
              <a:rPr lang="zh-CN" altLang="en-US" sz="2000" dirty="0">
                <a:solidFill>
                  <a:schemeClr val="tx2"/>
                </a:solidFill>
              </a:rPr>
              <a:t>）</a:t>
            </a:r>
            <a:r>
              <a:rPr lang="zh-CN" altLang="en-US" sz="2000" dirty="0">
                <a:solidFill>
                  <a:srgbClr val="0033CC"/>
                </a:solidFill>
              </a:rPr>
              <a:t>。</a:t>
            </a:r>
          </a:p>
        </p:txBody>
      </p:sp>
      <p:sp>
        <p:nvSpPr>
          <p:cNvPr id="31750" name="日期占位符 1"/>
          <p:cNvSpPr>
            <a:spLocks noGrp="1"/>
          </p:cNvSpPr>
          <p:nvPr>
            <p:ph type="dt" sz="quarter" idx="10"/>
          </p:nvPr>
        </p:nvSpPr>
        <p:spPr>
          <a:xfrm>
            <a:off x="457200" y="6365875"/>
            <a:ext cx="2133600" cy="476250"/>
          </a:xfrm>
          <a:noFill/>
        </p:spPr>
        <p:txBody>
          <a:bodyPr/>
          <a:lstStyle/>
          <a:p>
            <a:fld id="{EA4C682A-A688-4E89-81FE-5F92F973CDFE}" type="datetime1">
              <a:rPr lang="zh-CN" altLang="en-US" smtClean="0">
                <a:latin typeface="Arial" pitchFamily="34" charset="0"/>
              </a:rPr>
              <a:pPr/>
              <a:t>2019-10-16</a:t>
            </a:fld>
            <a:endParaRPr lang="en-US" altLang="zh-CN" smtClean="0">
              <a:latin typeface="Arial" pitchFamily="34" charset="0"/>
            </a:endParaRPr>
          </a:p>
        </p:txBody>
      </p:sp>
      <p:sp>
        <p:nvSpPr>
          <p:cNvPr id="31751"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31752" name="灯片编号占位符 3"/>
          <p:cNvSpPr>
            <a:spLocks noGrp="1"/>
          </p:cNvSpPr>
          <p:nvPr>
            <p:ph type="sldNum" sz="quarter" idx="12"/>
          </p:nvPr>
        </p:nvSpPr>
        <p:spPr>
          <a:xfrm>
            <a:off x="6553200" y="6365875"/>
            <a:ext cx="2133600" cy="476250"/>
          </a:xfrm>
          <a:noFill/>
        </p:spPr>
        <p:txBody>
          <a:bodyPr/>
          <a:lstStyle/>
          <a:p>
            <a:fld id="{9C1B2AE4-030D-4654-A97F-D257D419E4AA}" type="slidenum">
              <a:rPr lang="en-US" altLang="zh-CN" smtClean="0">
                <a:latin typeface="Arial" pitchFamily="34" charset="0"/>
              </a:rPr>
              <a:pPr/>
              <a:t>45</a:t>
            </a:fld>
            <a:endParaRPr lang="en-US" altLang="zh-CN" smtClean="0">
              <a:latin typeface="Arial" pitchFamily="34" charset="0"/>
            </a:endParaRPr>
          </a:p>
        </p:txBody>
      </p:sp>
    </p:spTree>
    <p:extLst>
      <p:ext uri="{BB962C8B-B14F-4D97-AF65-F5344CB8AC3E}">
        <p14:creationId xmlns="" xmlns:p14="http://schemas.microsoft.com/office/powerpoint/2010/main" val="3562513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edge">
                                      <p:cBhvr>
                                        <p:cTn id="7" dur="20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strips(downRight)">
                                      <p:cBhvr>
                                        <p:cTn id="12" dur="2000"/>
                                        <p:tgtEl>
                                          <p:spTgt spid="378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7"/>
                                        </p:tgtEl>
                                        <p:attrNameLst>
                                          <p:attrName>style.visibility</p:attrName>
                                        </p:attrNameLst>
                                      </p:cBhvr>
                                      <p:to>
                                        <p:strVal val="visible"/>
                                      </p:to>
                                    </p:set>
                                    <p:animEffect transition="in" filter="wipe(left)">
                                      <p:cBhvr>
                                        <p:cTn id="17" dur="3000"/>
                                        <p:tgtEl>
                                          <p:spTgt spid="37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autoUpdateAnimBg="0"/>
      <p:bldP spid="3789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66688" y="3429000"/>
            <a:ext cx="8305800" cy="1028700"/>
          </a:xfrm>
          <a:prstGeom prst="rect">
            <a:avLst/>
          </a:prstGeom>
          <a:solidFill>
            <a:schemeClr val="bg1"/>
          </a:solidFill>
          <a:ln w="12700" cap="sq">
            <a:noFill/>
            <a:miter lim="800000"/>
            <a:headEnd type="none" w="sm" len="sm"/>
            <a:tailEnd type="none" w="sm" len="sm"/>
          </a:ln>
        </p:spPr>
        <p:txBody>
          <a:bodyPr>
            <a:spAutoFit/>
          </a:bodyPr>
          <a:lstStyle/>
          <a:p>
            <a:pPr algn="just">
              <a:lnSpc>
                <a:spcPct val="150000"/>
              </a:lnSpc>
            </a:pPr>
            <a:r>
              <a:rPr kumimoji="1" lang="en-US" altLang="zh-CN" sz="2200" b="0"/>
              <a:t>       </a:t>
            </a:r>
            <a:r>
              <a:rPr kumimoji="1" lang="en-US" altLang="zh-CN" sz="2200"/>
              <a:t>1.</a:t>
            </a:r>
            <a:r>
              <a:rPr kumimoji="1" lang="zh-CN" altLang="en-US" sz="2200"/>
              <a:t>放大电路主要利用三极管</a:t>
            </a:r>
            <a:r>
              <a:rPr kumimoji="1" lang="zh-CN" altLang="en-US" sz="2200">
                <a:latin typeface="宋体" pitchFamily="2" charset="-122"/>
              </a:rPr>
              <a:t>或场效应管</a:t>
            </a:r>
            <a:r>
              <a:rPr kumimoji="1" lang="zh-CN" altLang="en-US" sz="2200"/>
              <a:t>的控制作用放大微弱信号，输出信号在电压或电流的幅度上得到了放大。</a:t>
            </a:r>
            <a:endParaRPr kumimoji="1" lang="zh-CN" altLang="en-US" sz="2200">
              <a:solidFill>
                <a:srgbClr val="FF0000"/>
              </a:solidFill>
              <a:latin typeface="宋体" pitchFamily="2" charset="-122"/>
            </a:endParaRPr>
          </a:p>
        </p:txBody>
      </p:sp>
      <p:sp>
        <p:nvSpPr>
          <p:cNvPr id="141317" name="Text Box 5"/>
          <p:cNvSpPr txBox="1">
            <a:spLocks noChangeArrowheads="1"/>
          </p:cNvSpPr>
          <p:nvPr/>
        </p:nvSpPr>
        <p:spPr bwMode="auto">
          <a:xfrm>
            <a:off x="231775" y="4619625"/>
            <a:ext cx="8229600" cy="1549400"/>
          </a:xfrm>
          <a:prstGeom prst="rect">
            <a:avLst/>
          </a:prstGeom>
          <a:solidFill>
            <a:srgbClr val="FFFFFF"/>
          </a:solidFill>
          <a:ln w="12700" cap="sq">
            <a:noFill/>
            <a:miter lim="800000"/>
            <a:headEnd type="none" w="sm" len="sm"/>
            <a:tailEnd type="none" w="sm" len="sm"/>
          </a:ln>
        </p:spPr>
        <p:txBody>
          <a:bodyPr>
            <a:spAutoFit/>
          </a:bodyPr>
          <a:lstStyle/>
          <a:p>
            <a:pPr>
              <a:lnSpc>
                <a:spcPct val="150000"/>
              </a:lnSpc>
              <a:spcBef>
                <a:spcPct val="50000"/>
              </a:spcBef>
            </a:pPr>
            <a:r>
              <a:rPr kumimoji="1" lang="en-US" altLang="zh-CN" sz="2200"/>
              <a:t>        2.</a:t>
            </a:r>
            <a:r>
              <a:rPr kumimoji="1" lang="zh-CN" altLang="en-US" sz="2200"/>
              <a:t>输出信号的能量实际上是由</a:t>
            </a:r>
            <a:r>
              <a:rPr kumimoji="1" lang="zh-CN" altLang="en-US" sz="2200">
                <a:solidFill>
                  <a:schemeClr val="tx2"/>
                </a:solidFill>
              </a:rPr>
              <a:t>直流电源</a:t>
            </a:r>
            <a:r>
              <a:rPr kumimoji="1" lang="zh-CN" altLang="en-US" sz="2200"/>
              <a:t>提供的，只是经过三极管的控制，使之转换成信号能量，提供给负载。因此对于能量来说只是控制和转换</a:t>
            </a:r>
            <a:r>
              <a:rPr kumimoji="1" lang="en-US" altLang="zh-CN" sz="2200"/>
              <a:t>,</a:t>
            </a:r>
            <a:r>
              <a:rPr kumimoji="1" lang="zh-CN" altLang="en-US" sz="2200"/>
              <a:t>不是放大。</a:t>
            </a:r>
          </a:p>
        </p:txBody>
      </p:sp>
      <p:graphicFrame>
        <p:nvGraphicFramePr>
          <p:cNvPr id="32770" name="Object 2"/>
          <p:cNvGraphicFramePr>
            <a:graphicFrameLocks noGrp="1" noChangeAspect="1"/>
          </p:cNvGraphicFramePr>
          <p:nvPr>
            <p:ph idx="1"/>
          </p:nvPr>
        </p:nvGraphicFramePr>
        <p:xfrm>
          <a:off x="1871663" y="1179513"/>
          <a:ext cx="5175250" cy="1979612"/>
        </p:xfrm>
        <a:graphic>
          <a:graphicData uri="http://schemas.openxmlformats.org/presentationml/2006/ole">
            <p:oleObj spid="_x0000_s308226" name="BMP 图象" r:id="rId4" imgW="2876190" imgH="1238423" progId="PBrush">
              <p:embed/>
            </p:oleObj>
          </a:graphicData>
        </a:graphic>
      </p:graphicFrame>
      <p:sp>
        <p:nvSpPr>
          <p:cNvPr id="32773" name="Rectangle 10"/>
          <p:cNvSpPr>
            <a:spLocks noGrp="1" noChangeArrowheads="1"/>
          </p:cNvSpPr>
          <p:nvPr>
            <p:ph type="title"/>
          </p:nvPr>
        </p:nvSpPr>
        <p:spPr>
          <a:xfrm>
            <a:off x="1736725" y="368300"/>
            <a:ext cx="3151188" cy="584200"/>
          </a:xfrm>
          <a:noFill/>
        </p:spPr>
        <p:txBody>
          <a:bodyPr anchor="t"/>
          <a:lstStyle/>
          <a:p>
            <a:pPr algn="l"/>
            <a:r>
              <a:rPr lang="zh-CN" altLang="en-US" sz="3200" b="1" smtClean="0">
                <a:latin typeface="黑体" pitchFamily="49" charset="-122"/>
                <a:ea typeface="黑体" pitchFamily="49" charset="-122"/>
              </a:rPr>
              <a:t>信号放大的概念</a:t>
            </a:r>
          </a:p>
        </p:txBody>
      </p:sp>
      <p:sp>
        <p:nvSpPr>
          <p:cNvPr id="32774" name="日期占位符 1"/>
          <p:cNvSpPr>
            <a:spLocks noGrp="1"/>
          </p:cNvSpPr>
          <p:nvPr>
            <p:ph type="dt" sz="quarter" idx="10"/>
          </p:nvPr>
        </p:nvSpPr>
        <p:spPr>
          <a:xfrm>
            <a:off x="457200" y="6365875"/>
            <a:ext cx="2133600" cy="476250"/>
          </a:xfrm>
          <a:noFill/>
        </p:spPr>
        <p:txBody>
          <a:bodyPr/>
          <a:lstStyle/>
          <a:p>
            <a:fld id="{BC75B829-39E6-4C7E-AFED-F62C27C827ED}" type="datetime1">
              <a:rPr lang="zh-CN" altLang="en-US" smtClean="0">
                <a:latin typeface="Arial" pitchFamily="34" charset="0"/>
              </a:rPr>
              <a:pPr/>
              <a:t>2019-10-16</a:t>
            </a:fld>
            <a:endParaRPr lang="en-US" altLang="zh-CN" smtClean="0">
              <a:latin typeface="Arial" pitchFamily="34" charset="0"/>
            </a:endParaRPr>
          </a:p>
        </p:txBody>
      </p:sp>
      <p:sp>
        <p:nvSpPr>
          <p:cNvPr id="32775"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32776" name="灯片编号占位符 3"/>
          <p:cNvSpPr>
            <a:spLocks noGrp="1"/>
          </p:cNvSpPr>
          <p:nvPr>
            <p:ph type="sldNum" sz="quarter" idx="12"/>
          </p:nvPr>
        </p:nvSpPr>
        <p:spPr>
          <a:xfrm>
            <a:off x="6553200" y="6365875"/>
            <a:ext cx="2133600" cy="476250"/>
          </a:xfrm>
          <a:noFill/>
        </p:spPr>
        <p:txBody>
          <a:bodyPr/>
          <a:lstStyle/>
          <a:p>
            <a:fld id="{5F9CD971-2500-4B9D-8612-FF73B1BC8FC7}" type="slidenum">
              <a:rPr lang="en-US" altLang="zh-CN" smtClean="0">
                <a:latin typeface="Arial" pitchFamily="34" charset="0"/>
              </a:rPr>
              <a:pPr/>
              <a:t>46</a:t>
            </a:fld>
            <a:endParaRPr lang="en-US" altLang="zh-CN" smtClean="0">
              <a:latin typeface="Arial" pitchFamily="34" charset="0"/>
            </a:endParaRPr>
          </a:p>
        </p:txBody>
      </p:sp>
    </p:spTree>
    <p:extLst>
      <p:ext uri="{BB962C8B-B14F-4D97-AF65-F5344CB8AC3E}">
        <p14:creationId xmlns="" xmlns:p14="http://schemas.microsoft.com/office/powerpoint/2010/main" val="917382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Effect transition="in" filter="barn(outVertical)">
                                      <p:cBhvr>
                                        <p:cTn id="7" dur="3000"/>
                                        <p:tgtEl>
                                          <p:spTgt spid="1413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41317"/>
                                        </p:tgtEl>
                                        <p:attrNameLst>
                                          <p:attrName>style.visibility</p:attrName>
                                        </p:attrNameLst>
                                      </p:cBhvr>
                                      <p:to>
                                        <p:strVal val="visible"/>
                                      </p:to>
                                    </p:set>
                                    <p:animEffect transition="in" filter="barn(outVertical)">
                                      <p:cBhvr>
                                        <p:cTn id="12" dur="30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nimBg="1" autoUpdateAnimBg="0"/>
      <p:bldP spid="14131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ctrTitle"/>
          </p:nvPr>
        </p:nvSpPr>
        <p:spPr>
          <a:xfrm>
            <a:off x="611188" y="981075"/>
            <a:ext cx="7772400" cy="719138"/>
          </a:xfrm>
        </p:spPr>
        <p:txBody>
          <a:bodyPr/>
          <a:lstStyle/>
          <a:p>
            <a:r>
              <a:rPr lang="en-US" altLang="zh-CN" b="1" smtClean="0"/>
              <a:t>5.2  </a:t>
            </a:r>
            <a:r>
              <a:rPr lang="zh-CN" altLang="en-US" b="1" smtClean="0"/>
              <a:t>基本共射极放大电路</a:t>
            </a:r>
          </a:p>
        </p:txBody>
      </p:sp>
      <p:sp>
        <p:nvSpPr>
          <p:cNvPr id="132099" name="副标题 2"/>
          <p:cNvSpPr>
            <a:spLocks noGrp="1"/>
          </p:cNvSpPr>
          <p:nvPr>
            <p:ph type="subTitle" idx="1"/>
          </p:nvPr>
        </p:nvSpPr>
        <p:spPr>
          <a:xfrm>
            <a:off x="1039813" y="2555875"/>
            <a:ext cx="7488237" cy="3649663"/>
          </a:xfrm>
        </p:spPr>
        <p:txBody>
          <a:bodyPr/>
          <a:lstStyle/>
          <a:p>
            <a:pPr algn="l">
              <a:lnSpc>
                <a:spcPct val="150000"/>
              </a:lnSpc>
            </a:pPr>
            <a:r>
              <a:rPr lang="en-US" altLang="zh-CN" b="1" smtClean="0"/>
              <a:t>5.2.1   </a:t>
            </a:r>
            <a:r>
              <a:rPr lang="zh-CN" altLang="en-US" b="1" smtClean="0"/>
              <a:t>基本共射极放大电路的组成</a:t>
            </a:r>
            <a:endParaRPr lang="en-US" altLang="zh-CN" b="1" smtClean="0"/>
          </a:p>
          <a:p>
            <a:pPr algn="l">
              <a:lnSpc>
                <a:spcPct val="150000"/>
              </a:lnSpc>
            </a:pPr>
            <a:r>
              <a:rPr lang="en-US" altLang="zh-CN" b="1" smtClean="0"/>
              <a:t>5.2.2   </a:t>
            </a:r>
            <a:r>
              <a:rPr lang="zh-CN" altLang="en-US" b="1" smtClean="0"/>
              <a:t>基本共射极放大电路的工作原理</a:t>
            </a:r>
          </a:p>
          <a:p>
            <a:pPr>
              <a:lnSpc>
                <a:spcPct val="150000"/>
              </a:lnSpc>
            </a:pPr>
            <a:endParaRPr lang="zh-CN" altLang="en-US" b="1" smtClean="0"/>
          </a:p>
        </p:txBody>
      </p:sp>
      <p:sp>
        <p:nvSpPr>
          <p:cNvPr id="132100" name="日期占位符 1"/>
          <p:cNvSpPr>
            <a:spLocks noGrp="1"/>
          </p:cNvSpPr>
          <p:nvPr>
            <p:ph type="dt" sz="quarter" idx="10"/>
          </p:nvPr>
        </p:nvSpPr>
        <p:spPr>
          <a:xfrm>
            <a:off x="457200" y="6365875"/>
            <a:ext cx="2133600" cy="476250"/>
          </a:xfrm>
          <a:noFill/>
        </p:spPr>
        <p:txBody>
          <a:bodyPr/>
          <a:lstStyle/>
          <a:p>
            <a:fld id="{E2E52099-DEE4-4355-9A29-EB7457DAAFE0}" type="datetime1">
              <a:rPr lang="zh-CN" altLang="en-US" smtClean="0">
                <a:latin typeface="Arial" pitchFamily="34" charset="0"/>
              </a:rPr>
              <a:pPr/>
              <a:t>2019-10-16</a:t>
            </a:fld>
            <a:endParaRPr lang="en-US" altLang="zh-CN" smtClean="0">
              <a:latin typeface="Arial" pitchFamily="34" charset="0"/>
            </a:endParaRPr>
          </a:p>
        </p:txBody>
      </p:sp>
      <p:sp>
        <p:nvSpPr>
          <p:cNvPr id="132101"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132102" name="灯片编号占位符 3"/>
          <p:cNvSpPr>
            <a:spLocks noGrp="1"/>
          </p:cNvSpPr>
          <p:nvPr>
            <p:ph type="sldNum" sz="quarter" idx="12"/>
          </p:nvPr>
        </p:nvSpPr>
        <p:spPr>
          <a:xfrm>
            <a:off x="6553200" y="6365875"/>
            <a:ext cx="2133600" cy="476250"/>
          </a:xfrm>
          <a:noFill/>
        </p:spPr>
        <p:txBody>
          <a:bodyPr/>
          <a:lstStyle/>
          <a:p>
            <a:fld id="{E8E8B82A-C0FF-4E0E-9723-D82C27E2672F}" type="slidenum">
              <a:rPr lang="en-US" altLang="zh-CN" smtClean="0">
                <a:latin typeface="Arial" pitchFamily="34" charset="0"/>
              </a:rPr>
              <a:pPr/>
              <a:t>47</a:t>
            </a:fld>
            <a:endParaRPr lang="en-US" altLang="zh-CN" smtClean="0">
              <a:latin typeface="Arial" pitchFamily="34" charset="0"/>
            </a:endParaRPr>
          </a:p>
        </p:txBody>
      </p:sp>
    </p:spTree>
    <p:extLst>
      <p:ext uri="{BB962C8B-B14F-4D97-AF65-F5344CB8AC3E}">
        <p14:creationId xmlns="" xmlns:p14="http://schemas.microsoft.com/office/powerpoint/2010/main" val="2361378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1" name="日期占位符 1"/>
          <p:cNvSpPr>
            <a:spLocks noGrp="1"/>
          </p:cNvSpPr>
          <p:nvPr>
            <p:ph type="dt" sz="quarter" idx="10"/>
          </p:nvPr>
        </p:nvSpPr>
        <p:spPr>
          <a:noFill/>
        </p:spPr>
        <p:txBody>
          <a:bodyPr/>
          <a:lstStyle/>
          <a:p>
            <a:fld id="{54D4BE79-CCA4-43F9-825A-4C660BC96EAE}" type="datetime1">
              <a:rPr lang="zh-CN" altLang="en-US" smtClean="0">
                <a:latin typeface="Arial" pitchFamily="34" charset="0"/>
              </a:rPr>
              <a:pPr/>
              <a:t>2019-10-16</a:t>
            </a:fld>
            <a:endParaRPr lang="en-US" altLang="zh-CN" smtClean="0">
              <a:latin typeface="Arial" pitchFamily="34" charset="0"/>
            </a:endParaRPr>
          </a:p>
        </p:txBody>
      </p:sp>
      <p:sp>
        <p:nvSpPr>
          <p:cNvPr id="3381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3813" name="灯片编号占位符 3"/>
          <p:cNvSpPr>
            <a:spLocks noGrp="1"/>
          </p:cNvSpPr>
          <p:nvPr>
            <p:ph type="sldNum" sz="quarter" idx="12"/>
          </p:nvPr>
        </p:nvSpPr>
        <p:spPr>
          <a:noFill/>
        </p:spPr>
        <p:txBody>
          <a:bodyPr/>
          <a:lstStyle/>
          <a:p>
            <a:fld id="{F4075E57-6584-4202-880A-7D242EDF41FF}" type="slidenum">
              <a:rPr lang="en-US" altLang="zh-CN" smtClean="0">
                <a:latin typeface="Arial" pitchFamily="34" charset="0"/>
              </a:rPr>
              <a:pPr/>
              <a:t>48</a:t>
            </a:fld>
            <a:endParaRPr lang="en-US" altLang="zh-CN" smtClean="0">
              <a:latin typeface="Arial" pitchFamily="34" charset="0"/>
            </a:endParaRPr>
          </a:p>
        </p:txBody>
      </p:sp>
      <p:sp>
        <p:nvSpPr>
          <p:cNvPr id="33814" name="Text Box 5"/>
          <p:cNvSpPr txBox="1">
            <a:spLocks noChangeArrowheads="1"/>
          </p:cNvSpPr>
          <p:nvPr/>
        </p:nvSpPr>
        <p:spPr bwMode="auto">
          <a:xfrm>
            <a:off x="206375" y="214313"/>
            <a:ext cx="5726113"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一、基本共射极放大电路的组成</a:t>
            </a:r>
          </a:p>
        </p:txBody>
      </p:sp>
      <p:sp>
        <p:nvSpPr>
          <p:cNvPr id="174107" name="Line 27"/>
          <p:cNvSpPr>
            <a:spLocks noChangeShapeType="1"/>
          </p:cNvSpPr>
          <p:nvPr/>
        </p:nvSpPr>
        <p:spPr bwMode="auto">
          <a:xfrm>
            <a:off x="4451350" y="5013325"/>
            <a:ext cx="0" cy="241300"/>
          </a:xfrm>
          <a:prstGeom prst="line">
            <a:avLst/>
          </a:prstGeom>
          <a:noFill/>
          <a:ln w="12700">
            <a:solidFill>
              <a:schemeClr val="tx1"/>
            </a:solidFill>
            <a:round/>
            <a:headEnd/>
            <a:tailEnd/>
          </a:ln>
        </p:spPr>
        <p:txBody>
          <a:bodyPr/>
          <a:lstStyle/>
          <a:p>
            <a:endParaRPr lang="zh-CN" altLang="en-US"/>
          </a:p>
        </p:txBody>
      </p:sp>
      <p:sp>
        <p:nvSpPr>
          <p:cNvPr id="174108" name="Oval 28"/>
          <p:cNvSpPr>
            <a:spLocks noChangeArrowheads="1"/>
          </p:cNvSpPr>
          <p:nvPr/>
        </p:nvSpPr>
        <p:spPr bwMode="auto">
          <a:xfrm>
            <a:off x="4397375" y="49577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74109" name="Object 29"/>
          <p:cNvGraphicFramePr>
            <a:graphicFrameLocks noChangeAspect="1"/>
          </p:cNvGraphicFramePr>
          <p:nvPr/>
        </p:nvGraphicFramePr>
        <p:xfrm>
          <a:off x="1789113" y="4433888"/>
          <a:ext cx="452437" cy="379412"/>
        </p:xfrm>
        <a:graphic>
          <a:graphicData uri="http://schemas.openxmlformats.org/presentationml/2006/ole">
            <p:oleObj spid="_x0000_s309250" name="公式" r:id="rId5" imgW="253780" imgH="215713" progId="Equation.3">
              <p:embed/>
            </p:oleObj>
          </a:graphicData>
        </a:graphic>
      </p:graphicFrame>
      <p:graphicFrame>
        <p:nvGraphicFramePr>
          <p:cNvPr id="174113" name="Object 33"/>
          <p:cNvGraphicFramePr>
            <a:graphicFrameLocks noChangeAspect="1"/>
          </p:cNvGraphicFramePr>
          <p:nvPr/>
        </p:nvGraphicFramePr>
        <p:xfrm>
          <a:off x="4017963" y="2566988"/>
          <a:ext cx="341312" cy="401637"/>
        </p:xfrm>
        <a:graphic>
          <a:graphicData uri="http://schemas.openxmlformats.org/presentationml/2006/ole">
            <p:oleObj spid="_x0000_s309251" name="公式" r:id="rId6" imgW="190500" imgH="228600" progId="Equation.3">
              <p:embed/>
            </p:oleObj>
          </a:graphicData>
        </a:graphic>
      </p:graphicFrame>
      <p:sp>
        <p:nvSpPr>
          <p:cNvPr id="174115" name="Line 35"/>
          <p:cNvSpPr>
            <a:spLocks noChangeShapeType="1"/>
          </p:cNvSpPr>
          <p:nvPr/>
        </p:nvSpPr>
        <p:spPr bwMode="auto">
          <a:xfrm>
            <a:off x="4332288" y="5254625"/>
            <a:ext cx="241300" cy="0"/>
          </a:xfrm>
          <a:prstGeom prst="line">
            <a:avLst/>
          </a:prstGeom>
          <a:noFill/>
          <a:ln w="38100">
            <a:solidFill>
              <a:schemeClr val="tx1"/>
            </a:solidFill>
            <a:round/>
            <a:headEnd/>
            <a:tailEnd/>
          </a:ln>
        </p:spPr>
        <p:txBody>
          <a:bodyPr/>
          <a:lstStyle/>
          <a:p>
            <a:endParaRPr lang="zh-CN" altLang="en-US"/>
          </a:p>
        </p:txBody>
      </p:sp>
      <p:graphicFrame>
        <p:nvGraphicFramePr>
          <p:cNvPr id="174121" name="Object 41"/>
          <p:cNvGraphicFramePr>
            <a:graphicFrameLocks noChangeAspect="1"/>
          </p:cNvGraphicFramePr>
          <p:nvPr/>
        </p:nvGraphicFramePr>
        <p:xfrm>
          <a:off x="3763963" y="3789363"/>
          <a:ext cx="282575" cy="271462"/>
        </p:xfrm>
        <a:graphic>
          <a:graphicData uri="http://schemas.openxmlformats.org/presentationml/2006/ole">
            <p:oleObj spid="_x0000_s309252" name="公式" r:id="rId7" imgW="139700" imgH="139700" progId="Equation.3">
              <p:embed/>
            </p:oleObj>
          </a:graphicData>
        </a:graphic>
      </p:graphicFrame>
      <p:graphicFrame>
        <p:nvGraphicFramePr>
          <p:cNvPr id="174122" name="Object 42"/>
          <p:cNvGraphicFramePr>
            <a:graphicFrameLocks noChangeAspect="1"/>
          </p:cNvGraphicFramePr>
          <p:nvPr/>
        </p:nvGraphicFramePr>
        <p:xfrm>
          <a:off x="3763963" y="4829175"/>
          <a:ext cx="242887" cy="128588"/>
        </p:xfrm>
        <a:graphic>
          <a:graphicData uri="http://schemas.openxmlformats.org/presentationml/2006/ole">
            <p:oleObj spid="_x0000_s309253" name="公式" r:id="rId8" imgW="139518" imgH="76101" progId="Equation.3">
              <p:embed/>
            </p:oleObj>
          </a:graphicData>
        </a:graphic>
      </p:graphicFrame>
      <p:graphicFrame>
        <p:nvGraphicFramePr>
          <p:cNvPr id="174123" name="Object 43"/>
          <p:cNvGraphicFramePr>
            <a:graphicFrameLocks noChangeAspect="1"/>
          </p:cNvGraphicFramePr>
          <p:nvPr/>
        </p:nvGraphicFramePr>
        <p:xfrm>
          <a:off x="3656013" y="4168775"/>
          <a:ext cx="498475" cy="427038"/>
        </p:xfrm>
        <a:graphic>
          <a:graphicData uri="http://schemas.openxmlformats.org/presentationml/2006/ole">
            <p:oleObj spid="_x0000_s309254" name="公式" r:id="rId9" imgW="241091" imgH="215713" progId="Equation.3">
              <p:embed/>
            </p:oleObj>
          </a:graphicData>
        </a:graphic>
      </p:graphicFrame>
      <p:sp>
        <p:nvSpPr>
          <p:cNvPr id="174129" name="Line 49"/>
          <p:cNvSpPr>
            <a:spLocks noChangeShapeType="1"/>
          </p:cNvSpPr>
          <p:nvPr/>
        </p:nvSpPr>
        <p:spPr bwMode="auto">
          <a:xfrm rot="-5400000">
            <a:off x="4388644" y="3405982"/>
            <a:ext cx="363537"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74130" name="Object 50"/>
          <p:cNvGraphicFramePr>
            <a:graphicFrameLocks noChangeAspect="1"/>
          </p:cNvGraphicFramePr>
          <p:nvPr/>
        </p:nvGraphicFramePr>
        <p:xfrm>
          <a:off x="3251200" y="3224213"/>
          <a:ext cx="265113" cy="358775"/>
        </p:xfrm>
        <a:graphic>
          <a:graphicData uri="http://schemas.openxmlformats.org/presentationml/2006/ole">
            <p:oleObj spid="_x0000_s309255" name="公式" r:id="rId10" imgW="152268" imgH="215713" progId="Equation.3">
              <p:embed/>
            </p:oleObj>
          </a:graphicData>
        </a:graphic>
      </p:graphicFrame>
      <p:sp>
        <p:nvSpPr>
          <p:cNvPr id="174134" name="Oval 54"/>
          <p:cNvSpPr>
            <a:spLocks noChangeArrowheads="1"/>
          </p:cNvSpPr>
          <p:nvPr/>
        </p:nvSpPr>
        <p:spPr bwMode="auto">
          <a:xfrm>
            <a:off x="4397375" y="3143250"/>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74138" name="Object 58"/>
          <p:cNvGraphicFramePr>
            <a:graphicFrameLocks noChangeAspect="1"/>
          </p:cNvGraphicFramePr>
          <p:nvPr/>
        </p:nvGraphicFramePr>
        <p:xfrm>
          <a:off x="5014913" y="3868738"/>
          <a:ext cx="498475" cy="452437"/>
        </p:xfrm>
        <a:graphic>
          <a:graphicData uri="http://schemas.openxmlformats.org/presentationml/2006/ole">
            <p:oleObj spid="_x0000_s309256" name="公式" r:id="rId11" imgW="241300" imgH="228600" progId="Equation.3">
              <p:embed/>
            </p:oleObj>
          </a:graphicData>
        </a:graphic>
      </p:graphicFrame>
      <p:sp>
        <p:nvSpPr>
          <p:cNvPr id="174150" name="Line 70"/>
          <p:cNvSpPr>
            <a:spLocks noChangeShapeType="1"/>
          </p:cNvSpPr>
          <p:nvPr/>
        </p:nvSpPr>
        <p:spPr bwMode="auto">
          <a:xfrm flipH="1">
            <a:off x="2514600" y="3778250"/>
            <a:ext cx="1595438" cy="0"/>
          </a:xfrm>
          <a:prstGeom prst="line">
            <a:avLst/>
          </a:prstGeom>
          <a:noFill/>
          <a:ln w="12700">
            <a:solidFill>
              <a:schemeClr val="tx1"/>
            </a:solidFill>
            <a:round/>
            <a:headEnd/>
            <a:tailEnd/>
          </a:ln>
        </p:spPr>
        <p:txBody>
          <a:bodyPr/>
          <a:lstStyle/>
          <a:p>
            <a:endParaRPr lang="zh-CN" altLang="en-US"/>
          </a:p>
        </p:txBody>
      </p:sp>
      <p:sp>
        <p:nvSpPr>
          <p:cNvPr id="174152" name="Line 72"/>
          <p:cNvSpPr>
            <a:spLocks noChangeShapeType="1"/>
          </p:cNvSpPr>
          <p:nvPr/>
        </p:nvSpPr>
        <p:spPr bwMode="auto">
          <a:xfrm flipV="1">
            <a:off x="4456113" y="2336800"/>
            <a:ext cx="0" cy="1187450"/>
          </a:xfrm>
          <a:prstGeom prst="line">
            <a:avLst/>
          </a:prstGeom>
          <a:noFill/>
          <a:ln w="12700">
            <a:solidFill>
              <a:schemeClr val="tx1"/>
            </a:solidFill>
            <a:round/>
            <a:headEnd/>
            <a:tailEnd/>
          </a:ln>
        </p:spPr>
        <p:txBody>
          <a:bodyPr/>
          <a:lstStyle/>
          <a:p>
            <a:endParaRPr lang="zh-CN" altLang="en-US"/>
          </a:p>
        </p:txBody>
      </p:sp>
      <p:grpSp>
        <p:nvGrpSpPr>
          <p:cNvPr id="2" name="Group 101"/>
          <p:cNvGrpSpPr>
            <a:grpSpLocks/>
          </p:cNvGrpSpPr>
          <p:nvPr/>
        </p:nvGrpSpPr>
        <p:grpSpPr bwMode="auto">
          <a:xfrm>
            <a:off x="4110038" y="3494088"/>
            <a:ext cx="541337" cy="581025"/>
            <a:chOff x="2589" y="2584"/>
            <a:chExt cx="341" cy="366"/>
          </a:xfrm>
        </p:grpSpPr>
        <p:graphicFrame>
          <p:nvGraphicFramePr>
            <p:cNvPr id="33810" name="Object 34"/>
            <p:cNvGraphicFramePr>
              <a:graphicFrameLocks noChangeAspect="1"/>
            </p:cNvGraphicFramePr>
            <p:nvPr/>
          </p:nvGraphicFramePr>
          <p:xfrm>
            <a:off x="2759" y="2688"/>
            <a:ext cx="171" cy="183"/>
          </p:xfrm>
          <a:graphic>
            <a:graphicData uri="http://schemas.openxmlformats.org/presentationml/2006/ole">
              <p:oleObj spid="_x0000_s309257" name="公式" r:id="rId12" imgW="152268" imgH="164957" progId="Equation.3">
                <p:embed/>
              </p:oleObj>
            </a:graphicData>
          </a:graphic>
        </p:graphicFrame>
        <p:grpSp>
          <p:nvGrpSpPr>
            <p:cNvPr id="33854" name="Group 100"/>
            <p:cNvGrpSpPr>
              <a:grpSpLocks/>
            </p:cNvGrpSpPr>
            <p:nvPr/>
          </p:nvGrpSpPr>
          <p:grpSpPr bwMode="auto">
            <a:xfrm>
              <a:off x="2589" y="2584"/>
              <a:ext cx="218" cy="366"/>
              <a:chOff x="2589" y="2584"/>
              <a:chExt cx="218" cy="366"/>
            </a:xfrm>
          </p:grpSpPr>
          <p:sp>
            <p:nvSpPr>
              <p:cNvPr id="33855" name="Line 6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3856" name="Line 7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3857" name="Line 74"/>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174155" name="Line 75"/>
          <p:cNvSpPr>
            <a:spLocks noChangeShapeType="1"/>
          </p:cNvSpPr>
          <p:nvPr/>
        </p:nvSpPr>
        <p:spPr bwMode="auto">
          <a:xfrm>
            <a:off x="2514600" y="5016500"/>
            <a:ext cx="3427413" cy="0"/>
          </a:xfrm>
          <a:prstGeom prst="line">
            <a:avLst/>
          </a:prstGeom>
          <a:noFill/>
          <a:ln w="12700">
            <a:solidFill>
              <a:schemeClr val="tx1"/>
            </a:solidFill>
            <a:round/>
            <a:headEnd/>
            <a:tailEnd/>
          </a:ln>
        </p:spPr>
        <p:txBody>
          <a:bodyPr/>
          <a:lstStyle/>
          <a:p>
            <a:endParaRPr lang="zh-CN" altLang="en-US"/>
          </a:p>
        </p:txBody>
      </p:sp>
      <p:sp>
        <p:nvSpPr>
          <p:cNvPr id="174156" name="Line 76"/>
          <p:cNvSpPr>
            <a:spLocks noChangeShapeType="1"/>
          </p:cNvSpPr>
          <p:nvPr/>
        </p:nvSpPr>
        <p:spPr bwMode="auto">
          <a:xfrm>
            <a:off x="4456113" y="2336800"/>
            <a:ext cx="1485900" cy="0"/>
          </a:xfrm>
          <a:prstGeom prst="line">
            <a:avLst/>
          </a:prstGeom>
          <a:noFill/>
          <a:ln w="12700">
            <a:solidFill>
              <a:schemeClr val="tx1"/>
            </a:solidFill>
            <a:round/>
            <a:headEnd/>
            <a:tailEnd/>
          </a:ln>
        </p:spPr>
        <p:txBody>
          <a:bodyPr/>
          <a:lstStyle/>
          <a:p>
            <a:endParaRPr lang="zh-CN" altLang="en-US"/>
          </a:p>
        </p:txBody>
      </p:sp>
      <p:graphicFrame>
        <p:nvGraphicFramePr>
          <p:cNvPr id="174157" name="Object 77"/>
          <p:cNvGraphicFramePr>
            <a:graphicFrameLocks noChangeAspect="1"/>
          </p:cNvGraphicFramePr>
          <p:nvPr/>
        </p:nvGraphicFramePr>
        <p:xfrm>
          <a:off x="4662488" y="3224213"/>
          <a:ext cx="265112" cy="381000"/>
        </p:xfrm>
        <a:graphic>
          <a:graphicData uri="http://schemas.openxmlformats.org/presentationml/2006/ole">
            <p:oleObj spid="_x0000_s309258" name="公式" r:id="rId13" imgW="152334" imgH="228501" progId="Equation.3">
              <p:embed/>
            </p:oleObj>
          </a:graphicData>
        </a:graphic>
      </p:graphicFrame>
      <p:graphicFrame>
        <p:nvGraphicFramePr>
          <p:cNvPr id="174158" name="Object 78"/>
          <p:cNvGraphicFramePr>
            <a:graphicFrameLocks noChangeAspect="1"/>
          </p:cNvGraphicFramePr>
          <p:nvPr/>
        </p:nvGraphicFramePr>
        <p:xfrm>
          <a:off x="6184900" y="3465513"/>
          <a:ext cx="523875" cy="452437"/>
        </p:xfrm>
        <a:graphic>
          <a:graphicData uri="http://schemas.openxmlformats.org/presentationml/2006/ole">
            <p:oleObj spid="_x0000_s309259" name="公式" r:id="rId14" imgW="253890" imgH="228501" progId="Equation.3">
              <p:embed/>
            </p:oleObj>
          </a:graphicData>
        </a:graphic>
      </p:graphicFrame>
      <p:sp>
        <p:nvSpPr>
          <p:cNvPr id="174162" name="Line 82"/>
          <p:cNvSpPr>
            <a:spLocks noChangeShapeType="1"/>
          </p:cNvSpPr>
          <p:nvPr/>
        </p:nvSpPr>
        <p:spPr bwMode="auto">
          <a:xfrm flipV="1">
            <a:off x="4460875" y="4076700"/>
            <a:ext cx="0" cy="949325"/>
          </a:xfrm>
          <a:prstGeom prst="line">
            <a:avLst/>
          </a:prstGeom>
          <a:noFill/>
          <a:ln w="12700">
            <a:solidFill>
              <a:schemeClr val="tx1"/>
            </a:solidFill>
            <a:round/>
            <a:headEnd/>
            <a:tailEnd/>
          </a:ln>
        </p:spPr>
        <p:txBody>
          <a:bodyPr/>
          <a:lstStyle/>
          <a:p>
            <a:endParaRPr lang="zh-CN" altLang="en-US"/>
          </a:p>
        </p:txBody>
      </p:sp>
      <p:sp>
        <p:nvSpPr>
          <p:cNvPr id="174164" name="Line 84"/>
          <p:cNvSpPr>
            <a:spLocks noChangeShapeType="1"/>
          </p:cNvSpPr>
          <p:nvPr/>
        </p:nvSpPr>
        <p:spPr bwMode="auto">
          <a:xfrm flipV="1">
            <a:off x="5943600" y="2336800"/>
            <a:ext cx="0" cy="2662238"/>
          </a:xfrm>
          <a:prstGeom prst="line">
            <a:avLst/>
          </a:prstGeom>
          <a:noFill/>
          <a:ln w="12700">
            <a:solidFill>
              <a:schemeClr val="tx1"/>
            </a:solidFill>
            <a:round/>
            <a:headEnd/>
            <a:tailEnd/>
          </a:ln>
        </p:spPr>
        <p:txBody>
          <a:bodyPr/>
          <a:lstStyle/>
          <a:p>
            <a:endParaRPr lang="zh-CN" altLang="en-US"/>
          </a:p>
        </p:txBody>
      </p:sp>
      <p:sp>
        <p:nvSpPr>
          <p:cNvPr id="174168" name="Line 88"/>
          <p:cNvSpPr>
            <a:spLocks noChangeShapeType="1"/>
          </p:cNvSpPr>
          <p:nvPr/>
        </p:nvSpPr>
        <p:spPr bwMode="auto">
          <a:xfrm>
            <a:off x="2514600" y="3778250"/>
            <a:ext cx="0" cy="1220788"/>
          </a:xfrm>
          <a:prstGeom prst="line">
            <a:avLst/>
          </a:prstGeom>
          <a:noFill/>
          <a:ln w="12700">
            <a:solidFill>
              <a:schemeClr val="tx1"/>
            </a:solidFill>
            <a:round/>
            <a:headEnd/>
            <a:tailEnd/>
          </a:ln>
        </p:spPr>
        <p:txBody>
          <a:bodyPr/>
          <a:lstStyle/>
          <a:p>
            <a:endParaRPr lang="zh-CN" altLang="en-US"/>
          </a:p>
        </p:txBody>
      </p:sp>
      <p:sp>
        <p:nvSpPr>
          <p:cNvPr id="174170" name="Line 90"/>
          <p:cNvSpPr>
            <a:spLocks noChangeShapeType="1"/>
          </p:cNvSpPr>
          <p:nvPr/>
        </p:nvSpPr>
        <p:spPr bwMode="auto">
          <a:xfrm rot="10800000" flipH="1">
            <a:off x="3121025" y="3587750"/>
            <a:ext cx="563563" cy="0"/>
          </a:xfrm>
          <a:prstGeom prst="line">
            <a:avLst/>
          </a:prstGeom>
          <a:noFill/>
          <a:ln w="12700">
            <a:solidFill>
              <a:schemeClr val="tx1"/>
            </a:solidFill>
            <a:round/>
            <a:headEnd/>
            <a:tailEnd type="triangle" w="med" len="lg"/>
          </a:ln>
        </p:spPr>
        <p:txBody>
          <a:bodyPr/>
          <a:lstStyle/>
          <a:p>
            <a:endParaRPr lang="zh-CN" altLang="en-US"/>
          </a:p>
        </p:txBody>
      </p:sp>
      <p:sp>
        <p:nvSpPr>
          <p:cNvPr id="174171" name="Rectangle 91"/>
          <p:cNvSpPr>
            <a:spLocks noChangeArrowheads="1"/>
          </p:cNvSpPr>
          <p:nvPr/>
        </p:nvSpPr>
        <p:spPr bwMode="auto">
          <a:xfrm rot="5400000">
            <a:off x="3264693" y="3580607"/>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74172" name="Object 92"/>
          <p:cNvGraphicFramePr>
            <a:graphicFrameLocks noChangeAspect="1"/>
          </p:cNvGraphicFramePr>
          <p:nvPr/>
        </p:nvGraphicFramePr>
        <p:xfrm>
          <a:off x="3159125" y="3910013"/>
          <a:ext cx="363538" cy="401637"/>
        </p:xfrm>
        <a:graphic>
          <a:graphicData uri="http://schemas.openxmlformats.org/presentationml/2006/ole">
            <p:oleObj spid="_x0000_s309260" name="公式" r:id="rId15" imgW="203112" imgH="228501" progId="Equation.3">
              <p:embed/>
            </p:oleObj>
          </a:graphicData>
        </a:graphic>
      </p:graphicFrame>
      <p:graphicFrame>
        <p:nvGraphicFramePr>
          <p:cNvPr id="174173" name="Object 93"/>
          <p:cNvGraphicFramePr>
            <a:graphicFrameLocks noChangeAspect="1"/>
          </p:cNvGraphicFramePr>
          <p:nvPr/>
        </p:nvGraphicFramePr>
        <p:xfrm>
          <a:off x="5175250" y="3263900"/>
          <a:ext cx="242888" cy="233363"/>
        </p:xfrm>
        <a:graphic>
          <a:graphicData uri="http://schemas.openxmlformats.org/presentationml/2006/ole">
            <p:oleObj spid="_x0000_s309261" name="公式" r:id="rId16" imgW="139700" imgH="139700" progId="Equation.3">
              <p:embed/>
            </p:oleObj>
          </a:graphicData>
        </a:graphic>
      </p:graphicFrame>
      <p:graphicFrame>
        <p:nvGraphicFramePr>
          <p:cNvPr id="174174" name="Object 94"/>
          <p:cNvGraphicFramePr>
            <a:graphicFrameLocks noChangeAspect="1"/>
          </p:cNvGraphicFramePr>
          <p:nvPr/>
        </p:nvGraphicFramePr>
        <p:xfrm>
          <a:off x="5133975" y="4837113"/>
          <a:ext cx="242888" cy="128587"/>
        </p:xfrm>
        <a:graphic>
          <a:graphicData uri="http://schemas.openxmlformats.org/presentationml/2006/ole">
            <p:oleObj spid="_x0000_s309262" name="公式" r:id="rId17" imgW="139518" imgH="76101" progId="Equation.3">
              <p:embed/>
            </p:oleObj>
          </a:graphicData>
        </a:graphic>
      </p:graphicFrame>
      <p:grpSp>
        <p:nvGrpSpPr>
          <p:cNvPr id="4" name="Group 103"/>
          <p:cNvGrpSpPr>
            <a:grpSpLocks/>
          </p:cNvGrpSpPr>
          <p:nvPr/>
        </p:nvGrpSpPr>
        <p:grpSpPr bwMode="auto">
          <a:xfrm>
            <a:off x="2273300" y="4554538"/>
            <a:ext cx="484188" cy="176212"/>
            <a:chOff x="1432" y="3252"/>
            <a:chExt cx="305" cy="111"/>
          </a:xfrm>
        </p:grpSpPr>
        <p:sp>
          <p:nvSpPr>
            <p:cNvPr id="33850" name="Rectangle 102"/>
            <p:cNvSpPr>
              <a:spLocks noChangeArrowheads="1"/>
            </p:cNvSpPr>
            <p:nvPr/>
          </p:nvSpPr>
          <p:spPr bwMode="auto">
            <a:xfrm>
              <a:off x="1432" y="3252"/>
              <a:ext cx="305" cy="111"/>
            </a:xfrm>
            <a:prstGeom prst="rect">
              <a:avLst/>
            </a:prstGeom>
            <a:solidFill>
              <a:schemeClr val="bg1"/>
            </a:solidFill>
            <a:ln w="12700" algn="ctr">
              <a:noFill/>
              <a:miter lim="800000"/>
              <a:headEnd/>
              <a:tailEnd/>
            </a:ln>
          </p:spPr>
          <p:txBody>
            <a:bodyPr wrap="none" anchor="ctr"/>
            <a:lstStyle/>
            <a:p>
              <a:endParaRPr lang="zh-CN" altLang="en-US"/>
            </a:p>
          </p:txBody>
        </p:sp>
        <p:grpSp>
          <p:nvGrpSpPr>
            <p:cNvPr id="33851" name="Group 18"/>
            <p:cNvGrpSpPr>
              <a:grpSpLocks/>
            </p:cNvGrpSpPr>
            <p:nvPr/>
          </p:nvGrpSpPr>
          <p:grpSpPr bwMode="auto">
            <a:xfrm>
              <a:off x="1432" y="3252"/>
              <a:ext cx="304" cy="102"/>
              <a:chOff x="112" y="3074"/>
              <a:chExt cx="304" cy="102"/>
            </a:xfrm>
          </p:grpSpPr>
          <p:sp>
            <p:nvSpPr>
              <p:cNvPr id="33852" name="Line 1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3853" name="Line 2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174105" name="Rectangle 25"/>
          <p:cNvSpPr>
            <a:spLocks noChangeArrowheads="1"/>
          </p:cNvSpPr>
          <p:nvPr/>
        </p:nvSpPr>
        <p:spPr bwMode="auto">
          <a:xfrm>
            <a:off x="4370388" y="2555875"/>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74176" name="Line 96"/>
          <p:cNvSpPr>
            <a:spLocks noChangeShapeType="1"/>
          </p:cNvSpPr>
          <p:nvPr/>
        </p:nvSpPr>
        <p:spPr bwMode="auto">
          <a:xfrm>
            <a:off x="4449763" y="3184525"/>
            <a:ext cx="847725" cy="0"/>
          </a:xfrm>
          <a:prstGeom prst="line">
            <a:avLst/>
          </a:prstGeom>
          <a:noFill/>
          <a:ln w="12700">
            <a:solidFill>
              <a:schemeClr val="tx1"/>
            </a:solidFill>
            <a:round/>
            <a:headEnd/>
            <a:tailEnd/>
          </a:ln>
        </p:spPr>
        <p:txBody>
          <a:bodyPr/>
          <a:lstStyle/>
          <a:p>
            <a:endParaRPr lang="zh-CN" altLang="en-US"/>
          </a:p>
        </p:txBody>
      </p:sp>
      <p:sp>
        <p:nvSpPr>
          <p:cNvPr id="174135" name="Oval 55"/>
          <p:cNvSpPr>
            <a:spLocks noChangeArrowheads="1"/>
          </p:cNvSpPr>
          <p:nvPr/>
        </p:nvSpPr>
        <p:spPr bwMode="auto">
          <a:xfrm>
            <a:off x="5229225" y="3130550"/>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74177" name="Line 97"/>
          <p:cNvSpPr>
            <a:spLocks noChangeShapeType="1"/>
          </p:cNvSpPr>
          <p:nvPr/>
        </p:nvSpPr>
        <p:spPr bwMode="auto">
          <a:xfrm rot="-5400000">
            <a:off x="4388644" y="4274344"/>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74178" name="Object 98"/>
          <p:cNvGraphicFramePr>
            <a:graphicFrameLocks noChangeAspect="1"/>
          </p:cNvGraphicFramePr>
          <p:nvPr/>
        </p:nvGraphicFramePr>
        <p:xfrm>
          <a:off x="4662488" y="4103688"/>
          <a:ext cx="265112" cy="358775"/>
        </p:xfrm>
        <a:graphic>
          <a:graphicData uri="http://schemas.openxmlformats.org/presentationml/2006/ole">
            <p:oleObj spid="_x0000_s309263" name="公式" r:id="rId18" imgW="152268" imgH="215713" progId="Equation.3">
              <p:embed/>
            </p:oleObj>
          </a:graphicData>
        </a:graphic>
      </p:graphicFrame>
      <p:grpSp>
        <p:nvGrpSpPr>
          <p:cNvPr id="6" name="Group 59"/>
          <p:cNvGrpSpPr>
            <a:grpSpLocks/>
          </p:cNvGrpSpPr>
          <p:nvPr/>
        </p:nvGrpSpPr>
        <p:grpSpPr bwMode="auto">
          <a:xfrm>
            <a:off x="1892300" y="3730625"/>
            <a:ext cx="841375" cy="703263"/>
            <a:chOff x="859" y="2535"/>
            <a:chExt cx="530" cy="443"/>
          </a:xfrm>
        </p:grpSpPr>
        <p:graphicFrame>
          <p:nvGraphicFramePr>
            <p:cNvPr id="33807" name="Object 60"/>
            <p:cNvGraphicFramePr>
              <a:graphicFrameLocks noChangeAspect="1"/>
            </p:cNvGraphicFramePr>
            <p:nvPr/>
          </p:nvGraphicFramePr>
          <p:xfrm>
            <a:off x="1021" y="2535"/>
            <a:ext cx="157" cy="158"/>
          </p:xfrm>
          <a:graphic>
            <a:graphicData uri="http://schemas.openxmlformats.org/presentationml/2006/ole">
              <p:oleObj spid="_x0000_s309264" name="公式" r:id="rId19" imgW="139700" imgH="139700" progId="Equation.3">
                <p:embed/>
              </p:oleObj>
            </a:graphicData>
          </a:graphic>
        </p:graphicFrame>
        <p:graphicFrame>
          <p:nvGraphicFramePr>
            <p:cNvPr id="33808" name="Object 61"/>
            <p:cNvGraphicFramePr>
              <a:graphicFrameLocks noChangeAspect="1"/>
            </p:cNvGraphicFramePr>
            <p:nvPr/>
          </p:nvGraphicFramePr>
          <p:xfrm>
            <a:off x="1008" y="2889"/>
            <a:ext cx="158" cy="89"/>
          </p:xfrm>
          <a:graphic>
            <a:graphicData uri="http://schemas.openxmlformats.org/presentationml/2006/ole">
              <p:oleObj spid="_x0000_s309265" name="公式" r:id="rId20" imgW="139518" imgH="76101" progId="Equation.3">
                <p:embed/>
              </p:oleObj>
            </a:graphicData>
          </a:graphic>
        </p:graphicFrame>
        <p:graphicFrame>
          <p:nvGraphicFramePr>
            <p:cNvPr id="33809" name="Object 62"/>
            <p:cNvGraphicFramePr>
              <a:graphicFrameLocks noChangeAspect="1"/>
            </p:cNvGraphicFramePr>
            <p:nvPr/>
          </p:nvGraphicFramePr>
          <p:xfrm>
            <a:off x="859" y="2636"/>
            <a:ext cx="186" cy="253"/>
          </p:xfrm>
          <a:graphic>
            <a:graphicData uri="http://schemas.openxmlformats.org/presentationml/2006/ole">
              <p:oleObj spid="_x0000_s309266" name="公式" r:id="rId21" imgW="165028" imgH="228501" progId="Equation.3">
                <p:embed/>
              </p:oleObj>
            </a:graphicData>
          </a:graphic>
        </p:graphicFrame>
        <p:grpSp>
          <p:nvGrpSpPr>
            <p:cNvPr id="33847" name="Group 63"/>
            <p:cNvGrpSpPr>
              <a:grpSpLocks/>
            </p:cNvGrpSpPr>
            <p:nvPr/>
          </p:nvGrpSpPr>
          <p:grpSpPr bwMode="auto">
            <a:xfrm>
              <a:off x="1120" y="2648"/>
              <a:ext cx="269" cy="268"/>
              <a:chOff x="144" y="3216"/>
              <a:chExt cx="240" cy="240"/>
            </a:xfrm>
          </p:grpSpPr>
          <p:sp>
            <p:nvSpPr>
              <p:cNvPr id="33848" name="Oval 6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3849" name="Line 6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174179" name="Text Box 99"/>
          <p:cNvSpPr txBox="1">
            <a:spLocks noChangeArrowheads="1"/>
          </p:cNvSpPr>
          <p:nvPr/>
        </p:nvSpPr>
        <p:spPr bwMode="auto">
          <a:xfrm>
            <a:off x="2905125" y="5651500"/>
            <a:ext cx="3789363" cy="463550"/>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400"/>
              <a:t>双电源共射极放大电路</a:t>
            </a:r>
          </a:p>
        </p:txBody>
      </p:sp>
      <p:grpSp>
        <p:nvGrpSpPr>
          <p:cNvPr id="8" name="Group 104"/>
          <p:cNvGrpSpPr>
            <a:grpSpLocks/>
          </p:cNvGrpSpPr>
          <p:nvPr/>
        </p:nvGrpSpPr>
        <p:grpSpPr bwMode="auto">
          <a:xfrm>
            <a:off x="5700713" y="3571875"/>
            <a:ext cx="484187" cy="176213"/>
            <a:chOff x="1432" y="3252"/>
            <a:chExt cx="305" cy="111"/>
          </a:xfrm>
        </p:grpSpPr>
        <p:sp>
          <p:nvSpPr>
            <p:cNvPr id="33843" name="Rectangle 105"/>
            <p:cNvSpPr>
              <a:spLocks noChangeArrowheads="1"/>
            </p:cNvSpPr>
            <p:nvPr/>
          </p:nvSpPr>
          <p:spPr bwMode="auto">
            <a:xfrm>
              <a:off x="1432" y="3252"/>
              <a:ext cx="305" cy="111"/>
            </a:xfrm>
            <a:prstGeom prst="rect">
              <a:avLst/>
            </a:prstGeom>
            <a:solidFill>
              <a:schemeClr val="bg1"/>
            </a:solidFill>
            <a:ln w="12700" algn="ctr">
              <a:noFill/>
              <a:miter lim="800000"/>
              <a:headEnd/>
              <a:tailEnd/>
            </a:ln>
          </p:spPr>
          <p:txBody>
            <a:bodyPr wrap="none" anchor="ctr"/>
            <a:lstStyle/>
            <a:p>
              <a:endParaRPr lang="zh-CN" altLang="en-US"/>
            </a:p>
          </p:txBody>
        </p:sp>
        <p:grpSp>
          <p:nvGrpSpPr>
            <p:cNvPr id="33844" name="Group 106"/>
            <p:cNvGrpSpPr>
              <a:grpSpLocks/>
            </p:cNvGrpSpPr>
            <p:nvPr/>
          </p:nvGrpSpPr>
          <p:grpSpPr bwMode="auto">
            <a:xfrm>
              <a:off x="1432" y="3252"/>
              <a:ext cx="304" cy="102"/>
              <a:chOff x="112" y="3074"/>
              <a:chExt cx="304" cy="102"/>
            </a:xfrm>
          </p:grpSpPr>
          <p:sp>
            <p:nvSpPr>
              <p:cNvPr id="33845" name="Line 107"/>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3846" name="Line 108"/>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66" name="AutoShape 64"/>
          <p:cNvSpPr>
            <a:spLocks noChangeArrowheads="1"/>
          </p:cNvSpPr>
          <p:nvPr/>
        </p:nvSpPr>
        <p:spPr bwMode="auto">
          <a:xfrm>
            <a:off x="2111375" y="2019300"/>
            <a:ext cx="1944688" cy="681038"/>
          </a:xfrm>
          <a:prstGeom prst="wedgeRoundRectCallout">
            <a:avLst>
              <a:gd name="adj1" fmla="val 44209"/>
              <a:gd name="adj2" fmla="val 157304"/>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eaLnBrk="0" hangingPunct="0">
              <a:defRPr/>
            </a:pPr>
            <a:r>
              <a:rPr lang="zh-CN" sz="2000" dirty="0">
                <a:solidFill>
                  <a:srgbClr val="000050"/>
                </a:solidFill>
                <a:latin typeface="Arial" charset="0"/>
                <a:ea typeface="仿宋_GB2312" pitchFamily="1" charset="-122"/>
              </a:rPr>
              <a:t>放大电路的核心元件</a:t>
            </a:r>
            <a:r>
              <a:rPr lang="zh-CN" altLang="zh-CN" sz="2000" dirty="0">
                <a:solidFill>
                  <a:srgbClr val="000050"/>
                </a:solidFill>
                <a:latin typeface="Arial" charset="0"/>
                <a:ea typeface="仿宋_GB2312" pitchFamily="1" charset="-122"/>
              </a:rPr>
              <a:t>——</a:t>
            </a:r>
            <a:r>
              <a:rPr lang="zh-CN" sz="2000" dirty="0">
                <a:solidFill>
                  <a:srgbClr val="000050"/>
                </a:solidFill>
                <a:latin typeface="Arial" charset="0"/>
                <a:ea typeface="仿宋_GB2312" pitchFamily="1" charset="-122"/>
              </a:rPr>
              <a:t>三极管</a:t>
            </a:r>
          </a:p>
        </p:txBody>
      </p:sp>
      <p:sp>
        <p:nvSpPr>
          <p:cNvPr id="67" name="AutoShape 66"/>
          <p:cNvSpPr>
            <a:spLocks noChangeArrowheads="1"/>
          </p:cNvSpPr>
          <p:nvPr/>
        </p:nvSpPr>
        <p:spPr bwMode="auto">
          <a:xfrm>
            <a:off x="1198563" y="3249613"/>
            <a:ext cx="1223962" cy="341312"/>
          </a:xfrm>
          <a:prstGeom prst="wedgeRoundRectCallout">
            <a:avLst>
              <a:gd name="adj1" fmla="val 88159"/>
              <a:gd name="adj2" fmla="val 64663"/>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基极电阻</a:t>
            </a:r>
          </a:p>
        </p:txBody>
      </p:sp>
      <p:sp>
        <p:nvSpPr>
          <p:cNvPr id="68" name="AutoShape 67"/>
          <p:cNvSpPr>
            <a:spLocks noChangeArrowheads="1"/>
          </p:cNvSpPr>
          <p:nvPr/>
        </p:nvSpPr>
        <p:spPr bwMode="auto">
          <a:xfrm>
            <a:off x="365125" y="4043363"/>
            <a:ext cx="1223963" cy="341312"/>
          </a:xfrm>
          <a:prstGeom prst="wedgeRoundRectCallout">
            <a:avLst>
              <a:gd name="adj1" fmla="val 81398"/>
              <a:gd name="adj2" fmla="val 72466"/>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基极电源</a:t>
            </a:r>
          </a:p>
        </p:txBody>
      </p:sp>
      <p:sp>
        <p:nvSpPr>
          <p:cNvPr id="70" name="AutoShape 68"/>
          <p:cNvSpPr>
            <a:spLocks noChangeArrowheads="1"/>
          </p:cNvSpPr>
          <p:nvPr/>
        </p:nvSpPr>
        <p:spPr bwMode="auto">
          <a:xfrm>
            <a:off x="4452938" y="1543050"/>
            <a:ext cx="1511300" cy="341313"/>
          </a:xfrm>
          <a:prstGeom prst="wedgeRoundRectCallout">
            <a:avLst>
              <a:gd name="adj1" fmla="val -49485"/>
              <a:gd name="adj2" fmla="val 235666"/>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集电极电阻</a:t>
            </a:r>
          </a:p>
        </p:txBody>
      </p:sp>
      <p:sp>
        <p:nvSpPr>
          <p:cNvPr id="71" name="AutoShape 69"/>
          <p:cNvSpPr>
            <a:spLocks noChangeArrowheads="1"/>
          </p:cNvSpPr>
          <p:nvPr/>
        </p:nvSpPr>
        <p:spPr bwMode="auto">
          <a:xfrm>
            <a:off x="6437313" y="4202113"/>
            <a:ext cx="1511300" cy="341312"/>
          </a:xfrm>
          <a:prstGeom prst="wedgeRoundRectCallout">
            <a:avLst>
              <a:gd name="adj1" fmla="val -73005"/>
              <a:gd name="adj2" fmla="val -144194"/>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集电极电源</a:t>
            </a:r>
          </a:p>
        </p:txBody>
      </p:sp>
    </p:spTree>
    <p:extLst>
      <p:ext uri="{BB962C8B-B14F-4D97-AF65-F5344CB8AC3E}">
        <p14:creationId xmlns="" xmlns:p14="http://schemas.microsoft.com/office/powerpoint/2010/main" val="234170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66"/>
                                        </p:tgtEl>
                                        <p:attrNameLst>
                                          <p:attrName>style.visibility</p:attrName>
                                        </p:attrNameLst>
                                      </p:cBhvr>
                                      <p:to>
                                        <p:strVal val="visible"/>
                                      </p:to>
                                    </p:set>
                                    <p:anim calcmode="discrete" valueType="clr">
                                      <p:cBhvr override="childStyle">
                                        <p:cTn id="12" dur="80"/>
                                        <p:tgtEl>
                                          <p:spTgt spid="66"/>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6"/>
                                        </p:tgtEl>
                                        <p:attrNameLst>
                                          <p:attrName>fillcolor</p:attrName>
                                        </p:attrNameLst>
                                      </p:cBhvr>
                                      <p:tavLst>
                                        <p:tav tm="0">
                                          <p:val>
                                            <p:clrVal>
                                              <a:schemeClr val="accent2"/>
                                            </p:clrVal>
                                          </p:val>
                                        </p:tav>
                                        <p:tav tm="50000">
                                          <p:val>
                                            <p:clrVal>
                                              <a:schemeClr val="hlink"/>
                                            </p:clrVal>
                                          </p:val>
                                        </p:tav>
                                      </p:tavLst>
                                    </p:anim>
                                    <p:set>
                                      <p:cBhvr>
                                        <p:cTn id="14" dur="80"/>
                                        <p:tgtEl>
                                          <p:spTgt spid="66"/>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4168"/>
                                        </p:tgtEl>
                                        <p:attrNameLst>
                                          <p:attrName>style.visibility</p:attrName>
                                        </p:attrNameLst>
                                      </p:cBhvr>
                                      <p:to>
                                        <p:strVal val="visible"/>
                                      </p:to>
                                    </p:set>
                                    <p:animEffect transition="in" filter="blinds(horizontal)">
                                      <p:cBhvr>
                                        <p:cTn id="19" dur="500"/>
                                        <p:tgtEl>
                                          <p:spTgt spid="174168"/>
                                        </p:tgtEl>
                                      </p:cBhvr>
                                    </p:animEffect>
                                  </p:childTnLst>
                                  <p:subTnLst>
                                    <p:audio>
                                      <p:cMediaNode>
                                        <p:cTn display="0" masterRel="sameClick">
                                          <p:stCondLst>
                                            <p:cond evt="begin" delay="0">
                                              <p:tn val="17"/>
                                            </p:cond>
                                          </p:stCondLst>
                                          <p:endCondLst>
                                            <p:cond evt="onStopAudio" delay="0">
                                              <p:tgtEl>
                                                <p:sldTgt/>
                                              </p:tgtEl>
                                            </p:cond>
                                          </p:endCondLst>
                                        </p:cTn>
                                        <p:tgtEl>
                                          <p:sndTgt r:embed="rId4" name="camera.wav"/>
                                        </p:tgtEl>
                                      </p:cMediaNode>
                                    </p:audio>
                                  </p:subTnLst>
                                </p:cTn>
                              </p:par>
                              <p:par>
                                <p:cTn id="20" presetID="3" presetClass="entr" presetSubtype="10" fill="hold" grpId="0" nodeType="withEffect">
                                  <p:stCondLst>
                                    <p:cond delay="0"/>
                                  </p:stCondLst>
                                  <p:childTnLst>
                                    <p:set>
                                      <p:cBhvr>
                                        <p:cTn id="21" dur="1" fill="hold">
                                          <p:stCondLst>
                                            <p:cond delay="0"/>
                                          </p:stCondLst>
                                        </p:cTn>
                                        <p:tgtEl>
                                          <p:spTgt spid="174150"/>
                                        </p:tgtEl>
                                        <p:attrNameLst>
                                          <p:attrName>style.visibility</p:attrName>
                                        </p:attrNameLst>
                                      </p:cBhvr>
                                      <p:to>
                                        <p:strVal val="visible"/>
                                      </p:to>
                                    </p:set>
                                    <p:animEffect transition="in" filter="blinds(horizontal)">
                                      <p:cBhvr>
                                        <p:cTn id="22" dur="500"/>
                                        <p:tgtEl>
                                          <p:spTgt spid="174150"/>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par>
                                <p:cTn id="23" presetID="3" presetClass="entr" presetSubtype="10" fill="hold" grpId="0" nodeType="withEffect">
                                  <p:stCondLst>
                                    <p:cond delay="0"/>
                                  </p:stCondLst>
                                  <p:childTnLst>
                                    <p:set>
                                      <p:cBhvr>
                                        <p:cTn id="24" dur="1" fill="hold">
                                          <p:stCondLst>
                                            <p:cond delay="0"/>
                                          </p:stCondLst>
                                        </p:cTn>
                                        <p:tgtEl>
                                          <p:spTgt spid="174155"/>
                                        </p:tgtEl>
                                        <p:attrNameLst>
                                          <p:attrName>style.visibility</p:attrName>
                                        </p:attrNameLst>
                                      </p:cBhvr>
                                      <p:to>
                                        <p:strVal val="visible"/>
                                      </p:to>
                                    </p:set>
                                    <p:animEffect transition="in" filter="blinds(horizontal)">
                                      <p:cBhvr>
                                        <p:cTn id="25" dur="500"/>
                                        <p:tgtEl>
                                          <p:spTgt spid="174155"/>
                                        </p:tgtEl>
                                      </p:cBhvr>
                                    </p:animEffect>
                                  </p:childTnLst>
                                  <p:subTnLst>
                                    <p:audio>
                                      <p:cMediaNode>
                                        <p:cTn display="0" masterRel="sameClick">
                                          <p:stCondLst>
                                            <p:cond evt="begin" delay="0">
                                              <p:tn val="23"/>
                                            </p:cond>
                                          </p:stCondLst>
                                          <p:endCondLst>
                                            <p:cond evt="onStopAudio" delay="0">
                                              <p:tgtEl>
                                                <p:sldTgt/>
                                              </p:tgtEl>
                                            </p:cond>
                                          </p:endCondLst>
                                        </p:cTn>
                                        <p:tgtEl>
                                          <p:sndTgt r:embed="rId4" name="camera.wav"/>
                                        </p:tgtEl>
                                      </p:cMediaNode>
                                    </p:audio>
                                  </p:subTnLst>
                                </p:cTn>
                              </p:par>
                              <p:par>
                                <p:cTn id="26" presetID="3" presetClass="entr" presetSubtype="10" fill="hold" grpId="0" nodeType="withEffect">
                                  <p:stCondLst>
                                    <p:cond delay="0"/>
                                  </p:stCondLst>
                                  <p:childTnLst>
                                    <p:set>
                                      <p:cBhvr>
                                        <p:cTn id="27" dur="1" fill="hold">
                                          <p:stCondLst>
                                            <p:cond delay="0"/>
                                          </p:stCondLst>
                                        </p:cTn>
                                        <p:tgtEl>
                                          <p:spTgt spid="174162"/>
                                        </p:tgtEl>
                                        <p:attrNameLst>
                                          <p:attrName>style.visibility</p:attrName>
                                        </p:attrNameLst>
                                      </p:cBhvr>
                                      <p:to>
                                        <p:strVal val="visible"/>
                                      </p:to>
                                    </p:set>
                                    <p:animEffect transition="in" filter="blinds(horizontal)">
                                      <p:cBhvr>
                                        <p:cTn id="28" dur="500"/>
                                        <p:tgtEl>
                                          <p:spTgt spid="174162"/>
                                        </p:tgtEl>
                                      </p:cBhvr>
                                    </p:animEffect>
                                  </p:childTnLst>
                                  <p:subTnLst>
                                    <p:audio>
                                      <p:cMediaNode>
                                        <p:cTn display="0" masterRel="sameClick">
                                          <p:stCondLst>
                                            <p:cond evt="begin" delay="0">
                                              <p:tn val="26"/>
                                            </p:cond>
                                          </p:stCondLst>
                                          <p:endCondLst>
                                            <p:cond evt="onStopAudio" delay="0">
                                              <p:tgtEl>
                                                <p:sldTgt/>
                                              </p:tgtEl>
                                            </p:cond>
                                          </p:endCondLst>
                                        </p:cTn>
                                        <p:tgtEl>
                                          <p:sndTgt r:embed="rId4" name="camera.wav"/>
                                        </p:tgtEl>
                                      </p:cMediaNode>
                                    </p:audio>
                                  </p:subTnLst>
                                </p:cTn>
                              </p:par>
                              <p:par>
                                <p:cTn id="29" presetID="3" presetClass="entr" presetSubtype="10" fill="hold" grpId="0" nodeType="withEffect">
                                  <p:stCondLst>
                                    <p:cond delay="0"/>
                                  </p:stCondLst>
                                  <p:childTnLst>
                                    <p:set>
                                      <p:cBhvr>
                                        <p:cTn id="30" dur="1" fill="hold">
                                          <p:stCondLst>
                                            <p:cond delay="0"/>
                                          </p:stCondLst>
                                        </p:cTn>
                                        <p:tgtEl>
                                          <p:spTgt spid="174108"/>
                                        </p:tgtEl>
                                        <p:attrNameLst>
                                          <p:attrName>style.visibility</p:attrName>
                                        </p:attrNameLst>
                                      </p:cBhvr>
                                      <p:to>
                                        <p:strVal val="visible"/>
                                      </p:to>
                                    </p:set>
                                    <p:animEffect transition="in" filter="blinds(horizontal)">
                                      <p:cBhvr>
                                        <p:cTn id="31" dur="500"/>
                                        <p:tgtEl>
                                          <p:spTgt spid="174108"/>
                                        </p:tgtEl>
                                      </p:cBhvr>
                                    </p:animEffect>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subTnLst>
                                </p:cTn>
                              </p:par>
                              <p:par>
                                <p:cTn id="32" presetID="3" presetClass="entr" presetSubtype="10" fill="hold" grpId="0" nodeType="withEffect">
                                  <p:stCondLst>
                                    <p:cond delay="0"/>
                                  </p:stCondLst>
                                  <p:childTnLst>
                                    <p:set>
                                      <p:cBhvr>
                                        <p:cTn id="33" dur="1" fill="hold">
                                          <p:stCondLst>
                                            <p:cond delay="0"/>
                                          </p:stCondLst>
                                        </p:cTn>
                                        <p:tgtEl>
                                          <p:spTgt spid="174107"/>
                                        </p:tgtEl>
                                        <p:attrNameLst>
                                          <p:attrName>style.visibility</p:attrName>
                                        </p:attrNameLst>
                                      </p:cBhvr>
                                      <p:to>
                                        <p:strVal val="visible"/>
                                      </p:to>
                                    </p:set>
                                    <p:animEffect transition="in" filter="blinds(horizontal)">
                                      <p:cBhvr>
                                        <p:cTn id="34" dur="500"/>
                                        <p:tgtEl>
                                          <p:spTgt spid="174107"/>
                                        </p:tgtEl>
                                      </p:cBhvr>
                                    </p:animEffect>
                                  </p:childTnLst>
                                  <p:subTnLst>
                                    <p:audio>
                                      <p:cMediaNode>
                                        <p:cTn display="0" masterRel="sameClick">
                                          <p:stCondLst>
                                            <p:cond evt="begin" delay="0">
                                              <p:tn val="32"/>
                                            </p:cond>
                                          </p:stCondLst>
                                          <p:endCondLst>
                                            <p:cond evt="onStopAudio" delay="0">
                                              <p:tgtEl>
                                                <p:sldTgt/>
                                              </p:tgtEl>
                                            </p:cond>
                                          </p:endCondLst>
                                        </p:cTn>
                                        <p:tgtEl>
                                          <p:sndTgt r:embed="rId4" name="camera.wav"/>
                                        </p:tgtEl>
                                      </p:cMediaNode>
                                    </p:audio>
                                  </p:subTnLst>
                                </p:cTn>
                              </p:par>
                              <p:par>
                                <p:cTn id="35" presetID="3" presetClass="entr" presetSubtype="10" fill="hold" grpId="0" nodeType="withEffect">
                                  <p:stCondLst>
                                    <p:cond delay="0"/>
                                  </p:stCondLst>
                                  <p:childTnLst>
                                    <p:set>
                                      <p:cBhvr>
                                        <p:cTn id="36" dur="1" fill="hold">
                                          <p:stCondLst>
                                            <p:cond delay="0"/>
                                          </p:stCondLst>
                                        </p:cTn>
                                        <p:tgtEl>
                                          <p:spTgt spid="174115"/>
                                        </p:tgtEl>
                                        <p:attrNameLst>
                                          <p:attrName>style.visibility</p:attrName>
                                        </p:attrNameLst>
                                      </p:cBhvr>
                                      <p:to>
                                        <p:strVal val="visible"/>
                                      </p:to>
                                    </p:set>
                                    <p:animEffect transition="in" filter="blinds(horizontal)">
                                      <p:cBhvr>
                                        <p:cTn id="37" dur="500"/>
                                        <p:tgtEl>
                                          <p:spTgt spid="174115"/>
                                        </p:tgtEl>
                                      </p:cBhvr>
                                    </p:animEffect>
                                  </p:childTnLst>
                                  <p:subTnLst>
                                    <p:audio>
                                      <p:cMediaNode>
                                        <p:cTn display="0" masterRel="sameClick">
                                          <p:stCondLst>
                                            <p:cond evt="begin" delay="0">
                                              <p:tn val="35"/>
                                            </p:cond>
                                          </p:stCondLst>
                                          <p:endCondLst>
                                            <p:cond evt="onStopAudio" delay="0">
                                              <p:tgtEl>
                                                <p:sldTgt/>
                                              </p:tgtEl>
                                            </p:cond>
                                          </p:endCondLst>
                                        </p:cTn>
                                        <p:tgtEl>
                                          <p:sndTgt r:embed="rId4" name="camera.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4171"/>
                                        </p:tgtEl>
                                        <p:attrNameLst>
                                          <p:attrName>style.visibility</p:attrName>
                                        </p:attrNameLst>
                                      </p:cBhvr>
                                      <p:to>
                                        <p:strVal val="visible"/>
                                      </p:to>
                                    </p:set>
                                    <p:animEffect transition="in" filter="blinds(horizontal)">
                                      <p:cBhvr>
                                        <p:cTn id="42" dur="500"/>
                                        <p:tgtEl>
                                          <p:spTgt spid="174171"/>
                                        </p:tgtEl>
                                      </p:cBhvr>
                                    </p:animEffect>
                                  </p:childTnLst>
                                  <p:subTnLst>
                                    <p:audio>
                                      <p:cMediaNode>
                                        <p:cTn display="0" masterRel="sameClick">
                                          <p:stCondLst>
                                            <p:cond evt="begin" delay="0">
                                              <p:tn val="40"/>
                                            </p:cond>
                                          </p:stCondLst>
                                          <p:endCondLst>
                                            <p:cond evt="onStopAudio" delay="0">
                                              <p:tgtEl>
                                                <p:sldTgt/>
                                              </p:tgtEl>
                                            </p:cond>
                                          </p:endCondLst>
                                        </p:cTn>
                                        <p:tgtEl>
                                          <p:sndTgt r:embed="rId4" name="camera.wav"/>
                                        </p:tgtEl>
                                      </p:cMediaNode>
                                    </p:audio>
                                  </p:subTnLst>
                                </p:cTn>
                              </p:par>
                              <p:par>
                                <p:cTn id="43" presetID="3" presetClass="entr" presetSubtype="10" fill="hold" nodeType="withEffect">
                                  <p:stCondLst>
                                    <p:cond delay="0"/>
                                  </p:stCondLst>
                                  <p:childTnLst>
                                    <p:set>
                                      <p:cBhvr>
                                        <p:cTn id="44" dur="1" fill="hold">
                                          <p:stCondLst>
                                            <p:cond delay="0"/>
                                          </p:stCondLst>
                                        </p:cTn>
                                        <p:tgtEl>
                                          <p:spTgt spid="174172"/>
                                        </p:tgtEl>
                                        <p:attrNameLst>
                                          <p:attrName>style.visibility</p:attrName>
                                        </p:attrNameLst>
                                      </p:cBhvr>
                                      <p:to>
                                        <p:strVal val="visible"/>
                                      </p:to>
                                    </p:set>
                                    <p:animEffect transition="in" filter="blinds(horizontal)">
                                      <p:cBhvr>
                                        <p:cTn id="45" dur="500"/>
                                        <p:tgtEl>
                                          <p:spTgt spid="174172"/>
                                        </p:tgtEl>
                                      </p:cBhvr>
                                    </p:animEffect>
                                  </p:childTnLst>
                                  <p:subTnLst>
                                    <p:audio>
                                      <p:cMediaNode>
                                        <p:cTn display="0" masterRel="sameClick">
                                          <p:stCondLst>
                                            <p:cond evt="begin" delay="0">
                                              <p:tn val="43"/>
                                            </p:cond>
                                          </p:stCondLst>
                                          <p:endCondLst>
                                            <p:cond evt="onStopAudio" delay="0">
                                              <p:tgtEl>
                                                <p:sldTgt/>
                                              </p:tgtEl>
                                            </p:cond>
                                          </p:endCondLst>
                                        </p:cTn>
                                        <p:tgtEl>
                                          <p:sndTgt r:embed="rId4" name="camera.wav"/>
                                        </p:tgtEl>
                                      </p:cMediaNode>
                                    </p:audio>
                                  </p:subTnLst>
                                </p:cTn>
                              </p:par>
                              <p:par>
                                <p:cTn id="46" presetID="3" presetClass="entr" presetSubtype="1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linds(horizontal)">
                                      <p:cBhvr>
                                        <p:cTn id="48" dur="500"/>
                                        <p:tgtEl>
                                          <p:spTgt spid="4"/>
                                        </p:tgtEl>
                                      </p:cBhvr>
                                    </p:animEffect>
                                  </p:childTnLst>
                                </p:cTn>
                              </p:par>
                              <p:par>
                                <p:cTn id="49" presetID="3" presetClass="entr" presetSubtype="10" fill="hold" nodeType="withEffect">
                                  <p:stCondLst>
                                    <p:cond delay="0"/>
                                  </p:stCondLst>
                                  <p:childTnLst>
                                    <p:set>
                                      <p:cBhvr>
                                        <p:cTn id="50" dur="1" fill="hold">
                                          <p:stCondLst>
                                            <p:cond delay="0"/>
                                          </p:stCondLst>
                                        </p:cTn>
                                        <p:tgtEl>
                                          <p:spTgt spid="174109"/>
                                        </p:tgtEl>
                                        <p:attrNameLst>
                                          <p:attrName>style.visibility</p:attrName>
                                        </p:attrNameLst>
                                      </p:cBhvr>
                                      <p:to>
                                        <p:strVal val="visible"/>
                                      </p:to>
                                    </p:set>
                                    <p:animEffect transition="in" filter="blinds(horizontal)">
                                      <p:cBhvr>
                                        <p:cTn id="51" dur="500"/>
                                        <p:tgtEl>
                                          <p:spTgt spid="174109"/>
                                        </p:tgtEl>
                                      </p:cBhvr>
                                    </p:animEffect>
                                  </p:childTnLst>
                                  <p:subTnLst>
                                    <p:audio>
                                      <p:cMediaNode>
                                        <p:cTn display="0" masterRel="sameClick">
                                          <p:stCondLst>
                                            <p:cond evt="begin" delay="0">
                                              <p:tn val="49"/>
                                            </p:cond>
                                          </p:stCondLst>
                                          <p:endCondLst>
                                            <p:cond evt="onStopAudio" delay="0">
                                              <p:tgtEl>
                                                <p:sldTgt/>
                                              </p:tgtEl>
                                            </p:cond>
                                          </p:endCondLst>
                                        </p:cTn>
                                        <p:tgtEl>
                                          <p:sndTgt r:embed="rId4" name="camera.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74121"/>
                                        </p:tgtEl>
                                        <p:attrNameLst>
                                          <p:attrName>style.visibility</p:attrName>
                                        </p:attrNameLst>
                                      </p:cBhvr>
                                      <p:to>
                                        <p:strVal val="visible"/>
                                      </p:to>
                                    </p:set>
                                    <p:animEffect transition="in" filter="blinds(horizontal)">
                                      <p:cBhvr>
                                        <p:cTn id="56" dur="500"/>
                                        <p:tgtEl>
                                          <p:spTgt spid="174121"/>
                                        </p:tgtEl>
                                      </p:cBhvr>
                                    </p:animEffect>
                                  </p:childTnLst>
                                  <p:subTnLst>
                                    <p:audio>
                                      <p:cMediaNode>
                                        <p:cTn display="0" masterRel="sameClick">
                                          <p:stCondLst>
                                            <p:cond evt="begin" delay="0">
                                              <p:tn val="54"/>
                                            </p:cond>
                                          </p:stCondLst>
                                          <p:endCondLst>
                                            <p:cond evt="onStopAudio" delay="0">
                                              <p:tgtEl>
                                                <p:sldTgt/>
                                              </p:tgtEl>
                                            </p:cond>
                                          </p:endCondLst>
                                        </p:cTn>
                                        <p:tgtEl>
                                          <p:sndTgt r:embed="rId4" name="camera.wav"/>
                                        </p:tgtEl>
                                      </p:cMediaNode>
                                    </p:audio>
                                  </p:subTnLst>
                                </p:cTn>
                              </p:par>
                              <p:par>
                                <p:cTn id="57" presetID="3" presetClass="entr" presetSubtype="10" fill="hold" nodeType="withEffect">
                                  <p:stCondLst>
                                    <p:cond delay="0"/>
                                  </p:stCondLst>
                                  <p:childTnLst>
                                    <p:set>
                                      <p:cBhvr>
                                        <p:cTn id="58" dur="1" fill="hold">
                                          <p:stCondLst>
                                            <p:cond delay="0"/>
                                          </p:stCondLst>
                                        </p:cTn>
                                        <p:tgtEl>
                                          <p:spTgt spid="174123"/>
                                        </p:tgtEl>
                                        <p:attrNameLst>
                                          <p:attrName>style.visibility</p:attrName>
                                        </p:attrNameLst>
                                      </p:cBhvr>
                                      <p:to>
                                        <p:strVal val="visible"/>
                                      </p:to>
                                    </p:set>
                                    <p:animEffect transition="in" filter="blinds(horizontal)">
                                      <p:cBhvr>
                                        <p:cTn id="59" dur="500"/>
                                        <p:tgtEl>
                                          <p:spTgt spid="174123"/>
                                        </p:tgtEl>
                                      </p:cBhvr>
                                    </p:animEffec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par>
                                <p:cTn id="60" presetID="3" presetClass="entr" presetSubtype="10" fill="hold" nodeType="withEffect">
                                  <p:stCondLst>
                                    <p:cond delay="0"/>
                                  </p:stCondLst>
                                  <p:childTnLst>
                                    <p:set>
                                      <p:cBhvr>
                                        <p:cTn id="61" dur="1" fill="hold">
                                          <p:stCondLst>
                                            <p:cond delay="0"/>
                                          </p:stCondLst>
                                        </p:cTn>
                                        <p:tgtEl>
                                          <p:spTgt spid="174122"/>
                                        </p:tgtEl>
                                        <p:attrNameLst>
                                          <p:attrName>style.visibility</p:attrName>
                                        </p:attrNameLst>
                                      </p:cBhvr>
                                      <p:to>
                                        <p:strVal val="visible"/>
                                      </p:to>
                                    </p:set>
                                    <p:animEffect transition="in" filter="blinds(horizontal)">
                                      <p:cBhvr>
                                        <p:cTn id="62" dur="500"/>
                                        <p:tgtEl>
                                          <p:spTgt spid="174122"/>
                                        </p:tgtEl>
                                      </p:cBhvr>
                                    </p:animEffect>
                                  </p:childTnLst>
                                  <p:subTnLst>
                                    <p:audio>
                                      <p:cMediaNode>
                                        <p:cTn display="0" masterRel="sameClick">
                                          <p:stCondLst>
                                            <p:cond evt="begin" delay="0">
                                              <p:tn val="60"/>
                                            </p:cond>
                                          </p:stCondLst>
                                          <p:endCondLst>
                                            <p:cond evt="onStopAudio" delay="0">
                                              <p:tgtEl>
                                                <p:sldTgt/>
                                              </p:tgtEl>
                                            </p:cond>
                                          </p:endCondLst>
                                        </p:cTn>
                                        <p:tgtEl>
                                          <p:sndTgt r:embed="rId4" name="camera.wav"/>
                                        </p:tgtEl>
                                      </p:cMediaNode>
                                    </p:audio>
                                  </p:subTnLst>
                                </p:cTn>
                              </p:par>
                              <p:par>
                                <p:cTn id="63" presetID="3" presetClass="entr" presetSubtype="10" fill="hold" nodeType="withEffect">
                                  <p:stCondLst>
                                    <p:cond delay="0"/>
                                  </p:stCondLst>
                                  <p:childTnLst>
                                    <p:set>
                                      <p:cBhvr>
                                        <p:cTn id="64" dur="1" fill="hold">
                                          <p:stCondLst>
                                            <p:cond delay="0"/>
                                          </p:stCondLst>
                                        </p:cTn>
                                        <p:tgtEl>
                                          <p:spTgt spid="174130"/>
                                        </p:tgtEl>
                                        <p:attrNameLst>
                                          <p:attrName>style.visibility</p:attrName>
                                        </p:attrNameLst>
                                      </p:cBhvr>
                                      <p:to>
                                        <p:strVal val="visible"/>
                                      </p:to>
                                    </p:set>
                                    <p:animEffect transition="in" filter="blinds(horizontal)">
                                      <p:cBhvr>
                                        <p:cTn id="65" dur="500"/>
                                        <p:tgtEl>
                                          <p:spTgt spid="174130"/>
                                        </p:tgtEl>
                                      </p:cBhvr>
                                    </p:animEffect>
                                  </p:childTnLst>
                                  <p:subTnLst>
                                    <p:audio>
                                      <p:cMediaNode>
                                        <p:cTn display="0" masterRel="sameClick">
                                          <p:stCondLst>
                                            <p:cond evt="begin" delay="0">
                                              <p:tn val="63"/>
                                            </p:cond>
                                          </p:stCondLst>
                                          <p:endCondLst>
                                            <p:cond evt="onStopAudio" delay="0">
                                              <p:tgtEl>
                                                <p:sldTgt/>
                                              </p:tgtEl>
                                            </p:cond>
                                          </p:endCondLst>
                                        </p:cTn>
                                        <p:tgtEl>
                                          <p:sndTgt r:embed="rId4" name="camera.wav"/>
                                        </p:tgtEl>
                                      </p:cMediaNode>
                                    </p:audio>
                                  </p:subTnLst>
                                </p:cTn>
                              </p:par>
                              <p:par>
                                <p:cTn id="66" presetID="3" presetClass="entr" presetSubtype="10" fill="hold" grpId="0" nodeType="withEffect">
                                  <p:stCondLst>
                                    <p:cond delay="0"/>
                                  </p:stCondLst>
                                  <p:childTnLst>
                                    <p:set>
                                      <p:cBhvr>
                                        <p:cTn id="67" dur="1" fill="hold">
                                          <p:stCondLst>
                                            <p:cond delay="0"/>
                                          </p:stCondLst>
                                        </p:cTn>
                                        <p:tgtEl>
                                          <p:spTgt spid="174170"/>
                                        </p:tgtEl>
                                        <p:attrNameLst>
                                          <p:attrName>style.visibility</p:attrName>
                                        </p:attrNameLst>
                                      </p:cBhvr>
                                      <p:to>
                                        <p:strVal val="visible"/>
                                      </p:to>
                                    </p:set>
                                    <p:animEffect transition="in" filter="blinds(horizontal)">
                                      <p:cBhvr>
                                        <p:cTn id="68" dur="500"/>
                                        <p:tgtEl>
                                          <p:spTgt spid="174170"/>
                                        </p:tgtEl>
                                      </p:cBhvr>
                                    </p:animEffect>
                                  </p:childTnLst>
                                  <p:subTnLst>
                                    <p:audio>
                                      <p:cMediaNode>
                                        <p:cTn display="0" masterRel="sameClick">
                                          <p:stCondLst>
                                            <p:cond evt="begin" delay="0">
                                              <p:tn val="66"/>
                                            </p:cond>
                                          </p:stCondLst>
                                          <p:endCondLst>
                                            <p:cond evt="onStopAudio" delay="0">
                                              <p:tgtEl>
                                                <p:sldTgt/>
                                              </p:tgtEl>
                                            </p:cond>
                                          </p:endCondLst>
                                        </p:cTn>
                                        <p:tgtEl>
                                          <p:sndTgt r:embed="rId4" name="camera.wav"/>
                                        </p:tgtEl>
                                      </p:cMediaNode>
                                    </p:audio>
                                  </p:subTnLst>
                                </p:cTn>
                              </p:par>
                            </p:childTnLst>
                          </p:cTn>
                        </p:par>
                      </p:childTnLst>
                    </p:cTn>
                  </p:par>
                  <p:par>
                    <p:cTn id="69" fill="hold">
                      <p:stCondLst>
                        <p:cond delay="indefinite"/>
                      </p:stCondLst>
                      <p:childTnLst>
                        <p:par>
                          <p:cTn id="70" fill="hold">
                            <p:stCondLst>
                              <p:cond delay="0"/>
                            </p:stCondLst>
                            <p:childTnLst>
                              <p:par>
                                <p:cTn id="71" presetID="27" presetClass="entr" presetSubtype="0" fill="hold" grpId="0" nodeType="clickEffect">
                                  <p:stCondLst>
                                    <p:cond delay="0"/>
                                  </p:stCondLst>
                                  <p:iterate type="lt">
                                    <p:tmPct val="50000"/>
                                  </p:iterate>
                                  <p:childTnLst>
                                    <p:set>
                                      <p:cBhvr>
                                        <p:cTn id="72" dur="1" fill="hold">
                                          <p:stCondLst>
                                            <p:cond delay="0"/>
                                          </p:stCondLst>
                                        </p:cTn>
                                        <p:tgtEl>
                                          <p:spTgt spid="67"/>
                                        </p:tgtEl>
                                        <p:attrNameLst>
                                          <p:attrName>style.visibility</p:attrName>
                                        </p:attrNameLst>
                                      </p:cBhvr>
                                      <p:to>
                                        <p:strVal val="visible"/>
                                      </p:to>
                                    </p:set>
                                    <p:anim calcmode="discrete" valueType="clr">
                                      <p:cBhvr override="childStyle">
                                        <p:cTn id="73" dur="80"/>
                                        <p:tgtEl>
                                          <p:spTgt spid="67"/>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67"/>
                                        </p:tgtEl>
                                        <p:attrNameLst>
                                          <p:attrName>fillcolor</p:attrName>
                                        </p:attrNameLst>
                                      </p:cBhvr>
                                      <p:tavLst>
                                        <p:tav tm="0">
                                          <p:val>
                                            <p:clrVal>
                                              <a:schemeClr val="accent2"/>
                                            </p:clrVal>
                                          </p:val>
                                        </p:tav>
                                        <p:tav tm="50000">
                                          <p:val>
                                            <p:clrVal>
                                              <a:schemeClr val="hlink"/>
                                            </p:clrVal>
                                          </p:val>
                                        </p:tav>
                                      </p:tavLst>
                                    </p:anim>
                                    <p:set>
                                      <p:cBhvr>
                                        <p:cTn id="75" dur="80"/>
                                        <p:tgtEl>
                                          <p:spTgt spid="67"/>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68"/>
                                        </p:tgtEl>
                                        <p:attrNameLst>
                                          <p:attrName>style.visibility</p:attrName>
                                        </p:attrNameLst>
                                      </p:cBhvr>
                                      <p:to>
                                        <p:strVal val="visible"/>
                                      </p:to>
                                    </p:set>
                                    <p:anim calcmode="discrete" valueType="clr">
                                      <p:cBhvr override="childStyle">
                                        <p:cTn id="80" dur="80"/>
                                        <p:tgtEl>
                                          <p:spTgt spid="68"/>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68"/>
                                        </p:tgtEl>
                                        <p:attrNameLst>
                                          <p:attrName>fillcolor</p:attrName>
                                        </p:attrNameLst>
                                      </p:cBhvr>
                                      <p:tavLst>
                                        <p:tav tm="0">
                                          <p:val>
                                            <p:clrVal>
                                              <a:schemeClr val="accent2"/>
                                            </p:clrVal>
                                          </p:val>
                                        </p:tav>
                                        <p:tav tm="50000">
                                          <p:val>
                                            <p:clrVal>
                                              <a:schemeClr val="hlink"/>
                                            </p:clrVal>
                                          </p:val>
                                        </p:tav>
                                      </p:tavLst>
                                    </p:anim>
                                    <p:set>
                                      <p:cBhvr>
                                        <p:cTn id="82" dur="80"/>
                                        <p:tgtEl>
                                          <p:spTgt spid="68"/>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4152"/>
                                        </p:tgtEl>
                                        <p:attrNameLst>
                                          <p:attrName>style.visibility</p:attrName>
                                        </p:attrNameLst>
                                      </p:cBhvr>
                                      <p:to>
                                        <p:strVal val="visible"/>
                                      </p:to>
                                    </p:set>
                                    <p:animEffect transition="in" filter="blinds(horizontal)">
                                      <p:cBhvr>
                                        <p:cTn id="87" dur="500"/>
                                        <p:tgtEl>
                                          <p:spTgt spid="174152"/>
                                        </p:tgtEl>
                                      </p:cBhvr>
                                    </p:animEffect>
                                  </p:childTnLst>
                                  <p:subTnLst>
                                    <p:audio>
                                      <p:cMediaNode>
                                        <p:cTn display="0" masterRel="sameClick">
                                          <p:stCondLst>
                                            <p:cond evt="begin" delay="0">
                                              <p:tn val="85"/>
                                            </p:cond>
                                          </p:stCondLst>
                                          <p:endCondLst>
                                            <p:cond evt="onStopAudio" delay="0">
                                              <p:tgtEl>
                                                <p:sldTgt/>
                                              </p:tgtEl>
                                            </p:cond>
                                          </p:endCondLst>
                                        </p:cTn>
                                        <p:tgtEl>
                                          <p:sndTgt r:embed="rId4" name="camera.wav"/>
                                        </p:tgtEl>
                                      </p:cMediaNode>
                                    </p:audio>
                                  </p:subTnLst>
                                </p:cTn>
                              </p:par>
                              <p:par>
                                <p:cTn id="88" presetID="3" presetClass="entr" presetSubtype="10" fill="hold" grpId="0" nodeType="withEffect">
                                  <p:stCondLst>
                                    <p:cond delay="0"/>
                                  </p:stCondLst>
                                  <p:childTnLst>
                                    <p:set>
                                      <p:cBhvr>
                                        <p:cTn id="89" dur="1" fill="hold">
                                          <p:stCondLst>
                                            <p:cond delay="0"/>
                                          </p:stCondLst>
                                        </p:cTn>
                                        <p:tgtEl>
                                          <p:spTgt spid="174156"/>
                                        </p:tgtEl>
                                        <p:attrNameLst>
                                          <p:attrName>style.visibility</p:attrName>
                                        </p:attrNameLst>
                                      </p:cBhvr>
                                      <p:to>
                                        <p:strVal val="visible"/>
                                      </p:to>
                                    </p:set>
                                    <p:animEffect transition="in" filter="blinds(horizontal)">
                                      <p:cBhvr>
                                        <p:cTn id="90" dur="500"/>
                                        <p:tgtEl>
                                          <p:spTgt spid="174156"/>
                                        </p:tgtEl>
                                      </p:cBhvr>
                                    </p:animEffect>
                                  </p:childTnLst>
                                  <p:subTnLst>
                                    <p:audio>
                                      <p:cMediaNode>
                                        <p:cTn display="0" masterRel="sameClick">
                                          <p:stCondLst>
                                            <p:cond evt="begin" delay="0">
                                              <p:tn val="88"/>
                                            </p:cond>
                                          </p:stCondLst>
                                          <p:endCondLst>
                                            <p:cond evt="onStopAudio" delay="0">
                                              <p:tgtEl>
                                                <p:sldTgt/>
                                              </p:tgtEl>
                                            </p:cond>
                                          </p:endCondLst>
                                        </p:cTn>
                                        <p:tgtEl>
                                          <p:sndTgt r:embed="rId4" name="camera.wav"/>
                                        </p:tgtEl>
                                      </p:cMediaNode>
                                    </p:audio>
                                  </p:subTnLst>
                                </p:cTn>
                              </p:par>
                              <p:par>
                                <p:cTn id="91" presetID="3" presetClass="entr" presetSubtype="10" fill="hold" grpId="0" nodeType="withEffect">
                                  <p:stCondLst>
                                    <p:cond delay="0"/>
                                  </p:stCondLst>
                                  <p:childTnLst>
                                    <p:set>
                                      <p:cBhvr>
                                        <p:cTn id="92" dur="1" fill="hold">
                                          <p:stCondLst>
                                            <p:cond delay="0"/>
                                          </p:stCondLst>
                                        </p:cTn>
                                        <p:tgtEl>
                                          <p:spTgt spid="174164"/>
                                        </p:tgtEl>
                                        <p:attrNameLst>
                                          <p:attrName>style.visibility</p:attrName>
                                        </p:attrNameLst>
                                      </p:cBhvr>
                                      <p:to>
                                        <p:strVal val="visible"/>
                                      </p:to>
                                    </p:set>
                                    <p:animEffect transition="in" filter="blinds(horizontal)">
                                      <p:cBhvr>
                                        <p:cTn id="93" dur="500"/>
                                        <p:tgtEl>
                                          <p:spTgt spid="174164"/>
                                        </p:tgtEl>
                                      </p:cBhvr>
                                    </p:animEffect>
                                  </p:childTnLst>
                                  <p:subTnLst>
                                    <p:audio>
                                      <p:cMediaNode>
                                        <p:cTn display="0" masterRel="sameClick">
                                          <p:stCondLst>
                                            <p:cond evt="begin" delay="0">
                                              <p:tn val="91"/>
                                            </p:cond>
                                          </p:stCondLst>
                                          <p:endCondLst>
                                            <p:cond evt="onStopAudio" delay="0">
                                              <p:tgtEl>
                                                <p:sldTgt/>
                                              </p:tgtEl>
                                            </p:cond>
                                          </p:endCondLst>
                                        </p:cTn>
                                        <p:tgtEl>
                                          <p:sndTgt r:embed="rId4" name="camera.wav"/>
                                        </p:tgtEl>
                                      </p:cMediaNode>
                                    </p:audio>
                                  </p:sub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74105"/>
                                        </p:tgtEl>
                                        <p:attrNameLst>
                                          <p:attrName>style.visibility</p:attrName>
                                        </p:attrNameLst>
                                      </p:cBhvr>
                                      <p:to>
                                        <p:strVal val="visible"/>
                                      </p:to>
                                    </p:set>
                                    <p:animEffect transition="in" filter="blinds(horizontal)">
                                      <p:cBhvr>
                                        <p:cTn id="98" dur="500"/>
                                        <p:tgtEl>
                                          <p:spTgt spid="174105"/>
                                        </p:tgtEl>
                                      </p:cBhvr>
                                    </p:animEffect>
                                  </p:childTnLst>
                                  <p:subTnLst>
                                    <p:audio>
                                      <p:cMediaNode>
                                        <p:cTn display="0" masterRel="sameClick">
                                          <p:stCondLst>
                                            <p:cond evt="begin" delay="0">
                                              <p:tn val="96"/>
                                            </p:cond>
                                          </p:stCondLst>
                                          <p:endCondLst>
                                            <p:cond evt="onStopAudio" delay="0">
                                              <p:tgtEl>
                                                <p:sldTgt/>
                                              </p:tgtEl>
                                            </p:cond>
                                          </p:endCondLst>
                                        </p:cTn>
                                        <p:tgtEl>
                                          <p:sndTgt r:embed="rId4" name="camera.wav"/>
                                        </p:tgtEl>
                                      </p:cMediaNode>
                                    </p:audio>
                                  </p:subTnLst>
                                </p:cTn>
                              </p:par>
                              <p:par>
                                <p:cTn id="99" presetID="3" presetClass="entr" presetSubtype="10" fill="hold" nodeType="withEffect">
                                  <p:stCondLst>
                                    <p:cond delay="0"/>
                                  </p:stCondLst>
                                  <p:childTnLst>
                                    <p:set>
                                      <p:cBhvr>
                                        <p:cTn id="100" dur="1" fill="hold">
                                          <p:stCondLst>
                                            <p:cond delay="0"/>
                                          </p:stCondLst>
                                        </p:cTn>
                                        <p:tgtEl>
                                          <p:spTgt spid="174113"/>
                                        </p:tgtEl>
                                        <p:attrNameLst>
                                          <p:attrName>style.visibility</p:attrName>
                                        </p:attrNameLst>
                                      </p:cBhvr>
                                      <p:to>
                                        <p:strVal val="visible"/>
                                      </p:to>
                                    </p:set>
                                    <p:animEffect transition="in" filter="blinds(horizontal)">
                                      <p:cBhvr>
                                        <p:cTn id="101" dur="500"/>
                                        <p:tgtEl>
                                          <p:spTgt spid="174113"/>
                                        </p:tgtEl>
                                      </p:cBhvr>
                                    </p:animEffect>
                                  </p:childTnLst>
                                  <p:subTnLst>
                                    <p:audio>
                                      <p:cMediaNode>
                                        <p:cTn display="0" masterRel="sameClick">
                                          <p:stCondLst>
                                            <p:cond evt="begin" delay="0">
                                              <p:tn val="99"/>
                                            </p:cond>
                                          </p:stCondLst>
                                          <p:endCondLst>
                                            <p:cond evt="onStopAudio" delay="0">
                                              <p:tgtEl>
                                                <p:sldTgt/>
                                              </p:tgtEl>
                                            </p:cond>
                                          </p:endCondLst>
                                        </p:cTn>
                                        <p:tgtEl>
                                          <p:sndTgt r:embed="rId4" name="camera.wav"/>
                                        </p:tgtEl>
                                      </p:cMediaNode>
                                    </p:audio>
                                  </p:subTnLst>
                                </p:cTn>
                              </p:par>
                              <p:par>
                                <p:cTn id="102" presetID="3" presetClass="entr" presetSubtype="10" fill="hold" nodeType="withEffect">
                                  <p:stCondLst>
                                    <p:cond delay="0"/>
                                  </p:stCondLst>
                                  <p:childTnLst>
                                    <p:set>
                                      <p:cBhvr>
                                        <p:cTn id="103" dur="1" fill="hold">
                                          <p:stCondLst>
                                            <p:cond delay="0"/>
                                          </p:stCondLst>
                                        </p:cTn>
                                        <p:tgtEl>
                                          <p:spTgt spid="174158"/>
                                        </p:tgtEl>
                                        <p:attrNameLst>
                                          <p:attrName>style.visibility</p:attrName>
                                        </p:attrNameLst>
                                      </p:cBhvr>
                                      <p:to>
                                        <p:strVal val="visible"/>
                                      </p:to>
                                    </p:set>
                                    <p:animEffect transition="in" filter="blinds(horizontal)">
                                      <p:cBhvr>
                                        <p:cTn id="104" dur="500"/>
                                        <p:tgtEl>
                                          <p:spTgt spid="174158"/>
                                        </p:tgtEl>
                                      </p:cBhvr>
                                    </p:animEffect>
                                  </p:childTnLst>
                                  <p:subTnLst>
                                    <p:audio>
                                      <p:cMediaNode>
                                        <p:cTn display="0" masterRel="sameClick">
                                          <p:stCondLst>
                                            <p:cond evt="begin" delay="0">
                                              <p:tn val="102"/>
                                            </p:cond>
                                          </p:stCondLst>
                                          <p:endCondLst>
                                            <p:cond evt="onStopAudio" delay="0">
                                              <p:tgtEl>
                                                <p:sldTgt/>
                                              </p:tgtEl>
                                            </p:cond>
                                          </p:endCondLst>
                                        </p:cTn>
                                        <p:tgtEl>
                                          <p:sndTgt r:embed="rId4" name="camera.wav"/>
                                        </p:tgtEl>
                                      </p:cMediaNode>
                                    </p:audio>
                                  </p:subTnLst>
                                </p:cTn>
                              </p:par>
                              <p:par>
                                <p:cTn id="105" presetID="3" presetClass="entr" presetSubtype="1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blinds(horizontal)">
                                      <p:cBhvr>
                                        <p:cTn id="107" dur="500"/>
                                        <p:tgtEl>
                                          <p:spTgt spid="8"/>
                                        </p:tgtEl>
                                      </p:cBhvr>
                                    </p:animEffect>
                                  </p:childTnLst>
                                </p:cTn>
                              </p:par>
                            </p:childTnLst>
                          </p:cTn>
                        </p:par>
                      </p:childTnLst>
                    </p:cTn>
                  </p:par>
                  <p:par>
                    <p:cTn id="108" fill="hold">
                      <p:stCondLst>
                        <p:cond delay="indefinite"/>
                      </p:stCondLst>
                      <p:childTnLst>
                        <p:par>
                          <p:cTn id="109" fill="hold">
                            <p:stCondLst>
                              <p:cond delay="0"/>
                            </p:stCondLst>
                            <p:childTnLst>
                              <p:par>
                                <p:cTn id="110" presetID="27" presetClass="entr" presetSubtype="0" fill="hold" grpId="0" nodeType="clickEffect">
                                  <p:stCondLst>
                                    <p:cond delay="0"/>
                                  </p:stCondLst>
                                  <p:iterate type="lt">
                                    <p:tmPct val="50000"/>
                                  </p:iterate>
                                  <p:childTnLst>
                                    <p:set>
                                      <p:cBhvr>
                                        <p:cTn id="111" dur="1" fill="hold">
                                          <p:stCondLst>
                                            <p:cond delay="0"/>
                                          </p:stCondLst>
                                        </p:cTn>
                                        <p:tgtEl>
                                          <p:spTgt spid="70"/>
                                        </p:tgtEl>
                                        <p:attrNameLst>
                                          <p:attrName>style.visibility</p:attrName>
                                        </p:attrNameLst>
                                      </p:cBhvr>
                                      <p:to>
                                        <p:strVal val="visible"/>
                                      </p:to>
                                    </p:set>
                                    <p:anim calcmode="discrete" valueType="clr">
                                      <p:cBhvr override="childStyle">
                                        <p:cTn id="112" dur="80"/>
                                        <p:tgtEl>
                                          <p:spTgt spid="70"/>
                                        </p:tgtEl>
                                        <p:attrNameLst>
                                          <p:attrName>style.color</p:attrName>
                                        </p:attrNameLst>
                                      </p:cBhvr>
                                      <p:tavLst>
                                        <p:tav tm="0">
                                          <p:val>
                                            <p:clrVal>
                                              <a:schemeClr val="accent2"/>
                                            </p:clrVal>
                                          </p:val>
                                        </p:tav>
                                        <p:tav tm="50000">
                                          <p:val>
                                            <p:clrVal>
                                              <a:schemeClr val="hlink"/>
                                            </p:clrVal>
                                          </p:val>
                                        </p:tav>
                                      </p:tavLst>
                                    </p:anim>
                                    <p:anim calcmode="discrete" valueType="clr">
                                      <p:cBhvr>
                                        <p:cTn id="113" dur="80"/>
                                        <p:tgtEl>
                                          <p:spTgt spid="70"/>
                                        </p:tgtEl>
                                        <p:attrNameLst>
                                          <p:attrName>fillcolor</p:attrName>
                                        </p:attrNameLst>
                                      </p:cBhvr>
                                      <p:tavLst>
                                        <p:tav tm="0">
                                          <p:val>
                                            <p:clrVal>
                                              <a:schemeClr val="accent2"/>
                                            </p:clrVal>
                                          </p:val>
                                        </p:tav>
                                        <p:tav tm="50000">
                                          <p:val>
                                            <p:clrVal>
                                              <a:schemeClr val="hlink"/>
                                            </p:clrVal>
                                          </p:val>
                                        </p:tav>
                                      </p:tavLst>
                                    </p:anim>
                                    <p:set>
                                      <p:cBhvr>
                                        <p:cTn id="114" dur="80"/>
                                        <p:tgtEl>
                                          <p:spTgt spid="70"/>
                                        </p:tgtEl>
                                        <p:attrNameLst>
                                          <p:attrName>fill.type</p:attrName>
                                        </p:attrNameLst>
                                      </p:cBhvr>
                                      <p:to>
                                        <p:strVal val="solid"/>
                                      </p:to>
                                    </p:set>
                                  </p:childTnLst>
                                </p:cTn>
                              </p:par>
                            </p:childTnLst>
                          </p:cTn>
                        </p:par>
                      </p:childTnLst>
                    </p:cTn>
                  </p:par>
                  <p:par>
                    <p:cTn id="115" fill="hold">
                      <p:stCondLst>
                        <p:cond delay="indefinite"/>
                      </p:stCondLst>
                      <p:childTnLst>
                        <p:par>
                          <p:cTn id="116" fill="hold">
                            <p:stCondLst>
                              <p:cond delay="0"/>
                            </p:stCondLst>
                            <p:childTnLst>
                              <p:par>
                                <p:cTn id="117" presetID="27" presetClass="entr" presetSubtype="0" fill="hold" grpId="0" nodeType="clickEffect">
                                  <p:stCondLst>
                                    <p:cond delay="0"/>
                                  </p:stCondLst>
                                  <p:iterate type="lt">
                                    <p:tmPct val="50000"/>
                                  </p:iterate>
                                  <p:childTnLst>
                                    <p:set>
                                      <p:cBhvr>
                                        <p:cTn id="118" dur="1" fill="hold">
                                          <p:stCondLst>
                                            <p:cond delay="0"/>
                                          </p:stCondLst>
                                        </p:cTn>
                                        <p:tgtEl>
                                          <p:spTgt spid="71"/>
                                        </p:tgtEl>
                                        <p:attrNameLst>
                                          <p:attrName>style.visibility</p:attrName>
                                        </p:attrNameLst>
                                      </p:cBhvr>
                                      <p:to>
                                        <p:strVal val="visible"/>
                                      </p:to>
                                    </p:set>
                                    <p:anim calcmode="discrete" valueType="clr">
                                      <p:cBhvr override="childStyle">
                                        <p:cTn id="119" dur="80"/>
                                        <p:tgtEl>
                                          <p:spTgt spid="71"/>
                                        </p:tgtEl>
                                        <p:attrNameLst>
                                          <p:attrName>style.color</p:attrName>
                                        </p:attrNameLst>
                                      </p:cBhvr>
                                      <p:tavLst>
                                        <p:tav tm="0">
                                          <p:val>
                                            <p:clrVal>
                                              <a:schemeClr val="accent2"/>
                                            </p:clrVal>
                                          </p:val>
                                        </p:tav>
                                        <p:tav tm="50000">
                                          <p:val>
                                            <p:clrVal>
                                              <a:schemeClr val="hlink"/>
                                            </p:clrVal>
                                          </p:val>
                                        </p:tav>
                                      </p:tavLst>
                                    </p:anim>
                                    <p:anim calcmode="discrete" valueType="clr">
                                      <p:cBhvr>
                                        <p:cTn id="120" dur="80"/>
                                        <p:tgtEl>
                                          <p:spTgt spid="71"/>
                                        </p:tgtEl>
                                        <p:attrNameLst>
                                          <p:attrName>fillcolor</p:attrName>
                                        </p:attrNameLst>
                                      </p:cBhvr>
                                      <p:tavLst>
                                        <p:tav tm="0">
                                          <p:val>
                                            <p:clrVal>
                                              <a:schemeClr val="accent2"/>
                                            </p:clrVal>
                                          </p:val>
                                        </p:tav>
                                        <p:tav tm="50000">
                                          <p:val>
                                            <p:clrVal>
                                              <a:schemeClr val="hlink"/>
                                            </p:clrVal>
                                          </p:val>
                                        </p:tav>
                                      </p:tavLst>
                                    </p:anim>
                                    <p:set>
                                      <p:cBhvr>
                                        <p:cTn id="121" dur="80"/>
                                        <p:tgtEl>
                                          <p:spTgt spid="71"/>
                                        </p:tgtEl>
                                        <p:attrNameLst>
                                          <p:attrName>fill.type</p:attrName>
                                        </p:attrNameLst>
                                      </p:cBhvr>
                                      <p:to>
                                        <p:strVal val="solid"/>
                                      </p:to>
                                    </p:se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174129"/>
                                        </p:tgtEl>
                                        <p:attrNameLst>
                                          <p:attrName>style.visibility</p:attrName>
                                        </p:attrNameLst>
                                      </p:cBhvr>
                                      <p:to>
                                        <p:strVal val="visible"/>
                                      </p:to>
                                    </p:set>
                                    <p:animEffect transition="in" filter="blinds(horizontal)">
                                      <p:cBhvr>
                                        <p:cTn id="126" dur="500"/>
                                        <p:tgtEl>
                                          <p:spTgt spid="174129"/>
                                        </p:tgtEl>
                                      </p:cBhvr>
                                    </p:animEffect>
                                  </p:childTnLst>
                                  <p:subTnLst>
                                    <p:audio>
                                      <p:cMediaNode>
                                        <p:cTn display="0" masterRel="sameClick">
                                          <p:stCondLst>
                                            <p:cond evt="begin" delay="0">
                                              <p:tn val="124"/>
                                            </p:cond>
                                          </p:stCondLst>
                                          <p:endCondLst>
                                            <p:cond evt="onStopAudio" delay="0">
                                              <p:tgtEl>
                                                <p:sldTgt/>
                                              </p:tgtEl>
                                            </p:cond>
                                          </p:endCondLst>
                                        </p:cTn>
                                        <p:tgtEl>
                                          <p:sndTgt r:embed="rId4" name="camera.wav"/>
                                        </p:tgtEl>
                                      </p:cMediaNode>
                                    </p:audio>
                                  </p:subTnLst>
                                </p:cTn>
                              </p:par>
                              <p:par>
                                <p:cTn id="127" presetID="3" presetClass="entr" presetSubtype="10" fill="hold" nodeType="withEffect">
                                  <p:stCondLst>
                                    <p:cond delay="0"/>
                                  </p:stCondLst>
                                  <p:childTnLst>
                                    <p:set>
                                      <p:cBhvr>
                                        <p:cTn id="128" dur="1" fill="hold">
                                          <p:stCondLst>
                                            <p:cond delay="0"/>
                                          </p:stCondLst>
                                        </p:cTn>
                                        <p:tgtEl>
                                          <p:spTgt spid="174178"/>
                                        </p:tgtEl>
                                        <p:attrNameLst>
                                          <p:attrName>style.visibility</p:attrName>
                                        </p:attrNameLst>
                                      </p:cBhvr>
                                      <p:to>
                                        <p:strVal val="visible"/>
                                      </p:to>
                                    </p:set>
                                    <p:animEffect transition="in" filter="blinds(horizontal)">
                                      <p:cBhvr>
                                        <p:cTn id="129" dur="500"/>
                                        <p:tgtEl>
                                          <p:spTgt spid="174178"/>
                                        </p:tgtEl>
                                      </p:cBhvr>
                                    </p:animEffect>
                                  </p:childTnLst>
                                  <p:subTnLst>
                                    <p:audio>
                                      <p:cMediaNode>
                                        <p:cTn display="0" masterRel="sameClick">
                                          <p:stCondLst>
                                            <p:cond evt="begin" delay="0">
                                              <p:tn val="127"/>
                                            </p:cond>
                                          </p:stCondLst>
                                          <p:endCondLst>
                                            <p:cond evt="onStopAudio" delay="0">
                                              <p:tgtEl>
                                                <p:sldTgt/>
                                              </p:tgtEl>
                                            </p:cond>
                                          </p:endCondLst>
                                        </p:cTn>
                                        <p:tgtEl>
                                          <p:sndTgt r:embed="rId4" name="camera.wav"/>
                                        </p:tgtEl>
                                      </p:cMediaNode>
                                    </p:audio>
                                  </p:subTnLst>
                                </p:cTn>
                              </p:par>
                              <p:par>
                                <p:cTn id="130" presetID="3" presetClass="entr" presetSubtype="10" fill="hold" grpId="0" nodeType="withEffect">
                                  <p:stCondLst>
                                    <p:cond delay="0"/>
                                  </p:stCondLst>
                                  <p:childTnLst>
                                    <p:set>
                                      <p:cBhvr>
                                        <p:cTn id="131" dur="1" fill="hold">
                                          <p:stCondLst>
                                            <p:cond delay="0"/>
                                          </p:stCondLst>
                                        </p:cTn>
                                        <p:tgtEl>
                                          <p:spTgt spid="174177"/>
                                        </p:tgtEl>
                                        <p:attrNameLst>
                                          <p:attrName>style.visibility</p:attrName>
                                        </p:attrNameLst>
                                      </p:cBhvr>
                                      <p:to>
                                        <p:strVal val="visible"/>
                                      </p:to>
                                    </p:set>
                                    <p:animEffect transition="in" filter="blinds(horizontal)">
                                      <p:cBhvr>
                                        <p:cTn id="132" dur="500"/>
                                        <p:tgtEl>
                                          <p:spTgt spid="174177"/>
                                        </p:tgtEl>
                                      </p:cBhvr>
                                    </p:animEffect>
                                  </p:childTnLst>
                                  <p:subTnLst>
                                    <p:audio>
                                      <p:cMediaNode>
                                        <p:cTn display="0" masterRel="sameClick">
                                          <p:stCondLst>
                                            <p:cond evt="begin" delay="0">
                                              <p:tn val="130"/>
                                            </p:cond>
                                          </p:stCondLst>
                                          <p:endCondLst>
                                            <p:cond evt="onStopAudio" delay="0">
                                              <p:tgtEl>
                                                <p:sldTgt/>
                                              </p:tgtEl>
                                            </p:cond>
                                          </p:endCondLst>
                                        </p:cTn>
                                        <p:tgtEl>
                                          <p:sndTgt r:embed="rId4" name="camera.wav"/>
                                        </p:tgtEl>
                                      </p:cMediaNode>
                                    </p:audio>
                                  </p:subTnLst>
                                </p:cTn>
                              </p:par>
                              <p:par>
                                <p:cTn id="133" presetID="3" presetClass="entr" presetSubtype="10" fill="hold" nodeType="withEffect">
                                  <p:stCondLst>
                                    <p:cond delay="0"/>
                                  </p:stCondLst>
                                  <p:childTnLst>
                                    <p:set>
                                      <p:cBhvr>
                                        <p:cTn id="134" dur="1" fill="hold">
                                          <p:stCondLst>
                                            <p:cond delay="0"/>
                                          </p:stCondLst>
                                        </p:cTn>
                                        <p:tgtEl>
                                          <p:spTgt spid="174157"/>
                                        </p:tgtEl>
                                        <p:attrNameLst>
                                          <p:attrName>style.visibility</p:attrName>
                                        </p:attrNameLst>
                                      </p:cBhvr>
                                      <p:to>
                                        <p:strVal val="visible"/>
                                      </p:to>
                                    </p:set>
                                    <p:animEffect transition="in" filter="blinds(horizontal)">
                                      <p:cBhvr>
                                        <p:cTn id="135" dur="500"/>
                                        <p:tgtEl>
                                          <p:spTgt spid="174157"/>
                                        </p:tgtEl>
                                      </p:cBhvr>
                                    </p:animEffect>
                                  </p:childTnLst>
                                  <p:subTnLst>
                                    <p:audio>
                                      <p:cMediaNode>
                                        <p:cTn display="0" masterRel="sameClick">
                                          <p:stCondLst>
                                            <p:cond evt="begin" delay="0">
                                              <p:tn val="133"/>
                                            </p:cond>
                                          </p:stCondLst>
                                          <p:endCondLst>
                                            <p:cond evt="onStopAudio" delay="0">
                                              <p:tgtEl>
                                                <p:sldTgt/>
                                              </p:tgtEl>
                                            </p:cond>
                                          </p:endCondLst>
                                        </p:cTn>
                                        <p:tgtEl>
                                          <p:sndTgt r:embed="rId4" name="camera.wav"/>
                                        </p:tgtEl>
                                      </p:cMediaNode>
                                    </p:audio>
                                  </p:subTnLst>
                                </p:cTn>
                              </p:par>
                              <p:par>
                                <p:cTn id="136" presetID="3" presetClass="entr" presetSubtype="10" fill="hold" nodeType="withEffect">
                                  <p:stCondLst>
                                    <p:cond delay="0"/>
                                  </p:stCondLst>
                                  <p:childTnLst>
                                    <p:set>
                                      <p:cBhvr>
                                        <p:cTn id="137" dur="1" fill="hold">
                                          <p:stCondLst>
                                            <p:cond delay="0"/>
                                          </p:stCondLst>
                                        </p:cTn>
                                        <p:tgtEl>
                                          <p:spTgt spid="174173"/>
                                        </p:tgtEl>
                                        <p:attrNameLst>
                                          <p:attrName>style.visibility</p:attrName>
                                        </p:attrNameLst>
                                      </p:cBhvr>
                                      <p:to>
                                        <p:strVal val="visible"/>
                                      </p:to>
                                    </p:set>
                                    <p:animEffect transition="in" filter="blinds(horizontal)">
                                      <p:cBhvr>
                                        <p:cTn id="138" dur="500"/>
                                        <p:tgtEl>
                                          <p:spTgt spid="174173"/>
                                        </p:tgtEl>
                                      </p:cBhvr>
                                    </p:animEffect>
                                  </p:childTnLst>
                                  <p:subTnLst>
                                    <p:audio>
                                      <p:cMediaNode>
                                        <p:cTn display="0" masterRel="sameClick">
                                          <p:stCondLst>
                                            <p:cond evt="begin" delay="0">
                                              <p:tn val="136"/>
                                            </p:cond>
                                          </p:stCondLst>
                                          <p:endCondLst>
                                            <p:cond evt="onStopAudio" delay="0">
                                              <p:tgtEl>
                                                <p:sldTgt/>
                                              </p:tgtEl>
                                            </p:cond>
                                          </p:endCondLst>
                                        </p:cTn>
                                        <p:tgtEl>
                                          <p:sndTgt r:embed="rId4" name="camera.wav"/>
                                        </p:tgtEl>
                                      </p:cMediaNode>
                                    </p:audio>
                                  </p:subTnLst>
                                </p:cTn>
                              </p:par>
                              <p:par>
                                <p:cTn id="139" presetID="3" presetClass="entr" presetSubtype="10" fill="hold" nodeType="withEffect">
                                  <p:stCondLst>
                                    <p:cond delay="0"/>
                                  </p:stCondLst>
                                  <p:childTnLst>
                                    <p:set>
                                      <p:cBhvr>
                                        <p:cTn id="140" dur="1" fill="hold">
                                          <p:stCondLst>
                                            <p:cond delay="0"/>
                                          </p:stCondLst>
                                        </p:cTn>
                                        <p:tgtEl>
                                          <p:spTgt spid="174138"/>
                                        </p:tgtEl>
                                        <p:attrNameLst>
                                          <p:attrName>style.visibility</p:attrName>
                                        </p:attrNameLst>
                                      </p:cBhvr>
                                      <p:to>
                                        <p:strVal val="visible"/>
                                      </p:to>
                                    </p:set>
                                    <p:animEffect transition="in" filter="blinds(horizontal)">
                                      <p:cBhvr>
                                        <p:cTn id="141" dur="500"/>
                                        <p:tgtEl>
                                          <p:spTgt spid="174138"/>
                                        </p:tgtEl>
                                      </p:cBhvr>
                                    </p:animEffect>
                                  </p:childTnLst>
                                  <p:subTnLst>
                                    <p:audio>
                                      <p:cMediaNode>
                                        <p:cTn display="0" masterRel="sameClick">
                                          <p:stCondLst>
                                            <p:cond evt="begin" delay="0">
                                              <p:tn val="139"/>
                                            </p:cond>
                                          </p:stCondLst>
                                          <p:endCondLst>
                                            <p:cond evt="onStopAudio" delay="0">
                                              <p:tgtEl>
                                                <p:sldTgt/>
                                              </p:tgtEl>
                                            </p:cond>
                                          </p:endCondLst>
                                        </p:cTn>
                                        <p:tgtEl>
                                          <p:sndTgt r:embed="rId4" name="camera.wav"/>
                                        </p:tgtEl>
                                      </p:cMediaNode>
                                    </p:audio>
                                  </p:subTnLst>
                                </p:cTn>
                              </p:par>
                              <p:par>
                                <p:cTn id="142" presetID="3" presetClass="entr" presetSubtype="10" fill="hold" nodeType="withEffect">
                                  <p:stCondLst>
                                    <p:cond delay="0"/>
                                  </p:stCondLst>
                                  <p:childTnLst>
                                    <p:set>
                                      <p:cBhvr>
                                        <p:cTn id="143" dur="1" fill="hold">
                                          <p:stCondLst>
                                            <p:cond delay="0"/>
                                          </p:stCondLst>
                                        </p:cTn>
                                        <p:tgtEl>
                                          <p:spTgt spid="174174"/>
                                        </p:tgtEl>
                                        <p:attrNameLst>
                                          <p:attrName>style.visibility</p:attrName>
                                        </p:attrNameLst>
                                      </p:cBhvr>
                                      <p:to>
                                        <p:strVal val="visible"/>
                                      </p:to>
                                    </p:set>
                                    <p:animEffect transition="in" filter="blinds(horizontal)">
                                      <p:cBhvr>
                                        <p:cTn id="144" dur="500"/>
                                        <p:tgtEl>
                                          <p:spTgt spid="174174"/>
                                        </p:tgtEl>
                                      </p:cBhvr>
                                    </p:animEffect>
                                  </p:childTnLst>
                                  <p:subTnLst>
                                    <p:audio>
                                      <p:cMediaNode>
                                        <p:cTn display="0" masterRel="sameClick">
                                          <p:stCondLst>
                                            <p:cond evt="begin" delay="0">
                                              <p:tn val="142"/>
                                            </p:cond>
                                          </p:stCondLst>
                                          <p:endCondLst>
                                            <p:cond evt="onStopAudio" delay="0">
                                              <p:tgtEl>
                                                <p:sldTgt/>
                                              </p:tgtEl>
                                            </p:cond>
                                          </p:endCondLst>
                                        </p:cTn>
                                        <p:tgtEl>
                                          <p:sndTgt r:embed="rId4" name="camera.wav"/>
                                        </p:tgtEl>
                                      </p:cMediaNode>
                                    </p:audio>
                                  </p:subTnLst>
                                </p:cTn>
                              </p:par>
                              <p:par>
                                <p:cTn id="145" presetID="3" presetClass="entr" presetSubtype="10" fill="hold" grpId="0" nodeType="withEffect">
                                  <p:stCondLst>
                                    <p:cond delay="0"/>
                                  </p:stCondLst>
                                  <p:childTnLst>
                                    <p:set>
                                      <p:cBhvr>
                                        <p:cTn id="146" dur="1" fill="hold">
                                          <p:stCondLst>
                                            <p:cond delay="0"/>
                                          </p:stCondLst>
                                        </p:cTn>
                                        <p:tgtEl>
                                          <p:spTgt spid="174134"/>
                                        </p:tgtEl>
                                        <p:attrNameLst>
                                          <p:attrName>style.visibility</p:attrName>
                                        </p:attrNameLst>
                                      </p:cBhvr>
                                      <p:to>
                                        <p:strVal val="visible"/>
                                      </p:to>
                                    </p:set>
                                    <p:animEffect transition="in" filter="blinds(horizontal)">
                                      <p:cBhvr>
                                        <p:cTn id="147" dur="500"/>
                                        <p:tgtEl>
                                          <p:spTgt spid="174134"/>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174176"/>
                                        </p:tgtEl>
                                        <p:attrNameLst>
                                          <p:attrName>style.visibility</p:attrName>
                                        </p:attrNameLst>
                                      </p:cBhvr>
                                      <p:to>
                                        <p:strVal val="visible"/>
                                      </p:to>
                                    </p:set>
                                    <p:animEffect transition="in" filter="blinds(horizontal)">
                                      <p:cBhvr>
                                        <p:cTn id="150" dur="500"/>
                                        <p:tgtEl>
                                          <p:spTgt spid="174176"/>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174135"/>
                                        </p:tgtEl>
                                        <p:attrNameLst>
                                          <p:attrName>style.visibility</p:attrName>
                                        </p:attrNameLst>
                                      </p:cBhvr>
                                      <p:to>
                                        <p:strVal val="visible"/>
                                      </p:to>
                                    </p:set>
                                    <p:animEffect transition="in" filter="blinds(horizontal)">
                                      <p:cBhvr>
                                        <p:cTn id="153" dur="500"/>
                                        <p:tgtEl>
                                          <p:spTgt spid="174135"/>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6"/>
                                        </p:tgtEl>
                                        <p:attrNameLst>
                                          <p:attrName>style.visibility</p:attrName>
                                        </p:attrNameLst>
                                      </p:cBhvr>
                                      <p:to>
                                        <p:strVal val="visible"/>
                                      </p:to>
                                    </p:set>
                                    <p:animEffect transition="in" filter="blinds(horizontal)">
                                      <p:cBhvr>
                                        <p:cTn id="158" dur="500"/>
                                        <p:tgtEl>
                                          <p:spTgt spid="6"/>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174179"/>
                                        </p:tgtEl>
                                        <p:attrNameLst>
                                          <p:attrName>style.visibility</p:attrName>
                                        </p:attrNameLst>
                                      </p:cBhvr>
                                      <p:to>
                                        <p:strVal val="visible"/>
                                      </p:to>
                                    </p:set>
                                    <p:animEffect transition="in" filter="blinds(horizontal)">
                                      <p:cBhvr>
                                        <p:cTn id="161" dur="500"/>
                                        <p:tgtEl>
                                          <p:spTgt spid="174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7" grpId="0" animBg="1"/>
      <p:bldP spid="174108" grpId="0" animBg="1"/>
      <p:bldP spid="174115" grpId="0" animBg="1"/>
      <p:bldP spid="174129" grpId="0" animBg="1"/>
      <p:bldP spid="174134" grpId="0" animBg="1"/>
      <p:bldP spid="174150" grpId="0" animBg="1"/>
      <p:bldP spid="174152" grpId="0" animBg="1"/>
      <p:bldP spid="174155" grpId="0" animBg="1"/>
      <p:bldP spid="174156" grpId="0" animBg="1"/>
      <p:bldP spid="174162" grpId="0" animBg="1"/>
      <p:bldP spid="174164" grpId="0" animBg="1"/>
      <p:bldP spid="174168" grpId="0" animBg="1"/>
      <p:bldP spid="174170" grpId="0" animBg="1"/>
      <p:bldP spid="174171" grpId="0" animBg="1"/>
      <p:bldP spid="174105" grpId="0" animBg="1"/>
      <p:bldP spid="174176" grpId="0" animBg="1"/>
      <p:bldP spid="174135" grpId="0" animBg="1"/>
      <p:bldP spid="174177" grpId="0" animBg="1"/>
      <p:bldP spid="174179" grpId="0"/>
      <p:bldP spid="66" grpId="0" animBg="1" autoUpdateAnimBg="0"/>
      <p:bldP spid="67" grpId="0" animBg="1" autoUpdateAnimBg="0"/>
      <p:bldP spid="68" grpId="0" animBg="1" autoUpdateAnimBg="0"/>
      <p:bldP spid="70" grpId="0" animBg="1" autoUpdateAnimBg="0"/>
      <p:bldP spid="71"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3"/>
          <p:cNvSpPr>
            <a:spLocks noChangeArrowheads="1"/>
          </p:cNvSpPr>
          <p:nvPr/>
        </p:nvSpPr>
        <p:spPr bwMode="auto">
          <a:xfrm>
            <a:off x="0" y="3101975"/>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00072" name="AutoShape 40"/>
          <p:cNvSpPr>
            <a:spLocks noChangeArrowheads="1"/>
          </p:cNvSpPr>
          <p:nvPr/>
        </p:nvSpPr>
        <p:spPr bwMode="auto">
          <a:xfrm>
            <a:off x="6083300" y="2733675"/>
            <a:ext cx="3060700" cy="785813"/>
          </a:xfrm>
          <a:prstGeom prst="wedgeRoundRectCallout">
            <a:avLst>
              <a:gd name="adj1" fmla="val -105343"/>
              <a:gd name="adj2" fmla="val 9653"/>
              <a:gd name="adj3" fmla="val 16667"/>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000">
                <a:ea typeface="楷体_GB2312" pitchFamily="49" charset="-122"/>
              </a:rPr>
              <a:t>集电极电阻， 保证</a:t>
            </a:r>
            <a:r>
              <a:rPr lang="zh-CN" altLang="en-US" sz="2000">
                <a:ea typeface="楷体_GB2312" pitchFamily="49" charset="-122"/>
                <a:sym typeface="Symbol" pitchFamily="18" charset="2"/>
              </a:rPr>
              <a:t>集电结反偏， 实现电压放大</a:t>
            </a:r>
            <a:endParaRPr lang="zh-CN" altLang="en-US" sz="2000">
              <a:ea typeface="楷体_GB2312" pitchFamily="49" charset="-122"/>
            </a:endParaRPr>
          </a:p>
        </p:txBody>
      </p:sp>
      <p:sp>
        <p:nvSpPr>
          <p:cNvPr id="300073" name="AutoShape 41"/>
          <p:cNvSpPr>
            <a:spLocks noChangeArrowheads="1"/>
          </p:cNvSpPr>
          <p:nvPr/>
        </p:nvSpPr>
        <p:spPr bwMode="auto">
          <a:xfrm>
            <a:off x="5759450" y="4638675"/>
            <a:ext cx="3384550" cy="1125538"/>
          </a:xfrm>
          <a:prstGeom prst="wedgeRoundRectCallout">
            <a:avLst>
              <a:gd name="adj1" fmla="val -86681"/>
              <a:gd name="adj2" fmla="val -53694"/>
              <a:gd name="adj3" fmla="val 16667"/>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000">
                <a:ea typeface="楷体_GB2312" pitchFamily="49" charset="-122"/>
              </a:rPr>
              <a:t>核心元件</a:t>
            </a:r>
            <a:r>
              <a:rPr lang="en-US" altLang="zh-CN" sz="2000" i="1">
                <a:ea typeface="楷体_GB2312" pitchFamily="49" charset="-122"/>
              </a:rPr>
              <a:t>i</a:t>
            </a:r>
            <a:r>
              <a:rPr lang="en-US" altLang="zh-CN" sz="2000" baseline="-25000">
                <a:ea typeface="楷体_GB2312" pitchFamily="49" charset="-122"/>
              </a:rPr>
              <a:t>C</a:t>
            </a:r>
            <a:r>
              <a:rPr lang="en-US" altLang="zh-CN" sz="2000">
                <a:ea typeface="楷体_GB2312" pitchFamily="49" charset="-122"/>
              </a:rPr>
              <a:t>=</a:t>
            </a:r>
            <a:r>
              <a:rPr lang="en-US" altLang="zh-CN" sz="2000" i="1">
                <a:ea typeface="楷体_GB2312" pitchFamily="49" charset="-122"/>
                <a:sym typeface="Symbol" pitchFamily="18" charset="2"/>
              </a:rPr>
              <a:t> i</a:t>
            </a:r>
            <a:r>
              <a:rPr lang="en-US" altLang="zh-CN" sz="2000" baseline="-25000">
                <a:ea typeface="楷体_GB2312" pitchFamily="49" charset="-122"/>
                <a:sym typeface="Symbol" pitchFamily="18" charset="2"/>
              </a:rPr>
              <a:t>B</a:t>
            </a:r>
            <a:r>
              <a:rPr lang="zh-CN" altLang="en-US" sz="2000">
                <a:ea typeface="楷体_GB2312" pitchFamily="49" charset="-122"/>
                <a:sym typeface="Symbol" pitchFamily="18" charset="2"/>
              </a:rPr>
              <a:t>， 工作在线性放大区，要保证其发射结正偏，集电结反偏。</a:t>
            </a:r>
          </a:p>
        </p:txBody>
      </p:sp>
      <p:sp>
        <p:nvSpPr>
          <p:cNvPr id="300078" name="AutoShape 46"/>
          <p:cNvSpPr>
            <a:spLocks noChangeArrowheads="1"/>
          </p:cNvSpPr>
          <p:nvPr/>
        </p:nvSpPr>
        <p:spPr bwMode="auto">
          <a:xfrm>
            <a:off x="46028" y="1393825"/>
            <a:ext cx="3240088" cy="1246188"/>
          </a:xfrm>
          <a:prstGeom prst="wedgeRoundRectCallout">
            <a:avLst>
              <a:gd name="adj1" fmla="val 39222"/>
              <a:gd name="adj2" fmla="val 73694"/>
              <a:gd name="adj3" fmla="val 16667"/>
            </a:avLst>
          </a:prstGeom>
          <a:solidFill>
            <a:srgbClr val="CCFFCC"/>
          </a:solidFill>
          <a:ln w="9525">
            <a:solidFill>
              <a:schemeClr val="tx1"/>
            </a:solidFill>
            <a:miter lim="800000"/>
            <a:headEnd/>
            <a:tailEnd/>
          </a:ln>
        </p:spPr>
        <p:txBody>
          <a:bodyPr/>
          <a:lstStyle/>
          <a:p>
            <a:pPr>
              <a:spcBef>
                <a:spcPct val="50000"/>
              </a:spcBef>
            </a:pPr>
            <a:r>
              <a:rPr lang="zh-CN" altLang="en-US" sz="2000">
                <a:ea typeface="楷体_GB2312" pitchFamily="49" charset="-122"/>
              </a:rPr>
              <a:t>基极电阻，保证发射结正偏，并提供合适的静态工作点。</a:t>
            </a:r>
          </a:p>
          <a:p>
            <a:pPr algn="ctr" eaLnBrk="0" hangingPunct="0">
              <a:spcBef>
                <a:spcPct val="50000"/>
              </a:spcBef>
            </a:pPr>
            <a:endParaRPr lang="en-US" altLang="zh-CN" sz="2000">
              <a:ea typeface="楷体_GB2312" pitchFamily="49" charset="-122"/>
            </a:endParaRPr>
          </a:p>
        </p:txBody>
      </p:sp>
      <p:sp>
        <p:nvSpPr>
          <p:cNvPr id="300079" name="AutoShape 47"/>
          <p:cNvSpPr>
            <a:spLocks noChangeArrowheads="1"/>
          </p:cNvSpPr>
          <p:nvPr/>
        </p:nvSpPr>
        <p:spPr bwMode="auto">
          <a:xfrm>
            <a:off x="5881688" y="868363"/>
            <a:ext cx="2843212" cy="1008062"/>
          </a:xfrm>
          <a:prstGeom prst="wedgeRoundRectCallout">
            <a:avLst>
              <a:gd name="adj1" fmla="val -66694"/>
              <a:gd name="adj2" fmla="val 94565"/>
              <a:gd name="adj3" fmla="val 16667"/>
            </a:avLst>
          </a:prstGeom>
          <a:solidFill>
            <a:srgbClr val="CCFFCC"/>
          </a:solidFill>
          <a:ln w="9525">
            <a:solidFill>
              <a:schemeClr val="tx1"/>
            </a:solidFill>
            <a:miter lim="800000"/>
            <a:headEnd/>
            <a:tailEnd/>
          </a:ln>
        </p:spPr>
        <p:txBody>
          <a:bodyPr tIns="82800" bIns="82800"/>
          <a:lstStyle/>
          <a:p>
            <a:pPr eaLnBrk="0" hangingPunct="0"/>
            <a:r>
              <a:rPr lang="zh-CN" altLang="en-US" sz="2000">
                <a:ea typeface="楷体_GB2312" pitchFamily="49" charset="-122"/>
              </a:rPr>
              <a:t>让晶体管实现放大</a:t>
            </a:r>
          </a:p>
          <a:p>
            <a:pPr eaLnBrk="0" hangingPunct="0"/>
            <a:r>
              <a:rPr lang="zh-CN" altLang="en-US" sz="2000">
                <a:ea typeface="楷体_GB2312" pitchFamily="49" charset="-122"/>
              </a:rPr>
              <a:t>为电路提供能量</a:t>
            </a:r>
          </a:p>
          <a:p>
            <a:pPr algn="ctr" eaLnBrk="0" hangingPunct="0"/>
            <a:endParaRPr lang="en-US" altLang="zh-CN" sz="2000">
              <a:ea typeface="楷体_GB2312" pitchFamily="49" charset="-122"/>
            </a:endParaRPr>
          </a:p>
        </p:txBody>
      </p:sp>
      <p:grpSp>
        <p:nvGrpSpPr>
          <p:cNvPr id="133127" name="组合 52"/>
          <p:cNvGrpSpPr>
            <a:grpSpLocks/>
          </p:cNvGrpSpPr>
          <p:nvPr/>
        </p:nvGrpSpPr>
        <p:grpSpPr bwMode="auto">
          <a:xfrm>
            <a:off x="1584325" y="1979613"/>
            <a:ext cx="5095875" cy="4822825"/>
            <a:chOff x="1584325" y="1979613"/>
            <a:chExt cx="5095875" cy="4822825"/>
          </a:xfrm>
        </p:grpSpPr>
        <p:sp>
          <p:nvSpPr>
            <p:cNvPr id="133129" name="Rectangle 35"/>
            <p:cNvSpPr>
              <a:spLocks noChangeArrowheads="1"/>
            </p:cNvSpPr>
            <p:nvPr/>
          </p:nvSpPr>
          <p:spPr bwMode="auto">
            <a:xfrm>
              <a:off x="4479925" y="2857500"/>
              <a:ext cx="184150" cy="457200"/>
            </a:xfrm>
            <a:prstGeom prst="rect">
              <a:avLst/>
            </a:prstGeom>
            <a:noFill/>
            <a:ln w="9525">
              <a:noFill/>
              <a:miter lim="800000"/>
              <a:headEnd/>
              <a:tailEnd/>
            </a:ln>
          </p:spPr>
          <p:txBody>
            <a:bodyPr wrap="none" anchor="ctr">
              <a:spAutoFit/>
            </a:bodyPr>
            <a:lstStyle/>
            <a:p>
              <a:pPr algn="ctr"/>
              <a:endParaRPr lang="zh-CN" altLang="zh-CN" b="0"/>
            </a:p>
          </p:txBody>
        </p:sp>
        <p:grpSp>
          <p:nvGrpSpPr>
            <p:cNvPr id="133130" name="Group 139"/>
            <p:cNvGrpSpPr>
              <a:grpSpLocks/>
            </p:cNvGrpSpPr>
            <p:nvPr/>
          </p:nvGrpSpPr>
          <p:grpSpPr bwMode="auto">
            <a:xfrm>
              <a:off x="5387975" y="3843338"/>
              <a:ext cx="1168400" cy="152400"/>
              <a:chOff x="3546" y="1767"/>
              <a:chExt cx="736" cy="96"/>
            </a:xfrm>
          </p:grpSpPr>
          <p:sp>
            <p:nvSpPr>
              <p:cNvPr id="133172" name="Oval 140"/>
              <p:cNvSpPr>
                <a:spLocks noChangeArrowheads="1"/>
              </p:cNvSpPr>
              <p:nvPr/>
            </p:nvSpPr>
            <p:spPr bwMode="auto">
              <a:xfrm flipH="1">
                <a:off x="4186" y="1767"/>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3" name="Line 144"/>
              <p:cNvSpPr>
                <a:spLocks noChangeShapeType="1"/>
              </p:cNvSpPr>
              <p:nvPr/>
            </p:nvSpPr>
            <p:spPr bwMode="auto">
              <a:xfrm flipH="1">
                <a:off x="3546" y="1831"/>
                <a:ext cx="64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grpSp>
          <p:nvGrpSpPr>
            <p:cNvPr id="133131" name="Group 147"/>
            <p:cNvGrpSpPr>
              <a:grpSpLocks/>
            </p:cNvGrpSpPr>
            <p:nvPr/>
          </p:nvGrpSpPr>
          <p:grpSpPr bwMode="auto">
            <a:xfrm>
              <a:off x="1755775" y="4352925"/>
              <a:ext cx="1466850" cy="152400"/>
              <a:chOff x="1043" y="2079"/>
              <a:chExt cx="924" cy="96"/>
            </a:xfrm>
          </p:grpSpPr>
          <p:sp>
            <p:nvSpPr>
              <p:cNvPr id="133169" name="Oval 148"/>
              <p:cNvSpPr>
                <a:spLocks noChangeArrowheads="1"/>
              </p:cNvSpPr>
              <p:nvPr/>
            </p:nvSpPr>
            <p:spPr bwMode="auto">
              <a:xfrm>
                <a:off x="1043" y="2079"/>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0" name="Line 152"/>
              <p:cNvSpPr>
                <a:spLocks noChangeShapeType="1"/>
              </p:cNvSpPr>
              <p:nvPr/>
            </p:nvSpPr>
            <p:spPr bwMode="auto">
              <a:xfrm>
                <a:off x="1148" y="2129"/>
                <a:ext cx="31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1" name="Oval 155"/>
              <p:cNvSpPr>
                <a:spLocks noChangeArrowheads="1"/>
              </p:cNvSpPr>
              <p:nvPr/>
            </p:nvSpPr>
            <p:spPr bwMode="auto">
              <a:xfrm>
                <a:off x="1920" y="2105"/>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grpSp>
          <p:nvGrpSpPr>
            <p:cNvPr id="133132" name="Group 156"/>
            <p:cNvGrpSpPr>
              <a:grpSpLocks/>
            </p:cNvGrpSpPr>
            <p:nvPr/>
          </p:nvGrpSpPr>
          <p:grpSpPr bwMode="auto">
            <a:xfrm>
              <a:off x="1584325" y="1979613"/>
              <a:ext cx="5095875" cy="4822825"/>
              <a:chOff x="1049" y="586"/>
              <a:chExt cx="3210" cy="3038"/>
            </a:xfrm>
          </p:grpSpPr>
          <p:sp>
            <p:nvSpPr>
              <p:cNvPr id="133133" name="Oval 157"/>
              <p:cNvSpPr>
                <a:spLocks noChangeArrowheads="1"/>
              </p:cNvSpPr>
              <p:nvPr/>
            </p:nvSpPr>
            <p:spPr bwMode="auto">
              <a:xfrm>
                <a:off x="2501" y="1899"/>
                <a:ext cx="479" cy="490"/>
              </a:xfrm>
              <a:prstGeom prst="ellipse">
                <a:avLst/>
              </a:prstGeom>
              <a:solidFill>
                <a:schemeClr val="accent1"/>
              </a:solidFill>
              <a:ln w="9525">
                <a:solidFill>
                  <a:schemeClr val="hlink"/>
                </a:solidFill>
                <a:miter lim="800000"/>
                <a:headEnd/>
                <a:tailEnd/>
              </a:ln>
            </p:spPr>
            <p:txBody>
              <a:bodyPr wrap="none" anchor="ctr"/>
              <a:lstStyle/>
              <a:p>
                <a:endParaRPr lang="zh-CN" altLang="en-US"/>
              </a:p>
            </p:txBody>
          </p:sp>
          <p:sp>
            <p:nvSpPr>
              <p:cNvPr id="133134" name="Text Box 158"/>
              <p:cNvSpPr txBox="1">
                <a:spLocks noChangeArrowheads="1"/>
              </p:cNvSpPr>
              <p:nvPr/>
            </p:nvSpPr>
            <p:spPr bwMode="auto">
              <a:xfrm>
                <a:off x="1489" y="1124"/>
                <a:ext cx="411" cy="36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3200">
                    <a:ea typeface="楷体_GB2312" pitchFamily="49" charset="-122"/>
                  </a:rPr>
                  <a:t>R</a:t>
                </a:r>
                <a:r>
                  <a:rPr lang="en-US" altLang="zh-CN" sz="3200" baseline="-25000">
                    <a:ea typeface="楷体_GB2312" pitchFamily="49" charset="-122"/>
                  </a:rPr>
                  <a:t>B</a:t>
                </a:r>
                <a:endParaRPr lang="en-US" altLang="zh-CN" sz="3200">
                  <a:ea typeface="楷体_GB2312" pitchFamily="49" charset="-122"/>
                </a:endParaRPr>
              </a:p>
            </p:txBody>
          </p:sp>
          <p:grpSp>
            <p:nvGrpSpPr>
              <p:cNvPr id="133135" name="Group 159"/>
              <p:cNvGrpSpPr>
                <a:grpSpLocks/>
              </p:cNvGrpSpPr>
              <p:nvPr/>
            </p:nvGrpSpPr>
            <p:grpSpPr bwMode="auto">
              <a:xfrm>
                <a:off x="1883" y="895"/>
                <a:ext cx="929" cy="1229"/>
                <a:chOff x="2058" y="1114"/>
                <a:chExt cx="930" cy="1229"/>
              </a:xfrm>
            </p:grpSpPr>
            <p:sp>
              <p:nvSpPr>
                <p:cNvPr id="133165" name="Line 160"/>
                <p:cNvSpPr>
                  <a:spLocks noChangeShapeType="1"/>
                </p:cNvSpPr>
                <p:nvPr/>
              </p:nvSpPr>
              <p:spPr bwMode="auto">
                <a:xfrm>
                  <a:off x="2119" y="1827"/>
                  <a:ext cx="0" cy="51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66" name="Line 161"/>
                <p:cNvSpPr>
                  <a:spLocks noChangeShapeType="1"/>
                </p:cNvSpPr>
                <p:nvPr/>
              </p:nvSpPr>
              <p:spPr bwMode="auto">
                <a:xfrm flipH="1" flipV="1">
                  <a:off x="2125" y="111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67" name="Rectangle 162"/>
                <p:cNvSpPr>
                  <a:spLocks noChangeArrowheads="1"/>
                </p:cNvSpPr>
                <p:nvPr/>
              </p:nvSpPr>
              <p:spPr bwMode="auto">
                <a:xfrm>
                  <a:off x="2058"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33168" name="Line 163"/>
                <p:cNvSpPr>
                  <a:spLocks noChangeShapeType="1"/>
                </p:cNvSpPr>
                <p:nvPr/>
              </p:nvSpPr>
              <p:spPr bwMode="auto">
                <a:xfrm>
                  <a:off x="2124" y="112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133136" name="Line 164"/>
              <p:cNvSpPr>
                <a:spLocks noChangeShapeType="1"/>
              </p:cNvSpPr>
              <p:nvPr/>
            </p:nvSpPr>
            <p:spPr bwMode="auto">
              <a:xfrm flipV="1">
                <a:off x="2819" y="900"/>
                <a:ext cx="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37" name="Line 165"/>
              <p:cNvSpPr>
                <a:spLocks noChangeShapeType="1"/>
              </p:cNvSpPr>
              <p:nvPr/>
            </p:nvSpPr>
            <p:spPr bwMode="auto">
              <a:xfrm flipV="1">
                <a:off x="2826" y="1392"/>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133138" name="Group 166"/>
              <p:cNvGrpSpPr>
                <a:grpSpLocks/>
              </p:cNvGrpSpPr>
              <p:nvPr/>
            </p:nvGrpSpPr>
            <p:grpSpPr bwMode="auto">
              <a:xfrm>
                <a:off x="2087" y="1390"/>
                <a:ext cx="750" cy="1578"/>
                <a:chOff x="2369" y="1132"/>
                <a:chExt cx="750" cy="1578"/>
              </a:xfrm>
            </p:grpSpPr>
            <p:sp>
              <p:nvSpPr>
                <p:cNvPr id="133159" name="Line 167"/>
                <p:cNvSpPr>
                  <a:spLocks noChangeShapeType="1"/>
                </p:cNvSpPr>
                <p:nvPr/>
              </p:nvSpPr>
              <p:spPr bwMode="auto">
                <a:xfrm>
                  <a:off x="2369" y="1873"/>
                  <a:ext cx="564"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0" name="Line 168"/>
                <p:cNvSpPr>
                  <a:spLocks noChangeShapeType="1"/>
                </p:cNvSpPr>
                <p:nvPr/>
              </p:nvSpPr>
              <p:spPr bwMode="auto">
                <a:xfrm>
                  <a:off x="2921" y="169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1" name="Line 169"/>
                <p:cNvSpPr>
                  <a:spLocks noChangeShapeType="1"/>
                </p:cNvSpPr>
                <p:nvPr/>
              </p:nvSpPr>
              <p:spPr bwMode="auto">
                <a:xfrm>
                  <a:off x="2921" y="187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33162" name="Line 170"/>
                <p:cNvSpPr>
                  <a:spLocks noChangeShapeType="1"/>
                </p:cNvSpPr>
                <p:nvPr/>
              </p:nvSpPr>
              <p:spPr bwMode="auto">
                <a:xfrm flipV="1">
                  <a:off x="2921" y="170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3" name="Line 171"/>
                <p:cNvSpPr>
                  <a:spLocks noChangeShapeType="1"/>
                </p:cNvSpPr>
                <p:nvPr/>
              </p:nvSpPr>
              <p:spPr bwMode="auto">
                <a:xfrm>
                  <a:off x="3107" y="113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4" name="Line 172"/>
                <p:cNvSpPr>
                  <a:spLocks noChangeShapeType="1"/>
                </p:cNvSpPr>
                <p:nvPr/>
              </p:nvSpPr>
              <p:spPr bwMode="auto">
                <a:xfrm>
                  <a:off x="3107" y="205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33139" name="Line 173"/>
              <p:cNvSpPr>
                <a:spLocks noChangeShapeType="1"/>
              </p:cNvSpPr>
              <p:nvPr/>
            </p:nvSpPr>
            <p:spPr bwMode="auto">
              <a:xfrm>
                <a:off x="1151" y="3461"/>
                <a:ext cx="55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40" name="Line 174"/>
              <p:cNvSpPr>
                <a:spLocks noChangeShapeType="1"/>
              </p:cNvSpPr>
              <p:nvPr/>
            </p:nvSpPr>
            <p:spPr bwMode="auto">
              <a:xfrm>
                <a:off x="1698" y="3461"/>
                <a:ext cx="183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33141" name="Line 175"/>
              <p:cNvSpPr>
                <a:spLocks noChangeShapeType="1"/>
              </p:cNvSpPr>
              <p:nvPr/>
            </p:nvSpPr>
            <p:spPr bwMode="auto">
              <a:xfrm>
                <a:off x="2827" y="2833"/>
                <a:ext cx="0" cy="64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42" name="Line 176"/>
              <p:cNvSpPr>
                <a:spLocks noChangeShapeType="1"/>
              </p:cNvSpPr>
              <p:nvPr/>
            </p:nvSpPr>
            <p:spPr bwMode="auto">
              <a:xfrm>
                <a:off x="2722" y="3461"/>
                <a:ext cx="144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33143" name="Text Box 177"/>
              <p:cNvSpPr txBox="1">
                <a:spLocks noChangeArrowheads="1"/>
              </p:cNvSpPr>
              <p:nvPr/>
            </p:nvSpPr>
            <p:spPr bwMode="auto">
              <a:xfrm>
                <a:off x="3256" y="586"/>
                <a:ext cx="687" cy="370"/>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3200">
                    <a:ea typeface="楷体_GB2312" pitchFamily="49" charset="-122"/>
                  </a:rPr>
                  <a:t>+V</a:t>
                </a:r>
                <a:r>
                  <a:rPr lang="en-US" altLang="zh-CN" sz="3200" baseline="-25000">
                    <a:ea typeface="楷体_GB2312" pitchFamily="49" charset="-122"/>
                  </a:rPr>
                  <a:t>CC</a:t>
                </a:r>
                <a:endParaRPr lang="en-US" altLang="zh-CN" sz="3200">
                  <a:ea typeface="楷体_GB2312" pitchFamily="49" charset="-122"/>
                </a:endParaRPr>
              </a:p>
            </p:txBody>
          </p:sp>
          <p:sp>
            <p:nvSpPr>
              <p:cNvPr id="133144" name="Rectangle 178"/>
              <p:cNvSpPr>
                <a:spLocks noChangeArrowheads="1"/>
              </p:cNvSpPr>
              <p:nvPr/>
            </p:nvSpPr>
            <p:spPr bwMode="auto">
              <a:xfrm>
                <a:off x="2759" y="1209"/>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33145" name="Oval 179"/>
              <p:cNvSpPr>
                <a:spLocks noChangeArrowheads="1"/>
              </p:cNvSpPr>
              <p:nvPr/>
            </p:nvSpPr>
            <p:spPr bwMode="auto">
              <a:xfrm>
                <a:off x="3150" y="855"/>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6" name="Oval 180"/>
              <p:cNvSpPr>
                <a:spLocks noChangeArrowheads="1"/>
              </p:cNvSpPr>
              <p:nvPr/>
            </p:nvSpPr>
            <p:spPr bwMode="auto">
              <a:xfrm>
                <a:off x="1049" y="3411"/>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7" name="Line 181"/>
              <p:cNvSpPr>
                <a:spLocks noChangeShapeType="1"/>
              </p:cNvSpPr>
              <p:nvPr/>
            </p:nvSpPr>
            <p:spPr bwMode="auto">
              <a:xfrm>
                <a:off x="2820" y="1821"/>
                <a:ext cx="636"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48" name="Oval 182"/>
              <p:cNvSpPr>
                <a:spLocks noChangeArrowheads="1"/>
              </p:cNvSpPr>
              <p:nvPr/>
            </p:nvSpPr>
            <p:spPr bwMode="auto">
              <a:xfrm flipH="1">
                <a:off x="4163" y="3411"/>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9" name="Text Box 183"/>
              <p:cNvSpPr txBox="1">
                <a:spLocks noChangeArrowheads="1"/>
              </p:cNvSpPr>
              <p:nvPr/>
            </p:nvSpPr>
            <p:spPr bwMode="auto">
              <a:xfrm>
                <a:off x="2358" y="1117"/>
                <a:ext cx="420" cy="36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3200">
                    <a:ea typeface="楷体_GB2312" pitchFamily="49" charset="-122"/>
                  </a:rPr>
                  <a:t>R</a:t>
                </a:r>
                <a:r>
                  <a:rPr lang="en-US" altLang="zh-CN" sz="3200" baseline="-25000">
                    <a:ea typeface="楷体_GB2312" pitchFamily="49" charset="-122"/>
                  </a:rPr>
                  <a:t>C</a:t>
                </a:r>
                <a:endParaRPr lang="en-US" altLang="zh-CN" sz="3200">
                  <a:ea typeface="楷体_GB2312" pitchFamily="49" charset="-122"/>
                </a:endParaRPr>
              </a:p>
            </p:txBody>
          </p:sp>
          <p:sp>
            <p:nvSpPr>
              <p:cNvPr id="133150" name="Text Box 184"/>
              <p:cNvSpPr txBox="1">
                <a:spLocks noChangeArrowheads="1"/>
              </p:cNvSpPr>
              <p:nvPr/>
            </p:nvSpPr>
            <p:spPr bwMode="auto">
              <a:xfrm>
                <a:off x="3016" y="2024"/>
                <a:ext cx="28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r>
                  <a:rPr lang="en-US" altLang="zh-CN" sz="3200">
                    <a:ea typeface="楷体_GB2312" pitchFamily="49" charset="-122"/>
                  </a:rPr>
                  <a:t>T</a:t>
                </a:r>
              </a:p>
            </p:txBody>
          </p:sp>
          <p:sp>
            <p:nvSpPr>
              <p:cNvPr id="133151" name="Line 185"/>
              <p:cNvSpPr>
                <a:spLocks noChangeShapeType="1"/>
              </p:cNvSpPr>
              <p:nvPr/>
            </p:nvSpPr>
            <p:spPr bwMode="auto">
              <a:xfrm>
                <a:off x="2813" y="907"/>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133152" name="Group 186"/>
              <p:cNvGrpSpPr>
                <a:grpSpLocks/>
              </p:cNvGrpSpPr>
              <p:nvPr/>
            </p:nvGrpSpPr>
            <p:grpSpPr bwMode="auto">
              <a:xfrm>
                <a:off x="2723" y="3420"/>
                <a:ext cx="204" cy="204"/>
                <a:chOff x="2898" y="3684"/>
                <a:chExt cx="204" cy="204"/>
              </a:xfrm>
            </p:grpSpPr>
            <p:sp>
              <p:nvSpPr>
                <p:cNvPr id="133157" name="Line 187"/>
                <p:cNvSpPr>
                  <a:spLocks noChangeShapeType="1"/>
                </p:cNvSpPr>
                <p:nvPr/>
              </p:nvSpPr>
              <p:spPr bwMode="auto">
                <a:xfrm>
                  <a:off x="3000" y="3684"/>
                  <a:ext cx="0" cy="204"/>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58" name="Line 188"/>
                <p:cNvSpPr>
                  <a:spLocks noChangeShapeType="1"/>
                </p:cNvSpPr>
                <p:nvPr/>
              </p:nvSpPr>
              <p:spPr bwMode="auto">
                <a:xfrm>
                  <a:off x="2898" y="3876"/>
                  <a:ext cx="204"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sp>
            <p:nvSpPr>
              <p:cNvPr id="133153" name="Oval 189"/>
              <p:cNvSpPr>
                <a:spLocks noChangeArrowheads="1"/>
              </p:cNvSpPr>
              <p:nvPr/>
            </p:nvSpPr>
            <p:spPr bwMode="auto">
              <a:xfrm>
                <a:off x="2801" y="3435"/>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33154" name="Oval 190"/>
              <p:cNvSpPr>
                <a:spLocks noChangeArrowheads="1"/>
              </p:cNvSpPr>
              <p:nvPr/>
            </p:nvSpPr>
            <p:spPr bwMode="auto">
              <a:xfrm>
                <a:off x="2804" y="1787"/>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33155" name="Line 191"/>
              <p:cNvSpPr>
                <a:spLocks noChangeShapeType="1"/>
              </p:cNvSpPr>
              <p:nvPr/>
            </p:nvSpPr>
            <p:spPr bwMode="auto">
              <a:xfrm>
                <a:off x="1581" y="2124"/>
                <a:ext cx="638"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56" name="Oval 192"/>
              <p:cNvSpPr>
                <a:spLocks noChangeArrowheads="1"/>
              </p:cNvSpPr>
              <p:nvPr/>
            </p:nvSpPr>
            <p:spPr bwMode="auto">
              <a:xfrm>
                <a:off x="2803" y="880"/>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grpSp>
      <p:sp>
        <p:nvSpPr>
          <p:cNvPr id="67" name="Text Box 2"/>
          <p:cNvSpPr txBox="1">
            <a:spLocks noChangeArrowheads="1"/>
          </p:cNvSpPr>
          <p:nvPr/>
        </p:nvSpPr>
        <p:spPr bwMode="auto">
          <a:xfrm>
            <a:off x="166688" y="412750"/>
            <a:ext cx="7937500" cy="723900"/>
          </a:xfrm>
          <a:prstGeom prst="rect">
            <a:avLst/>
          </a:prstGeom>
          <a:noFill/>
          <a:ln w="9525">
            <a:noFill/>
            <a:miter lim="800000"/>
            <a:headEnd/>
            <a:tailEnd/>
          </a:ln>
        </p:spPr>
        <p:txBody>
          <a:bodyPr lIns="0" tIns="0" rIns="0" bIns="0">
            <a:spAutoFit/>
          </a:bodyPr>
          <a:lstStyle/>
          <a:p>
            <a:pPr>
              <a:lnSpc>
                <a:spcPct val="95000"/>
              </a:lnSpc>
            </a:pPr>
            <a:r>
              <a:rPr lang="zh-CN" altLang="zh-CN" sz="2500">
                <a:solidFill>
                  <a:srgbClr val="000050"/>
                </a:solidFill>
                <a:ea typeface="楷体_GB2312" pitchFamily="49" charset="-122"/>
              </a:rPr>
              <a:t>  </a:t>
            </a:r>
            <a:r>
              <a:rPr lang="zh-CN" sz="2500">
                <a:solidFill>
                  <a:srgbClr val="000050"/>
                </a:solidFill>
                <a:ea typeface="楷体_GB2312" pitchFamily="49" charset="-122"/>
              </a:rPr>
              <a:t>实际应用中，共射放大电路通常采用单电源供电，各部分的作用分别如下：</a:t>
            </a:r>
          </a:p>
        </p:txBody>
      </p:sp>
    </p:spTree>
    <p:extLst>
      <p:ext uri="{BB962C8B-B14F-4D97-AF65-F5344CB8AC3E}">
        <p14:creationId xmlns="" xmlns:p14="http://schemas.microsoft.com/office/powerpoint/2010/main" val="3521372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7"/>
                                        </p:tgtEl>
                                        <p:attrNameLst>
                                          <p:attrName>style.visibility</p:attrName>
                                        </p:attrNameLst>
                                      </p:cBhvr>
                                      <p:to>
                                        <p:strVal val="visible"/>
                                      </p:to>
                                    </p:set>
                                    <p:anim calcmode="discrete" valueType="clr">
                                      <p:cBhvr override="childStyle">
                                        <p:cTn id="7" dur="80"/>
                                        <p:tgtEl>
                                          <p:spTgt spid="6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7"/>
                                        </p:tgtEl>
                                        <p:attrNameLst>
                                          <p:attrName>fillcolor</p:attrName>
                                        </p:attrNameLst>
                                      </p:cBhvr>
                                      <p:tavLst>
                                        <p:tav tm="0">
                                          <p:val>
                                            <p:clrVal>
                                              <a:schemeClr val="accent2"/>
                                            </p:clrVal>
                                          </p:val>
                                        </p:tav>
                                        <p:tav tm="50000">
                                          <p:val>
                                            <p:clrVal>
                                              <a:schemeClr val="hlink"/>
                                            </p:clrVal>
                                          </p:val>
                                        </p:tav>
                                      </p:tavLst>
                                    </p:anim>
                                    <p:set>
                                      <p:cBhvr>
                                        <p:cTn id="9" dur="80"/>
                                        <p:tgtEl>
                                          <p:spTgt spid="6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00073"/>
                                        </p:tgtEl>
                                        <p:attrNameLst>
                                          <p:attrName>style.visibility</p:attrName>
                                        </p:attrNameLst>
                                      </p:cBhvr>
                                      <p:to>
                                        <p:strVal val="visible"/>
                                      </p:to>
                                    </p:set>
                                    <p:anim calcmode="lin" valueType="num">
                                      <p:cBhvr additive="base">
                                        <p:cTn id="14" dur="500" fill="hold"/>
                                        <p:tgtEl>
                                          <p:spTgt spid="300073"/>
                                        </p:tgtEl>
                                        <p:attrNameLst>
                                          <p:attrName>ppt_x</p:attrName>
                                        </p:attrNameLst>
                                      </p:cBhvr>
                                      <p:tavLst>
                                        <p:tav tm="0">
                                          <p:val>
                                            <p:strVal val="0-#ppt_w/2"/>
                                          </p:val>
                                        </p:tav>
                                        <p:tav tm="100000">
                                          <p:val>
                                            <p:strVal val="#ppt_x"/>
                                          </p:val>
                                        </p:tav>
                                      </p:tavLst>
                                    </p:anim>
                                    <p:anim calcmode="lin" valueType="num">
                                      <p:cBhvr additive="base">
                                        <p:cTn id="15" dur="500" fill="hold"/>
                                        <p:tgtEl>
                                          <p:spTgt spid="300073"/>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00079"/>
                                        </p:tgtEl>
                                        <p:attrNameLst>
                                          <p:attrName>style.visibility</p:attrName>
                                        </p:attrNameLst>
                                      </p:cBhvr>
                                      <p:to>
                                        <p:strVal val="visible"/>
                                      </p:to>
                                    </p:set>
                                    <p:anim calcmode="lin" valueType="num">
                                      <p:cBhvr additive="base">
                                        <p:cTn id="20" dur="500" fill="hold"/>
                                        <p:tgtEl>
                                          <p:spTgt spid="300079"/>
                                        </p:tgtEl>
                                        <p:attrNameLst>
                                          <p:attrName>ppt_x</p:attrName>
                                        </p:attrNameLst>
                                      </p:cBhvr>
                                      <p:tavLst>
                                        <p:tav tm="0">
                                          <p:val>
                                            <p:strVal val="0-#ppt_w/2"/>
                                          </p:val>
                                        </p:tav>
                                        <p:tav tm="100000">
                                          <p:val>
                                            <p:strVal val="#ppt_x"/>
                                          </p:val>
                                        </p:tav>
                                      </p:tavLst>
                                    </p:anim>
                                    <p:anim calcmode="lin" valueType="num">
                                      <p:cBhvr additive="base">
                                        <p:cTn id="21" dur="500" fill="hold"/>
                                        <p:tgtEl>
                                          <p:spTgt spid="300079"/>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00078"/>
                                        </p:tgtEl>
                                        <p:attrNameLst>
                                          <p:attrName>style.visibility</p:attrName>
                                        </p:attrNameLst>
                                      </p:cBhvr>
                                      <p:to>
                                        <p:strVal val="visible"/>
                                      </p:to>
                                    </p:set>
                                    <p:anim calcmode="lin" valueType="num">
                                      <p:cBhvr additive="base">
                                        <p:cTn id="26" dur="500" fill="hold"/>
                                        <p:tgtEl>
                                          <p:spTgt spid="300078"/>
                                        </p:tgtEl>
                                        <p:attrNameLst>
                                          <p:attrName>ppt_x</p:attrName>
                                        </p:attrNameLst>
                                      </p:cBhvr>
                                      <p:tavLst>
                                        <p:tav tm="0">
                                          <p:val>
                                            <p:strVal val="0-#ppt_w/2"/>
                                          </p:val>
                                        </p:tav>
                                        <p:tav tm="100000">
                                          <p:val>
                                            <p:strVal val="#ppt_x"/>
                                          </p:val>
                                        </p:tav>
                                      </p:tavLst>
                                    </p:anim>
                                    <p:anim calcmode="lin" valueType="num">
                                      <p:cBhvr additive="base">
                                        <p:cTn id="27" dur="500" fill="hold"/>
                                        <p:tgtEl>
                                          <p:spTgt spid="300078"/>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00072"/>
                                        </p:tgtEl>
                                        <p:attrNameLst>
                                          <p:attrName>style.visibility</p:attrName>
                                        </p:attrNameLst>
                                      </p:cBhvr>
                                      <p:to>
                                        <p:strVal val="visible"/>
                                      </p:to>
                                    </p:set>
                                    <p:anim calcmode="lin" valueType="num">
                                      <p:cBhvr additive="base">
                                        <p:cTn id="32" dur="500" fill="hold"/>
                                        <p:tgtEl>
                                          <p:spTgt spid="300072"/>
                                        </p:tgtEl>
                                        <p:attrNameLst>
                                          <p:attrName>ppt_x</p:attrName>
                                        </p:attrNameLst>
                                      </p:cBhvr>
                                      <p:tavLst>
                                        <p:tav tm="0">
                                          <p:val>
                                            <p:strVal val="0-#ppt_w/2"/>
                                          </p:val>
                                        </p:tav>
                                        <p:tav tm="100000">
                                          <p:val>
                                            <p:strVal val="#ppt_x"/>
                                          </p:val>
                                        </p:tav>
                                      </p:tavLst>
                                    </p:anim>
                                    <p:anim calcmode="lin" valueType="num">
                                      <p:cBhvr additive="base">
                                        <p:cTn id="33" dur="500" fill="hold"/>
                                        <p:tgtEl>
                                          <p:spTgt spid="3000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72" grpId="0" animBg="1" autoUpdateAnimBg="0"/>
      <p:bldP spid="300073" grpId="0" animBg="1" autoUpdateAnimBg="0"/>
      <p:bldP spid="300078" grpId="0" animBg="1" autoUpdateAnimBg="0"/>
      <p:bldP spid="300079" grpId="0" animBg="1" autoUpdateAnimBg="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AutoShape 2"/>
          <p:cNvSpPr>
            <a:spLocks noChangeArrowheads="1"/>
          </p:cNvSpPr>
          <p:nvPr/>
        </p:nvSpPr>
        <p:spPr bwMode="auto">
          <a:xfrm>
            <a:off x="2627313" y="5445125"/>
            <a:ext cx="1928812" cy="895350"/>
          </a:xfrm>
          <a:prstGeom prst="wedgeRectCallout">
            <a:avLst>
              <a:gd name="adj1" fmla="val 12222"/>
              <a:gd name="adj2" fmla="val -197343"/>
            </a:avLst>
          </a:prstGeom>
          <a:solidFill>
            <a:schemeClr val="bg1"/>
          </a:solidFill>
          <a:ln w="9525">
            <a:solidFill>
              <a:srgbClr val="FF00FF"/>
            </a:solidFill>
            <a:miter lim="800000"/>
            <a:headEnd/>
            <a:tailEnd/>
          </a:ln>
        </p:spPr>
        <p:txBody>
          <a:bodyPr anchor="ctr"/>
          <a:lstStyle/>
          <a:p>
            <a:r>
              <a:rPr lang="zh-CN" altLang="en-US">
                <a:solidFill>
                  <a:schemeClr val="accent2"/>
                </a:solidFill>
              </a:rPr>
              <a:t>箭头代表发射极</a:t>
            </a:r>
          </a:p>
          <a:p>
            <a:r>
              <a:rPr lang="zh-CN" altLang="en-US">
                <a:solidFill>
                  <a:schemeClr val="accent2"/>
                </a:solidFill>
              </a:rPr>
              <a:t>实际电流方向</a:t>
            </a:r>
            <a:endParaRPr lang="zh-CN" altLang="en-US" i="1">
              <a:solidFill>
                <a:schemeClr val="accent2"/>
              </a:solidFill>
            </a:endParaRPr>
          </a:p>
        </p:txBody>
      </p:sp>
      <p:sp>
        <p:nvSpPr>
          <p:cNvPr id="344068" name="Text Box 4"/>
          <p:cNvSpPr txBox="1">
            <a:spLocks noChangeArrowheads="1"/>
          </p:cNvSpPr>
          <p:nvPr/>
        </p:nvSpPr>
        <p:spPr bwMode="auto">
          <a:xfrm>
            <a:off x="2168525" y="3228975"/>
            <a:ext cx="946150" cy="47625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344069" name="Line 5"/>
          <p:cNvSpPr>
            <a:spLocks noChangeShapeType="1"/>
          </p:cNvSpPr>
          <p:nvPr/>
        </p:nvSpPr>
        <p:spPr bwMode="auto">
          <a:xfrm flipH="1">
            <a:off x="2001838" y="3546475"/>
            <a:ext cx="333375" cy="158750"/>
          </a:xfrm>
          <a:prstGeom prst="line">
            <a:avLst/>
          </a:prstGeom>
          <a:noFill/>
          <a:ln w="38100" cmpd="dbl">
            <a:solidFill>
              <a:srgbClr val="D60093"/>
            </a:solidFill>
            <a:round/>
            <a:headEnd/>
            <a:tailEnd/>
          </a:ln>
        </p:spPr>
        <p:txBody>
          <a:bodyPr/>
          <a:lstStyle/>
          <a:p>
            <a:endParaRPr lang="zh-CN" altLang="en-US"/>
          </a:p>
        </p:txBody>
      </p:sp>
      <p:sp>
        <p:nvSpPr>
          <p:cNvPr id="344070" name="Text Box 6"/>
          <p:cNvSpPr txBox="1">
            <a:spLocks noChangeArrowheads="1"/>
          </p:cNvSpPr>
          <p:nvPr/>
        </p:nvSpPr>
        <p:spPr bwMode="auto">
          <a:xfrm>
            <a:off x="2178050" y="4262438"/>
            <a:ext cx="974725" cy="474662"/>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344071" name="Line 7"/>
          <p:cNvSpPr>
            <a:spLocks noChangeShapeType="1"/>
          </p:cNvSpPr>
          <p:nvPr/>
        </p:nvSpPr>
        <p:spPr bwMode="auto">
          <a:xfrm>
            <a:off x="2001838" y="4181475"/>
            <a:ext cx="333375" cy="157163"/>
          </a:xfrm>
          <a:prstGeom prst="line">
            <a:avLst/>
          </a:prstGeom>
          <a:noFill/>
          <a:ln w="38100" cmpd="dbl">
            <a:solidFill>
              <a:srgbClr val="D60093"/>
            </a:solidFill>
            <a:round/>
            <a:headEnd/>
            <a:tailEnd/>
          </a:ln>
        </p:spPr>
        <p:txBody>
          <a:bodyPr/>
          <a:lstStyle/>
          <a:p>
            <a:endParaRPr lang="zh-CN" altLang="en-US"/>
          </a:p>
        </p:txBody>
      </p:sp>
      <p:sp>
        <p:nvSpPr>
          <p:cNvPr id="344081" name="Text Box 17"/>
          <p:cNvSpPr txBox="1">
            <a:spLocks noChangeArrowheads="1"/>
          </p:cNvSpPr>
          <p:nvPr/>
        </p:nvSpPr>
        <p:spPr bwMode="auto">
          <a:xfrm>
            <a:off x="2209800" y="2709863"/>
            <a:ext cx="904875" cy="47625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344082" name="Line 18"/>
          <p:cNvSpPr>
            <a:spLocks noChangeShapeType="1"/>
          </p:cNvSpPr>
          <p:nvPr/>
        </p:nvSpPr>
        <p:spPr bwMode="auto">
          <a:xfrm flipV="1">
            <a:off x="1905000" y="2997200"/>
            <a:ext cx="333375" cy="157163"/>
          </a:xfrm>
          <a:prstGeom prst="line">
            <a:avLst/>
          </a:prstGeom>
          <a:noFill/>
          <a:ln w="9525">
            <a:solidFill>
              <a:srgbClr val="000000"/>
            </a:solidFill>
            <a:round/>
            <a:headEnd/>
            <a:tailEnd/>
          </a:ln>
        </p:spPr>
        <p:txBody>
          <a:bodyPr/>
          <a:lstStyle/>
          <a:p>
            <a:endParaRPr lang="zh-CN" altLang="en-US"/>
          </a:p>
        </p:txBody>
      </p:sp>
      <p:sp>
        <p:nvSpPr>
          <p:cNvPr id="344083" name="Text Box 19"/>
          <p:cNvSpPr txBox="1">
            <a:spLocks noChangeArrowheads="1"/>
          </p:cNvSpPr>
          <p:nvPr/>
        </p:nvSpPr>
        <p:spPr bwMode="auto">
          <a:xfrm>
            <a:off x="2138363" y="4694238"/>
            <a:ext cx="903287" cy="474662"/>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344085" name="Text Box 21"/>
          <p:cNvSpPr txBox="1">
            <a:spLocks noChangeArrowheads="1"/>
          </p:cNvSpPr>
          <p:nvPr/>
        </p:nvSpPr>
        <p:spPr bwMode="auto">
          <a:xfrm>
            <a:off x="2065338" y="3722688"/>
            <a:ext cx="831850" cy="474662"/>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344087" name="Rectangle 23"/>
          <p:cNvSpPr>
            <a:spLocks noChangeArrowheads="1"/>
          </p:cNvSpPr>
          <p:nvPr/>
        </p:nvSpPr>
        <p:spPr bwMode="auto">
          <a:xfrm>
            <a:off x="5189538" y="5511800"/>
            <a:ext cx="2852737" cy="457200"/>
          </a:xfrm>
          <a:prstGeom prst="rect">
            <a:avLst/>
          </a:prstGeom>
          <a:noFill/>
          <a:ln w="19050">
            <a:noFill/>
            <a:miter lim="800000"/>
            <a:headEnd/>
            <a:tailEnd/>
          </a:ln>
        </p:spPr>
        <p:txBody>
          <a:bodyPr lIns="90000" tIns="46800" rIns="90000" bIns="46800" anchor="ctr">
            <a:spAutoFit/>
          </a:bodyPr>
          <a:lstStyle/>
          <a:p>
            <a:pPr algn="ctr"/>
            <a:r>
              <a:rPr lang="en-US" altLang="zh-CN"/>
              <a:t>PNP</a:t>
            </a:r>
            <a:r>
              <a:rPr lang="zh-CN" altLang="en-US"/>
              <a:t>型管</a:t>
            </a:r>
          </a:p>
        </p:txBody>
      </p:sp>
      <p:sp>
        <p:nvSpPr>
          <p:cNvPr id="344088" name="Rectangle 24"/>
          <p:cNvSpPr>
            <a:spLocks noChangeArrowheads="1"/>
          </p:cNvSpPr>
          <p:nvPr/>
        </p:nvSpPr>
        <p:spPr bwMode="auto">
          <a:xfrm>
            <a:off x="449263" y="5595938"/>
            <a:ext cx="2447925" cy="457200"/>
          </a:xfrm>
          <a:prstGeom prst="rect">
            <a:avLst/>
          </a:prstGeom>
          <a:noFill/>
          <a:ln w="19050">
            <a:noFill/>
            <a:miter lim="800000"/>
            <a:headEnd/>
            <a:tailEnd/>
          </a:ln>
        </p:spPr>
        <p:txBody>
          <a:bodyPr lIns="90000" tIns="46800" rIns="90000" bIns="46800" anchor="ctr">
            <a:spAutoFit/>
          </a:bodyPr>
          <a:lstStyle/>
          <a:p>
            <a:pPr algn="ctr"/>
            <a:r>
              <a:rPr lang="en-US" altLang="zh-CN"/>
              <a:t>NPN</a:t>
            </a:r>
            <a:r>
              <a:rPr lang="zh-CN" altLang="en-US"/>
              <a:t>型管</a:t>
            </a:r>
          </a:p>
        </p:txBody>
      </p:sp>
      <p:grpSp>
        <p:nvGrpSpPr>
          <p:cNvPr id="2" name="Group 25"/>
          <p:cNvGrpSpPr>
            <a:grpSpLocks/>
          </p:cNvGrpSpPr>
          <p:nvPr/>
        </p:nvGrpSpPr>
        <p:grpSpPr bwMode="auto">
          <a:xfrm>
            <a:off x="3187700" y="3095625"/>
            <a:ext cx="869950" cy="1711325"/>
            <a:chOff x="2110" y="2079"/>
            <a:chExt cx="548" cy="1078"/>
          </a:xfrm>
        </p:grpSpPr>
        <p:sp>
          <p:nvSpPr>
            <p:cNvPr id="1122" name="Line 26"/>
            <p:cNvSpPr>
              <a:spLocks noChangeShapeType="1"/>
            </p:cNvSpPr>
            <p:nvPr/>
          </p:nvSpPr>
          <p:spPr bwMode="auto">
            <a:xfrm rot="-5400000">
              <a:off x="2554" y="2894"/>
              <a:ext cx="159" cy="0"/>
            </a:xfrm>
            <a:prstGeom prst="line">
              <a:avLst/>
            </a:prstGeom>
            <a:noFill/>
            <a:ln w="28575">
              <a:solidFill>
                <a:srgbClr val="000000"/>
              </a:solidFill>
              <a:round/>
              <a:headEnd/>
              <a:tailEnd/>
            </a:ln>
          </p:spPr>
          <p:txBody>
            <a:bodyPr/>
            <a:lstStyle/>
            <a:p>
              <a:endParaRPr lang="zh-CN" altLang="en-US"/>
            </a:p>
          </p:txBody>
        </p:sp>
        <p:sp>
          <p:nvSpPr>
            <p:cNvPr id="1123" name="Line 27"/>
            <p:cNvSpPr>
              <a:spLocks noChangeShapeType="1"/>
            </p:cNvSpPr>
            <p:nvPr/>
          </p:nvSpPr>
          <p:spPr bwMode="auto">
            <a:xfrm>
              <a:off x="2412" y="2395"/>
              <a:ext cx="2" cy="372"/>
            </a:xfrm>
            <a:prstGeom prst="line">
              <a:avLst/>
            </a:prstGeom>
            <a:noFill/>
            <a:ln w="28575">
              <a:solidFill>
                <a:srgbClr val="000000"/>
              </a:solidFill>
              <a:round/>
              <a:headEnd/>
              <a:tailEnd/>
            </a:ln>
          </p:spPr>
          <p:txBody>
            <a:bodyPr/>
            <a:lstStyle/>
            <a:p>
              <a:endParaRPr lang="zh-CN" altLang="en-US"/>
            </a:p>
          </p:txBody>
        </p:sp>
        <p:sp>
          <p:nvSpPr>
            <p:cNvPr id="1124" name="Line 28"/>
            <p:cNvSpPr>
              <a:spLocks noChangeShapeType="1"/>
            </p:cNvSpPr>
            <p:nvPr/>
          </p:nvSpPr>
          <p:spPr bwMode="auto">
            <a:xfrm flipV="1">
              <a:off x="2412" y="2387"/>
              <a:ext cx="218" cy="152"/>
            </a:xfrm>
            <a:prstGeom prst="line">
              <a:avLst/>
            </a:prstGeom>
            <a:noFill/>
            <a:ln w="28575">
              <a:solidFill>
                <a:srgbClr val="000000"/>
              </a:solidFill>
              <a:round/>
              <a:headEnd/>
              <a:tailEnd/>
            </a:ln>
          </p:spPr>
          <p:txBody>
            <a:bodyPr/>
            <a:lstStyle/>
            <a:p>
              <a:endParaRPr lang="zh-CN" altLang="en-US"/>
            </a:p>
          </p:txBody>
        </p:sp>
        <p:sp>
          <p:nvSpPr>
            <p:cNvPr id="1125" name="Line 29"/>
            <p:cNvSpPr>
              <a:spLocks noChangeShapeType="1"/>
            </p:cNvSpPr>
            <p:nvPr/>
          </p:nvSpPr>
          <p:spPr bwMode="auto">
            <a:xfrm>
              <a:off x="2412" y="2658"/>
              <a:ext cx="232" cy="155"/>
            </a:xfrm>
            <a:prstGeom prst="line">
              <a:avLst/>
            </a:prstGeom>
            <a:noFill/>
            <a:ln w="28575">
              <a:solidFill>
                <a:srgbClr val="000000"/>
              </a:solidFill>
              <a:round/>
              <a:headEnd/>
              <a:tailEnd type="triangle" w="sm" len="med"/>
            </a:ln>
          </p:spPr>
          <p:txBody>
            <a:bodyPr/>
            <a:lstStyle/>
            <a:p>
              <a:endParaRPr lang="zh-CN" altLang="en-US"/>
            </a:p>
          </p:txBody>
        </p:sp>
        <p:sp>
          <p:nvSpPr>
            <p:cNvPr id="1126" name="Line 30"/>
            <p:cNvSpPr>
              <a:spLocks noChangeShapeType="1"/>
            </p:cNvSpPr>
            <p:nvPr/>
          </p:nvSpPr>
          <p:spPr bwMode="auto">
            <a:xfrm>
              <a:off x="2307" y="2594"/>
              <a:ext cx="105" cy="0"/>
            </a:xfrm>
            <a:prstGeom prst="line">
              <a:avLst/>
            </a:prstGeom>
            <a:noFill/>
            <a:ln w="28575">
              <a:solidFill>
                <a:srgbClr val="000000"/>
              </a:solidFill>
              <a:round/>
              <a:headEnd/>
              <a:tailEnd/>
            </a:ln>
          </p:spPr>
          <p:txBody>
            <a:bodyPr/>
            <a:lstStyle/>
            <a:p>
              <a:endParaRPr lang="zh-CN" altLang="en-US"/>
            </a:p>
          </p:txBody>
        </p:sp>
        <p:sp>
          <p:nvSpPr>
            <p:cNvPr id="1127" name="Oval 31"/>
            <p:cNvSpPr>
              <a:spLocks noChangeAspect="1" noChangeArrowheads="1"/>
            </p:cNvSpPr>
            <p:nvPr/>
          </p:nvSpPr>
          <p:spPr bwMode="auto">
            <a:xfrm>
              <a:off x="2605" y="2975"/>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28" name="Oval 32"/>
            <p:cNvSpPr>
              <a:spLocks noChangeAspect="1" noChangeArrowheads="1"/>
            </p:cNvSpPr>
            <p:nvPr/>
          </p:nvSpPr>
          <p:spPr bwMode="auto">
            <a:xfrm>
              <a:off x="2255" y="2575"/>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29" name="Line 33"/>
            <p:cNvSpPr>
              <a:spLocks noChangeShapeType="1"/>
            </p:cNvSpPr>
            <p:nvPr/>
          </p:nvSpPr>
          <p:spPr bwMode="auto">
            <a:xfrm rot="-5400000">
              <a:off x="2542" y="2304"/>
              <a:ext cx="159" cy="0"/>
            </a:xfrm>
            <a:prstGeom prst="line">
              <a:avLst/>
            </a:prstGeom>
            <a:noFill/>
            <a:ln w="28575">
              <a:solidFill>
                <a:srgbClr val="000000"/>
              </a:solidFill>
              <a:round/>
              <a:headEnd/>
              <a:tailEnd/>
            </a:ln>
          </p:spPr>
          <p:txBody>
            <a:bodyPr/>
            <a:lstStyle/>
            <a:p>
              <a:endParaRPr lang="zh-CN" altLang="en-US"/>
            </a:p>
          </p:txBody>
        </p:sp>
        <p:sp>
          <p:nvSpPr>
            <p:cNvPr id="1130" name="Oval 34"/>
            <p:cNvSpPr>
              <a:spLocks noChangeAspect="1" noChangeArrowheads="1"/>
            </p:cNvSpPr>
            <p:nvPr/>
          </p:nvSpPr>
          <p:spPr bwMode="auto">
            <a:xfrm>
              <a:off x="2587" y="2185"/>
              <a:ext cx="53" cy="51"/>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41" name="Object 35"/>
            <p:cNvGraphicFramePr>
              <a:graphicFrameLocks noChangeAspect="1"/>
            </p:cNvGraphicFramePr>
            <p:nvPr/>
          </p:nvGraphicFramePr>
          <p:xfrm>
            <a:off x="2480" y="2993"/>
            <a:ext cx="113" cy="164"/>
          </p:xfrm>
          <a:graphic>
            <a:graphicData uri="http://schemas.openxmlformats.org/presentationml/2006/ole">
              <p:oleObj spid="_x0000_s273428" name="Equation" r:id="rId4" imgW="114201" imgH="139579" progId="Equation.DSMT4">
                <p:embed/>
              </p:oleObj>
            </a:graphicData>
          </a:graphic>
        </p:graphicFrame>
        <p:graphicFrame>
          <p:nvGraphicFramePr>
            <p:cNvPr id="1042" name="Object 36"/>
            <p:cNvGraphicFramePr>
              <a:graphicFrameLocks noChangeAspect="1"/>
            </p:cNvGraphicFramePr>
            <p:nvPr/>
          </p:nvGraphicFramePr>
          <p:xfrm>
            <a:off x="2463" y="2079"/>
            <a:ext cx="113" cy="151"/>
          </p:xfrm>
          <a:graphic>
            <a:graphicData uri="http://schemas.openxmlformats.org/presentationml/2006/ole">
              <p:oleObj spid="_x0000_s273429" name="Equation" r:id="rId5" imgW="114201" imgH="139579" progId="Equation.DSMT4">
                <p:embed/>
              </p:oleObj>
            </a:graphicData>
          </a:graphic>
        </p:graphicFrame>
        <p:graphicFrame>
          <p:nvGraphicFramePr>
            <p:cNvPr id="1043" name="Object 37"/>
            <p:cNvGraphicFramePr>
              <a:graphicFrameLocks noChangeAspect="1"/>
            </p:cNvGraphicFramePr>
            <p:nvPr/>
          </p:nvGraphicFramePr>
          <p:xfrm>
            <a:off x="2110" y="2479"/>
            <a:ext cx="125" cy="210"/>
          </p:xfrm>
          <a:graphic>
            <a:graphicData uri="http://schemas.openxmlformats.org/presentationml/2006/ole">
              <p:oleObj spid="_x0000_s273430" name="Equation" r:id="rId6" imgW="126725" imgH="177415" progId="Equation.DSMT4">
                <p:embed/>
              </p:oleObj>
            </a:graphicData>
          </a:graphic>
        </p:graphicFrame>
        <p:sp>
          <p:nvSpPr>
            <p:cNvPr id="1131" name="Freeform 38"/>
            <p:cNvSpPr>
              <a:spLocks/>
            </p:cNvSpPr>
            <p:nvPr/>
          </p:nvSpPr>
          <p:spPr bwMode="auto">
            <a:xfrm>
              <a:off x="2508" y="2713"/>
              <a:ext cx="135" cy="86"/>
            </a:xfrm>
            <a:custGeom>
              <a:avLst/>
              <a:gdLst>
                <a:gd name="T0" fmla="*/ 257 w 128"/>
                <a:gd name="T1" fmla="*/ 0 h 86"/>
                <a:gd name="T2" fmla="*/ 1479 w 128"/>
                <a:gd name="T3" fmla="*/ 86 h 86"/>
                <a:gd name="T4" fmla="*/ 0 w 128"/>
                <a:gd name="T5" fmla="*/ 40 h 86"/>
                <a:gd name="T6" fmla="*/ 257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close/>
                </a:path>
              </a:pathLst>
            </a:custGeom>
            <a:solidFill>
              <a:schemeClr val="tx1"/>
            </a:solidFill>
            <a:ln w="28575">
              <a:solidFill>
                <a:schemeClr val="tx1"/>
              </a:solidFill>
              <a:round/>
              <a:headEnd/>
              <a:tailEnd/>
            </a:ln>
          </p:spPr>
          <p:txBody>
            <a:bodyPr/>
            <a:lstStyle/>
            <a:p>
              <a:endParaRPr lang="zh-CN" altLang="en-US"/>
            </a:p>
          </p:txBody>
        </p:sp>
      </p:grpSp>
      <p:grpSp>
        <p:nvGrpSpPr>
          <p:cNvPr id="3" name="Group 39"/>
          <p:cNvGrpSpPr>
            <a:grpSpLocks/>
          </p:cNvGrpSpPr>
          <p:nvPr/>
        </p:nvGrpSpPr>
        <p:grpSpPr bwMode="auto">
          <a:xfrm>
            <a:off x="7691438" y="3128963"/>
            <a:ext cx="869950" cy="1711325"/>
            <a:chOff x="4555" y="1953"/>
            <a:chExt cx="548" cy="1078"/>
          </a:xfrm>
        </p:grpSpPr>
        <p:sp>
          <p:nvSpPr>
            <p:cNvPr id="1111" name="Line 40"/>
            <p:cNvSpPr>
              <a:spLocks noChangeShapeType="1"/>
            </p:cNvSpPr>
            <p:nvPr/>
          </p:nvSpPr>
          <p:spPr bwMode="auto">
            <a:xfrm rot="-5400000">
              <a:off x="4999" y="2768"/>
              <a:ext cx="159" cy="0"/>
            </a:xfrm>
            <a:prstGeom prst="line">
              <a:avLst/>
            </a:prstGeom>
            <a:noFill/>
            <a:ln w="28575">
              <a:solidFill>
                <a:srgbClr val="000000"/>
              </a:solidFill>
              <a:round/>
              <a:headEnd/>
              <a:tailEnd/>
            </a:ln>
          </p:spPr>
          <p:txBody>
            <a:bodyPr/>
            <a:lstStyle/>
            <a:p>
              <a:endParaRPr lang="zh-CN" altLang="en-US"/>
            </a:p>
          </p:txBody>
        </p:sp>
        <p:sp>
          <p:nvSpPr>
            <p:cNvPr id="1112" name="Line 41"/>
            <p:cNvSpPr>
              <a:spLocks noChangeShapeType="1"/>
            </p:cNvSpPr>
            <p:nvPr/>
          </p:nvSpPr>
          <p:spPr bwMode="auto">
            <a:xfrm>
              <a:off x="4857" y="2269"/>
              <a:ext cx="2" cy="372"/>
            </a:xfrm>
            <a:prstGeom prst="line">
              <a:avLst/>
            </a:prstGeom>
            <a:noFill/>
            <a:ln w="28575">
              <a:solidFill>
                <a:srgbClr val="000000"/>
              </a:solidFill>
              <a:round/>
              <a:headEnd/>
              <a:tailEnd/>
            </a:ln>
          </p:spPr>
          <p:txBody>
            <a:bodyPr/>
            <a:lstStyle/>
            <a:p>
              <a:endParaRPr lang="zh-CN" altLang="en-US"/>
            </a:p>
          </p:txBody>
        </p:sp>
        <p:sp>
          <p:nvSpPr>
            <p:cNvPr id="1113" name="Line 42"/>
            <p:cNvSpPr>
              <a:spLocks noChangeShapeType="1"/>
            </p:cNvSpPr>
            <p:nvPr/>
          </p:nvSpPr>
          <p:spPr bwMode="auto">
            <a:xfrm flipV="1">
              <a:off x="4857" y="2261"/>
              <a:ext cx="218" cy="152"/>
            </a:xfrm>
            <a:prstGeom prst="line">
              <a:avLst/>
            </a:prstGeom>
            <a:noFill/>
            <a:ln w="28575">
              <a:solidFill>
                <a:srgbClr val="000000"/>
              </a:solidFill>
              <a:round/>
              <a:headEnd/>
              <a:tailEnd/>
            </a:ln>
          </p:spPr>
          <p:txBody>
            <a:bodyPr/>
            <a:lstStyle/>
            <a:p>
              <a:endParaRPr lang="zh-CN" altLang="en-US"/>
            </a:p>
          </p:txBody>
        </p:sp>
        <p:sp>
          <p:nvSpPr>
            <p:cNvPr id="1114" name="Line 43"/>
            <p:cNvSpPr>
              <a:spLocks noChangeShapeType="1"/>
            </p:cNvSpPr>
            <p:nvPr/>
          </p:nvSpPr>
          <p:spPr bwMode="auto">
            <a:xfrm>
              <a:off x="4752" y="2468"/>
              <a:ext cx="105" cy="0"/>
            </a:xfrm>
            <a:prstGeom prst="line">
              <a:avLst/>
            </a:prstGeom>
            <a:noFill/>
            <a:ln w="28575">
              <a:solidFill>
                <a:srgbClr val="000000"/>
              </a:solidFill>
              <a:round/>
              <a:headEnd/>
              <a:tailEnd/>
            </a:ln>
          </p:spPr>
          <p:txBody>
            <a:bodyPr/>
            <a:lstStyle/>
            <a:p>
              <a:endParaRPr lang="zh-CN" altLang="en-US"/>
            </a:p>
          </p:txBody>
        </p:sp>
        <p:sp>
          <p:nvSpPr>
            <p:cNvPr id="1115" name="Oval 44"/>
            <p:cNvSpPr>
              <a:spLocks noChangeAspect="1" noChangeArrowheads="1"/>
            </p:cNvSpPr>
            <p:nvPr/>
          </p:nvSpPr>
          <p:spPr bwMode="auto">
            <a:xfrm>
              <a:off x="5050" y="2849"/>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16" name="Oval 45"/>
            <p:cNvSpPr>
              <a:spLocks noChangeAspect="1" noChangeArrowheads="1"/>
            </p:cNvSpPr>
            <p:nvPr/>
          </p:nvSpPr>
          <p:spPr bwMode="auto">
            <a:xfrm>
              <a:off x="4700" y="2449"/>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17" name="Line 46"/>
            <p:cNvSpPr>
              <a:spLocks noChangeShapeType="1"/>
            </p:cNvSpPr>
            <p:nvPr/>
          </p:nvSpPr>
          <p:spPr bwMode="auto">
            <a:xfrm rot="-5400000">
              <a:off x="4987" y="2178"/>
              <a:ext cx="159" cy="0"/>
            </a:xfrm>
            <a:prstGeom prst="line">
              <a:avLst/>
            </a:prstGeom>
            <a:noFill/>
            <a:ln w="28575">
              <a:solidFill>
                <a:srgbClr val="000000"/>
              </a:solidFill>
              <a:round/>
              <a:headEnd/>
              <a:tailEnd/>
            </a:ln>
          </p:spPr>
          <p:txBody>
            <a:bodyPr/>
            <a:lstStyle/>
            <a:p>
              <a:endParaRPr lang="zh-CN" altLang="en-US"/>
            </a:p>
          </p:txBody>
        </p:sp>
        <p:sp>
          <p:nvSpPr>
            <p:cNvPr id="1118" name="Oval 47"/>
            <p:cNvSpPr>
              <a:spLocks noChangeAspect="1" noChangeArrowheads="1"/>
            </p:cNvSpPr>
            <p:nvPr/>
          </p:nvSpPr>
          <p:spPr bwMode="auto">
            <a:xfrm>
              <a:off x="5032" y="2059"/>
              <a:ext cx="53" cy="51"/>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38" name="Object 48"/>
            <p:cNvGraphicFramePr>
              <a:graphicFrameLocks noChangeAspect="1"/>
            </p:cNvGraphicFramePr>
            <p:nvPr/>
          </p:nvGraphicFramePr>
          <p:xfrm>
            <a:off x="4926" y="2867"/>
            <a:ext cx="112" cy="164"/>
          </p:xfrm>
          <a:graphic>
            <a:graphicData uri="http://schemas.openxmlformats.org/presentationml/2006/ole">
              <p:oleObj spid="_x0000_s273431" name="Equation" r:id="rId7" imgW="114201" imgH="139579" progId="Equation.DSMT4">
                <p:embed/>
              </p:oleObj>
            </a:graphicData>
          </a:graphic>
        </p:graphicFrame>
        <p:graphicFrame>
          <p:nvGraphicFramePr>
            <p:cNvPr id="1039" name="Object 49"/>
            <p:cNvGraphicFramePr>
              <a:graphicFrameLocks noChangeAspect="1"/>
            </p:cNvGraphicFramePr>
            <p:nvPr/>
          </p:nvGraphicFramePr>
          <p:xfrm>
            <a:off x="4908" y="1953"/>
            <a:ext cx="113" cy="151"/>
          </p:xfrm>
          <a:graphic>
            <a:graphicData uri="http://schemas.openxmlformats.org/presentationml/2006/ole">
              <p:oleObj spid="_x0000_s273432" name="Equation" r:id="rId8" imgW="114201" imgH="139579" progId="Equation.DSMT4">
                <p:embed/>
              </p:oleObj>
            </a:graphicData>
          </a:graphic>
        </p:graphicFrame>
        <p:graphicFrame>
          <p:nvGraphicFramePr>
            <p:cNvPr id="1040" name="Object 50"/>
            <p:cNvGraphicFramePr>
              <a:graphicFrameLocks noChangeAspect="1"/>
            </p:cNvGraphicFramePr>
            <p:nvPr/>
          </p:nvGraphicFramePr>
          <p:xfrm>
            <a:off x="4555" y="2353"/>
            <a:ext cx="125" cy="210"/>
          </p:xfrm>
          <a:graphic>
            <a:graphicData uri="http://schemas.openxmlformats.org/presentationml/2006/ole">
              <p:oleObj spid="_x0000_s273433" name="Equation" r:id="rId9" imgW="126725" imgH="177415" progId="Equation.DSMT4">
                <p:embed/>
              </p:oleObj>
            </a:graphicData>
          </a:graphic>
        </p:graphicFrame>
        <p:grpSp>
          <p:nvGrpSpPr>
            <p:cNvPr id="4" name="Group 51"/>
            <p:cNvGrpSpPr>
              <a:grpSpLocks/>
            </p:cNvGrpSpPr>
            <p:nvPr/>
          </p:nvGrpSpPr>
          <p:grpSpPr bwMode="auto">
            <a:xfrm flipH="1" flipV="1">
              <a:off x="4857" y="2532"/>
              <a:ext cx="232" cy="155"/>
              <a:chOff x="4857" y="2532"/>
              <a:chExt cx="232" cy="155"/>
            </a:xfrm>
          </p:grpSpPr>
          <p:sp>
            <p:nvSpPr>
              <p:cNvPr id="1120" name="Line 52"/>
              <p:cNvSpPr>
                <a:spLocks noChangeShapeType="1"/>
              </p:cNvSpPr>
              <p:nvPr/>
            </p:nvSpPr>
            <p:spPr bwMode="auto">
              <a:xfrm>
                <a:off x="4857" y="2532"/>
                <a:ext cx="232" cy="155"/>
              </a:xfrm>
              <a:prstGeom prst="line">
                <a:avLst/>
              </a:prstGeom>
              <a:noFill/>
              <a:ln w="28575">
                <a:solidFill>
                  <a:srgbClr val="000000"/>
                </a:solidFill>
                <a:round/>
                <a:headEnd/>
                <a:tailEnd type="triangle" w="sm" len="med"/>
              </a:ln>
            </p:spPr>
            <p:txBody>
              <a:bodyPr/>
              <a:lstStyle/>
              <a:p>
                <a:endParaRPr lang="zh-CN" altLang="en-US"/>
              </a:p>
            </p:txBody>
          </p:sp>
          <p:sp>
            <p:nvSpPr>
              <p:cNvPr id="1121" name="Freeform 53"/>
              <p:cNvSpPr>
                <a:spLocks/>
              </p:cNvSpPr>
              <p:nvPr/>
            </p:nvSpPr>
            <p:spPr bwMode="auto">
              <a:xfrm>
                <a:off x="4953" y="2587"/>
                <a:ext cx="135" cy="86"/>
              </a:xfrm>
              <a:custGeom>
                <a:avLst/>
                <a:gdLst>
                  <a:gd name="T0" fmla="*/ 257 w 128"/>
                  <a:gd name="T1" fmla="*/ 0 h 86"/>
                  <a:gd name="T2" fmla="*/ 1479 w 128"/>
                  <a:gd name="T3" fmla="*/ 86 h 86"/>
                  <a:gd name="T4" fmla="*/ 0 w 128"/>
                  <a:gd name="T5" fmla="*/ 40 h 86"/>
                  <a:gd name="T6" fmla="*/ 257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close/>
                  </a:path>
                </a:pathLst>
              </a:custGeom>
              <a:solidFill>
                <a:schemeClr val="tx1"/>
              </a:solidFill>
              <a:ln w="28575">
                <a:solidFill>
                  <a:schemeClr val="tx1"/>
                </a:solidFill>
                <a:round/>
                <a:headEnd/>
                <a:tailEnd/>
              </a:ln>
            </p:spPr>
            <p:txBody>
              <a:bodyPr/>
              <a:lstStyle/>
              <a:p>
                <a:endParaRPr lang="zh-CN" altLang="en-US"/>
              </a:p>
            </p:txBody>
          </p:sp>
        </p:grpSp>
      </p:grpSp>
      <p:grpSp>
        <p:nvGrpSpPr>
          <p:cNvPr id="5" name="Group 101"/>
          <p:cNvGrpSpPr>
            <a:grpSpLocks/>
          </p:cNvGrpSpPr>
          <p:nvPr/>
        </p:nvGrpSpPr>
        <p:grpSpPr bwMode="auto">
          <a:xfrm>
            <a:off x="811213" y="2735263"/>
            <a:ext cx="1341437" cy="2479675"/>
            <a:chOff x="573" y="1209"/>
            <a:chExt cx="845" cy="1562"/>
          </a:xfrm>
        </p:grpSpPr>
        <p:sp>
          <p:nvSpPr>
            <p:cNvPr id="1092" name="Line 8"/>
            <p:cNvSpPr>
              <a:spLocks noChangeShapeType="1"/>
            </p:cNvSpPr>
            <p:nvPr/>
          </p:nvSpPr>
          <p:spPr bwMode="auto">
            <a:xfrm>
              <a:off x="666" y="1981"/>
              <a:ext cx="145" cy="0"/>
            </a:xfrm>
            <a:prstGeom prst="line">
              <a:avLst/>
            </a:prstGeom>
            <a:noFill/>
            <a:ln w="9525">
              <a:solidFill>
                <a:srgbClr val="000000"/>
              </a:solidFill>
              <a:round/>
              <a:headEnd/>
              <a:tailEnd/>
            </a:ln>
          </p:spPr>
          <p:txBody>
            <a:bodyPr/>
            <a:lstStyle/>
            <a:p>
              <a:endParaRPr lang="zh-CN" altLang="en-US"/>
            </a:p>
          </p:txBody>
        </p:sp>
        <p:sp>
          <p:nvSpPr>
            <p:cNvPr id="1093" name="Line 9"/>
            <p:cNvSpPr>
              <a:spLocks noChangeShapeType="1"/>
            </p:cNvSpPr>
            <p:nvPr/>
          </p:nvSpPr>
          <p:spPr bwMode="auto">
            <a:xfrm rot="-5400000">
              <a:off x="990" y="2590"/>
              <a:ext cx="159" cy="0"/>
            </a:xfrm>
            <a:prstGeom prst="line">
              <a:avLst/>
            </a:prstGeom>
            <a:noFill/>
            <a:ln w="9525">
              <a:solidFill>
                <a:srgbClr val="000000"/>
              </a:solidFill>
              <a:round/>
              <a:headEnd/>
              <a:tailEnd/>
            </a:ln>
          </p:spPr>
          <p:txBody>
            <a:bodyPr/>
            <a:lstStyle/>
            <a:p>
              <a:endParaRPr lang="zh-CN" altLang="en-US"/>
            </a:p>
          </p:txBody>
        </p:sp>
        <p:sp>
          <p:nvSpPr>
            <p:cNvPr id="1094" name="Line 10"/>
            <p:cNvSpPr>
              <a:spLocks noChangeShapeType="1"/>
            </p:cNvSpPr>
            <p:nvPr/>
          </p:nvSpPr>
          <p:spPr bwMode="auto">
            <a:xfrm rot="-5400000">
              <a:off x="987" y="1352"/>
              <a:ext cx="160" cy="0"/>
            </a:xfrm>
            <a:prstGeom prst="line">
              <a:avLst/>
            </a:prstGeom>
            <a:noFill/>
            <a:ln w="9525">
              <a:solidFill>
                <a:srgbClr val="000000"/>
              </a:solidFill>
              <a:round/>
              <a:headEnd/>
              <a:tailEnd/>
            </a:ln>
          </p:spPr>
          <p:txBody>
            <a:bodyPr/>
            <a:lstStyle/>
            <a:p>
              <a:endParaRPr lang="zh-CN" altLang="en-US"/>
            </a:p>
          </p:txBody>
        </p:sp>
        <p:sp>
          <p:nvSpPr>
            <p:cNvPr id="1095" name="Oval 11"/>
            <p:cNvSpPr>
              <a:spLocks noChangeAspect="1" noChangeArrowheads="1"/>
            </p:cNvSpPr>
            <p:nvPr/>
          </p:nvSpPr>
          <p:spPr bwMode="auto">
            <a:xfrm>
              <a:off x="1041" y="1240"/>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1096" name="Oval 12"/>
            <p:cNvSpPr>
              <a:spLocks noChangeAspect="1" noChangeArrowheads="1"/>
            </p:cNvSpPr>
            <p:nvPr/>
          </p:nvSpPr>
          <p:spPr bwMode="auto">
            <a:xfrm>
              <a:off x="631" y="1948"/>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097" name="Oval 13"/>
            <p:cNvSpPr>
              <a:spLocks noChangeAspect="1" noChangeArrowheads="1"/>
            </p:cNvSpPr>
            <p:nvPr/>
          </p:nvSpPr>
          <p:spPr bwMode="auto">
            <a:xfrm>
              <a:off x="1041" y="2648"/>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32" name="Object 14"/>
            <p:cNvGraphicFramePr>
              <a:graphicFrameLocks noChangeAspect="1"/>
            </p:cNvGraphicFramePr>
            <p:nvPr/>
          </p:nvGraphicFramePr>
          <p:xfrm>
            <a:off x="573" y="1762"/>
            <a:ext cx="125" cy="210"/>
          </p:xfrm>
          <a:graphic>
            <a:graphicData uri="http://schemas.openxmlformats.org/presentationml/2006/ole">
              <p:oleObj spid="_x0000_s273434" name="Equation" r:id="rId10" imgW="126725" imgH="177415" progId="Equation.DSMT4">
                <p:embed/>
              </p:oleObj>
            </a:graphicData>
          </a:graphic>
        </p:graphicFrame>
        <p:graphicFrame>
          <p:nvGraphicFramePr>
            <p:cNvPr id="1033" name="Object 15"/>
            <p:cNvGraphicFramePr>
              <a:graphicFrameLocks noChangeAspect="1"/>
            </p:cNvGraphicFramePr>
            <p:nvPr/>
          </p:nvGraphicFramePr>
          <p:xfrm>
            <a:off x="1112" y="2607"/>
            <a:ext cx="113" cy="164"/>
          </p:xfrm>
          <a:graphic>
            <a:graphicData uri="http://schemas.openxmlformats.org/presentationml/2006/ole">
              <p:oleObj spid="_x0000_s273435" name="Equation" r:id="rId11" imgW="114201" imgH="139579" progId="Equation.DSMT4">
                <p:embed/>
              </p:oleObj>
            </a:graphicData>
          </a:graphic>
        </p:graphicFrame>
        <p:graphicFrame>
          <p:nvGraphicFramePr>
            <p:cNvPr id="1034" name="Object 16"/>
            <p:cNvGraphicFramePr>
              <a:graphicFrameLocks noChangeAspect="1"/>
            </p:cNvGraphicFramePr>
            <p:nvPr/>
          </p:nvGraphicFramePr>
          <p:xfrm>
            <a:off x="1103" y="1209"/>
            <a:ext cx="113" cy="151"/>
          </p:xfrm>
          <a:graphic>
            <a:graphicData uri="http://schemas.openxmlformats.org/presentationml/2006/ole">
              <p:oleObj spid="_x0000_s273436" name="Equation" r:id="rId12" imgW="114201" imgH="139579" progId="Equation.DSMT4">
                <p:embed/>
              </p:oleObj>
            </a:graphicData>
          </a:graphic>
        </p:graphicFrame>
        <p:sp>
          <p:nvSpPr>
            <p:cNvPr id="1098" name="Line 20"/>
            <p:cNvSpPr>
              <a:spLocks noChangeShapeType="1"/>
            </p:cNvSpPr>
            <p:nvPr/>
          </p:nvSpPr>
          <p:spPr bwMode="auto">
            <a:xfrm>
              <a:off x="1190" y="2388"/>
              <a:ext cx="228" cy="127"/>
            </a:xfrm>
            <a:prstGeom prst="line">
              <a:avLst/>
            </a:prstGeom>
            <a:noFill/>
            <a:ln w="9525">
              <a:solidFill>
                <a:srgbClr val="000000"/>
              </a:solidFill>
              <a:round/>
              <a:headEnd/>
              <a:tailEnd/>
            </a:ln>
          </p:spPr>
          <p:txBody>
            <a:bodyPr/>
            <a:lstStyle/>
            <a:p>
              <a:endParaRPr lang="zh-CN" altLang="en-US"/>
            </a:p>
          </p:txBody>
        </p:sp>
        <p:sp>
          <p:nvSpPr>
            <p:cNvPr id="1099" name="Line 22"/>
            <p:cNvSpPr>
              <a:spLocks noChangeShapeType="1"/>
            </p:cNvSpPr>
            <p:nvPr/>
          </p:nvSpPr>
          <p:spPr bwMode="auto">
            <a:xfrm>
              <a:off x="1198" y="1988"/>
              <a:ext cx="210" cy="0"/>
            </a:xfrm>
            <a:prstGeom prst="line">
              <a:avLst/>
            </a:prstGeom>
            <a:noFill/>
            <a:ln w="9525">
              <a:solidFill>
                <a:srgbClr val="000000"/>
              </a:solidFill>
              <a:round/>
              <a:headEnd/>
              <a:tailEnd/>
            </a:ln>
          </p:spPr>
          <p:txBody>
            <a:bodyPr/>
            <a:lstStyle/>
            <a:p>
              <a:endParaRPr lang="zh-CN" altLang="en-US"/>
            </a:p>
          </p:txBody>
        </p:sp>
        <p:grpSp>
          <p:nvGrpSpPr>
            <p:cNvPr id="6" name="Group 54"/>
            <p:cNvGrpSpPr>
              <a:grpSpLocks/>
            </p:cNvGrpSpPr>
            <p:nvPr/>
          </p:nvGrpSpPr>
          <p:grpSpPr bwMode="auto">
            <a:xfrm>
              <a:off x="805" y="1416"/>
              <a:ext cx="524" cy="1099"/>
              <a:chOff x="812" y="1605"/>
              <a:chExt cx="524" cy="1099"/>
            </a:xfrm>
          </p:grpSpPr>
          <p:grpSp>
            <p:nvGrpSpPr>
              <p:cNvPr id="7" name="Group 55"/>
              <p:cNvGrpSpPr>
                <a:grpSpLocks/>
              </p:cNvGrpSpPr>
              <p:nvPr/>
            </p:nvGrpSpPr>
            <p:grpSpPr bwMode="auto">
              <a:xfrm>
                <a:off x="812" y="1605"/>
                <a:ext cx="524" cy="1099"/>
                <a:chOff x="2697" y="5964"/>
                <a:chExt cx="900" cy="1716"/>
              </a:xfrm>
            </p:grpSpPr>
            <p:sp>
              <p:nvSpPr>
                <p:cNvPr id="1109" name="Rectangle 56"/>
                <p:cNvSpPr>
                  <a:spLocks noChangeArrowheads="1"/>
                </p:cNvSpPr>
                <p:nvPr/>
              </p:nvSpPr>
              <p:spPr bwMode="auto">
                <a:xfrm>
                  <a:off x="2697" y="5964"/>
                  <a:ext cx="900" cy="1716"/>
                </a:xfrm>
                <a:prstGeom prst="rect">
                  <a:avLst/>
                </a:prstGeom>
                <a:solidFill>
                  <a:srgbClr val="FFFF99"/>
                </a:solidFill>
                <a:ln w="19050">
                  <a:solidFill>
                    <a:srgbClr val="000000"/>
                  </a:solidFill>
                  <a:miter lim="800000"/>
                  <a:headEnd/>
                  <a:tailEnd/>
                </a:ln>
              </p:spPr>
              <p:txBody>
                <a:bodyPr/>
                <a:lstStyle/>
                <a:p>
                  <a:endParaRPr lang="zh-CN" altLang="en-US"/>
                </a:p>
              </p:txBody>
            </p:sp>
            <p:sp>
              <p:nvSpPr>
                <p:cNvPr id="1110" name="Rectangle 57"/>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102" name="Rectangle 58"/>
              <p:cNvSpPr>
                <a:spLocks noChangeArrowheads="1"/>
              </p:cNvSpPr>
              <p:nvPr/>
            </p:nvSpPr>
            <p:spPr bwMode="auto">
              <a:xfrm>
                <a:off x="821" y="201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grpSp>
            <p:nvGrpSpPr>
              <p:cNvPr id="8" name="Group 59"/>
              <p:cNvGrpSpPr>
                <a:grpSpLocks/>
              </p:cNvGrpSpPr>
              <p:nvPr/>
            </p:nvGrpSpPr>
            <p:grpSpPr bwMode="auto">
              <a:xfrm>
                <a:off x="812" y="2234"/>
                <a:ext cx="524" cy="142"/>
                <a:chOff x="839" y="2692"/>
                <a:chExt cx="524" cy="142"/>
              </a:xfrm>
            </p:grpSpPr>
            <p:sp>
              <p:nvSpPr>
                <p:cNvPr id="1107" name="Line 60"/>
                <p:cNvSpPr>
                  <a:spLocks noChangeShapeType="1"/>
                </p:cNvSpPr>
                <p:nvPr/>
              </p:nvSpPr>
              <p:spPr bwMode="auto">
                <a:xfrm>
                  <a:off x="839" y="2692"/>
                  <a:ext cx="524" cy="0"/>
                </a:xfrm>
                <a:prstGeom prst="line">
                  <a:avLst/>
                </a:prstGeom>
                <a:noFill/>
                <a:ln w="9525">
                  <a:solidFill>
                    <a:srgbClr val="000000"/>
                  </a:solidFill>
                  <a:prstDash val="dash"/>
                  <a:round/>
                  <a:headEnd/>
                  <a:tailEnd/>
                </a:ln>
              </p:spPr>
              <p:txBody>
                <a:bodyPr/>
                <a:lstStyle/>
                <a:p>
                  <a:endParaRPr lang="zh-CN" altLang="en-US"/>
                </a:p>
              </p:txBody>
            </p:sp>
            <p:sp>
              <p:nvSpPr>
                <p:cNvPr id="1108" name="Line 61"/>
                <p:cNvSpPr>
                  <a:spLocks noChangeShapeType="1"/>
                </p:cNvSpPr>
                <p:nvPr/>
              </p:nvSpPr>
              <p:spPr bwMode="auto">
                <a:xfrm>
                  <a:off x="839" y="2834"/>
                  <a:ext cx="524" cy="0"/>
                </a:xfrm>
                <a:prstGeom prst="line">
                  <a:avLst/>
                </a:prstGeom>
                <a:noFill/>
                <a:ln w="9525">
                  <a:solidFill>
                    <a:srgbClr val="000000"/>
                  </a:solidFill>
                  <a:prstDash val="dash"/>
                  <a:round/>
                  <a:headEnd/>
                  <a:tailEnd/>
                </a:ln>
              </p:spPr>
              <p:txBody>
                <a:bodyPr/>
                <a:lstStyle/>
                <a:p>
                  <a:endParaRPr lang="zh-CN" altLang="en-US"/>
                </a:p>
              </p:txBody>
            </p:sp>
          </p:grpSp>
          <p:grpSp>
            <p:nvGrpSpPr>
              <p:cNvPr id="9" name="Group 62"/>
              <p:cNvGrpSpPr>
                <a:grpSpLocks/>
              </p:cNvGrpSpPr>
              <p:nvPr/>
            </p:nvGrpSpPr>
            <p:grpSpPr bwMode="auto">
              <a:xfrm>
                <a:off x="812" y="1895"/>
                <a:ext cx="524" cy="210"/>
                <a:chOff x="839" y="2353"/>
                <a:chExt cx="524" cy="210"/>
              </a:xfrm>
            </p:grpSpPr>
            <p:sp>
              <p:nvSpPr>
                <p:cNvPr id="1105" name="Line 63"/>
                <p:cNvSpPr>
                  <a:spLocks noChangeShapeType="1"/>
                </p:cNvSpPr>
                <p:nvPr/>
              </p:nvSpPr>
              <p:spPr bwMode="auto">
                <a:xfrm>
                  <a:off x="839" y="2563"/>
                  <a:ext cx="524" cy="0"/>
                </a:xfrm>
                <a:prstGeom prst="line">
                  <a:avLst/>
                </a:prstGeom>
                <a:noFill/>
                <a:ln w="9525">
                  <a:solidFill>
                    <a:srgbClr val="000000"/>
                  </a:solidFill>
                  <a:prstDash val="dash"/>
                  <a:round/>
                  <a:headEnd/>
                  <a:tailEnd/>
                </a:ln>
              </p:spPr>
              <p:txBody>
                <a:bodyPr/>
                <a:lstStyle/>
                <a:p>
                  <a:endParaRPr lang="zh-CN" altLang="en-US"/>
                </a:p>
              </p:txBody>
            </p:sp>
            <p:sp>
              <p:nvSpPr>
                <p:cNvPr id="1106" name="Line 64"/>
                <p:cNvSpPr>
                  <a:spLocks noChangeShapeType="1"/>
                </p:cNvSpPr>
                <p:nvPr/>
              </p:nvSpPr>
              <p:spPr bwMode="auto">
                <a:xfrm>
                  <a:off x="839" y="2353"/>
                  <a:ext cx="524" cy="0"/>
                </a:xfrm>
                <a:prstGeom prst="line">
                  <a:avLst/>
                </a:prstGeom>
                <a:noFill/>
                <a:ln w="9525">
                  <a:solidFill>
                    <a:srgbClr val="000000"/>
                  </a:solidFill>
                  <a:prstDash val="dash"/>
                  <a:round/>
                  <a:headEnd/>
                  <a:tailEnd/>
                </a:ln>
              </p:spPr>
              <p:txBody>
                <a:bodyPr/>
                <a:lstStyle/>
                <a:p>
                  <a:endParaRPr lang="zh-CN" altLang="en-US"/>
                </a:p>
              </p:txBody>
            </p:sp>
          </p:grpSp>
          <p:graphicFrame>
            <p:nvGraphicFramePr>
              <p:cNvPr id="1035" name="Object 65"/>
              <p:cNvGraphicFramePr>
                <a:graphicFrameLocks noChangeAspect="1"/>
              </p:cNvGraphicFramePr>
              <p:nvPr/>
            </p:nvGraphicFramePr>
            <p:xfrm>
              <a:off x="987" y="1635"/>
              <a:ext cx="175" cy="193"/>
            </p:xfrm>
            <a:graphic>
              <a:graphicData uri="http://schemas.openxmlformats.org/presentationml/2006/ole">
                <p:oleObj spid="_x0000_s273437" name="Equation" r:id="rId13" imgW="177492" imgH="164814" progId="Equation.DSMT4">
                  <p:embed/>
                </p:oleObj>
              </a:graphicData>
            </a:graphic>
          </p:graphicFrame>
          <p:graphicFrame>
            <p:nvGraphicFramePr>
              <p:cNvPr id="1036" name="Object 66"/>
              <p:cNvGraphicFramePr>
                <a:graphicFrameLocks noChangeAspect="1"/>
              </p:cNvGraphicFramePr>
              <p:nvPr/>
            </p:nvGraphicFramePr>
            <p:xfrm>
              <a:off x="987" y="2474"/>
              <a:ext cx="175" cy="192"/>
            </p:xfrm>
            <a:graphic>
              <a:graphicData uri="http://schemas.openxmlformats.org/presentationml/2006/ole">
                <p:oleObj spid="_x0000_s273438" name="Equation" r:id="rId14" imgW="177492" imgH="164814" progId="Equation.DSMT4">
                  <p:embed/>
                </p:oleObj>
              </a:graphicData>
            </a:graphic>
          </p:graphicFrame>
          <p:graphicFrame>
            <p:nvGraphicFramePr>
              <p:cNvPr id="1037" name="Object 67"/>
              <p:cNvGraphicFramePr>
                <a:graphicFrameLocks noChangeAspect="1"/>
              </p:cNvGraphicFramePr>
              <p:nvPr/>
            </p:nvGraphicFramePr>
            <p:xfrm>
              <a:off x="978" y="2082"/>
              <a:ext cx="151" cy="179"/>
            </p:xfrm>
            <a:graphic>
              <a:graphicData uri="http://schemas.openxmlformats.org/presentationml/2006/ole">
                <p:oleObj spid="_x0000_s273439" name="Equation" r:id="rId15" imgW="152268" imgH="152268" progId="Equation.DSMT4">
                  <p:embed/>
                </p:oleObj>
              </a:graphicData>
            </a:graphic>
          </p:graphicFrame>
        </p:grpSp>
      </p:grpSp>
      <p:grpSp>
        <p:nvGrpSpPr>
          <p:cNvPr id="10" name="Group 68"/>
          <p:cNvGrpSpPr>
            <a:grpSpLocks/>
          </p:cNvGrpSpPr>
          <p:nvPr/>
        </p:nvGrpSpPr>
        <p:grpSpPr bwMode="auto">
          <a:xfrm>
            <a:off x="5130800" y="2738438"/>
            <a:ext cx="2436813" cy="2511425"/>
            <a:chOff x="3302" y="1358"/>
            <a:chExt cx="1535" cy="1582"/>
          </a:xfrm>
        </p:grpSpPr>
        <p:grpSp>
          <p:nvGrpSpPr>
            <p:cNvPr id="11" name="Group 69"/>
            <p:cNvGrpSpPr>
              <a:grpSpLocks/>
            </p:cNvGrpSpPr>
            <p:nvPr/>
          </p:nvGrpSpPr>
          <p:grpSpPr bwMode="auto">
            <a:xfrm>
              <a:off x="3588" y="1585"/>
              <a:ext cx="524" cy="1099"/>
              <a:chOff x="2697" y="5964"/>
              <a:chExt cx="900" cy="1716"/>
            </a:xfrm>
          </p:grpSpPr>
          <p:sp>
            <p:nvSpPr>
              <p:cNvPr id="1090" name="Rectangle 70"/>
              <p:cNvSpPr>
                <a:spLocks noChangeArrowheads="1"/>
              </p:cNvSpPr>
              <p:nvPr/>
            </p:nvSpPr>
            <p:spPr bwMode="auto">
              <a:xfrm>
                <a:off x="2697" y="5964"/>
                <a:ext cx="900" cy="1716"/>
              </a:xfrm>
              <a:prstGeom prst="rect">
                <a:avLst/>
              </a:prstGeom>
              <a:solidFill>
                <a:srgbClr val="FFFF99"/>
              </a:solidFill>
              <a:ln w="12700">
                <a:solidFill>
                  <a:srgbClr val="000000"/>
                </a:solidFill>
                <a:miter lim="800000"/>
                <a:headEnd/>
                <a:tailEnd/>
              </a:ln>
            </p:spPr>
            <p:txBody>
              <a:bodyPr/>
              <a:lstStyle/>
              <a:p>
                <a:endParaRPr lang="zh-CN" altLang="en-US"/>
              </a:p>
            </p:txBody>
          </p:sp>
          <p:sp>
            <p:nvSpPr>
              <p:cNvPr id="1091" name="Rectangle 71"/>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069" name="Rectangle 72"/>
            <p:cNvSpPr>
              <a:spLocks noChangeArrowheads="1"/>
            </p:cNvSpPr>
            <p:nvPr/>
          </p:nvSpPr>
          <p:spPr bwMode="auto">
            <a:xfrm>
              <a:off x="3597" y="199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sp>
          <p:nvSpPr>
            <p:cNvPr id="1070" name="Line 73"/>
            <p:cNvSpPr>
              <a:spLocks noChangeShapeType="1"/>
            </p:cNvSpPr>
            <p:nvPr/>
          </p:nvSpPr>
          <p:spPr bwMode="auto">
            <a:xfrm>
              <a:off x="3588" y="2356"/>
              <a:ext cx="524" cy="0"/>
            </a:xfrm>
            <a:prstGeom prst="line">
              <a:avLst/>
            </a:prstGeom>
            <a:noFill/>
            <a:ln w="9525">
              <a:solidFill>
                <a:srgbClr val="000000"/>
              </a:solidFill>
              <a:prstDash val="dash"/>
              <a:round/>
              <a:headEnd/>
              <a:tailEnd/>
            </a:ln>
          </p:spPr>
          <p:txBody>
            <a:bodyPr/>
            <a:lstStyle/>
            <a:p>
              <a:endParaRPr lang="zh-CN" altLang="en-US"/>
            </a:p>
          </p:txBody>
        </p:sp>
        <p:sp>
          <p:nvSpPr>
            <p:cNvPr id="1071" name="Line 74"/>
            <p:cNvSpPr>
              <a:spLocks noChangeShapeType="1"/>
            </p:cNvSpPr>
            <p:nvPr/>
          </p:nvSpPr>
          <p:spPr bwMode="auto">
            <a:xfrm>
              <a:off x="3588" y="1875"/>
              <a:ext cx="524" cy="0"/>
            </a:xfrm>
            <a:prstGeom prst="line">
              <a:avLst/>
            </a:prstGeom>
            <a:noFill/>
            <a:ln w="9525">
              <a:solidFill>
                <a:srgbClr val="000000"/>
              </a:solidFill>
              <a:prstDash val="dash"/>
              <a:round/>
              <a:headEnd/>
              <a:tailEnd/>
            </a:ln>
          </p:spPr>
          <p:txBody>
            <a:bodyPr/>
            <a:lstStyle/>
            <a:p>
              <a:endParaRPr lang="zh-CN" altLang="en-US"/>
            </a:p>
          </p:txBody>
        </p:sp>
        <p:sp>
          <p:nvSpPr>
            <p:cNvPr id="1072" name="Text Box 75"/>
            <p:cNvSpPr txBox="1">
              <a:spLocks noChangeArrowheads="1"/>
            </p:cNvSpPr>
            <p:nvPr/>
          </p:nvSpPr>
          <p:spPr bwMode="auto">
            <a:xfrm>
              <a:off x="4217" y="1685"/>
              <a:ext cx="596" cy="30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1073" name="Line 76"/>
            <p:cNvSpPr>
              <a:spLocks noChangeShapeType="1"/>
            </p:cNvSpPr>
            <p:nvPr/>
          </p:nvSpPr>
          <p:spPr bwMode="auto">
            <a:xfrm flipH="1">
              <a:off x="4112" y="1885"/>
              <a:ext cx="210" cy="100"/>
            </a:xfrm>
            <a:prstGeom prst="line">
              <a:avLst/>
            </a:prstGeom>
            <a:noFill/>
            <a:ln w="38100" cmpd="dbl">
              <a:solidFill>
                <a:srgbClr val="D60093"/>
              </a:solidFill>
              <a:round/>
              <a:headEnd/>
              <a:tailEnd/>
            </a:ln>
          </p:spPr>
          <p:txBody>
            <a:bodyPr/>
            <a:lstStyle/>
            <a:p>
              <a:endParaRPr lang="zh-CN" altLang="en-US"/>
            </a:p>
          </p:txBody>
        </p:sp>
        <p:sp>
          <p:nvSpPr>
            <p:cNvPr id="1074" name="Text Box 77"/>
            <p:cNvSpPr txBox="1">
              <a:spLocks noChangeArrowheads="1"/>
            </p:cNvSpPr>
            <p:nvPr/>
          </p:nvSpPr>
          <p:spPr bwMode="auto">
            <a:xfrm>
              <a:off x="4223" y="2336"/>
              <a:ext cx="614" cy="299"/>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1075" name="Line 78"/>
            <p:cNvSpPr>
              <a:spLocks noChangeShapeType="1"/>
            </p:cNvSpPr>
            <p:nvPr/>
          </p:nvSpPr>
          <p:spPr bwMode="auto">
            <a:xfrm>
              <a:off x="4112" y="2285"/>
              <a:ext cx="210" cy="99"/>
            </a:xfrm>
            <a:prstGeom prst="line">
              <a:avLst/>
            </a:prstGeom>
            <a:noFill/>
            <a:ln w="38100" cmpd="dbl">
              <a:solidFill>
                <a:srgbClr val="D60093"/>
              </a:solidFill>
              <a:round/>
              <a:headEnd/>
              <a:tailEnd/>
            </a:ln>
          </p:spPr>
          <p:txBody>
            <a:bodyPr/>
            <a:lstStyle/>
            <a:p>
              <a:endParaRPr lang="zh-CN" altLang="en-US"/>
            </a:p>
          </p:txBody>
        </p:sp>
        <p:sp>
          <p:nvSpPr>
            <p:cNvPr id="1076" name="Line 79"/>
            <p:cNvSpPr>
              <a:spLocks noChangeShapeType="1"/>
            </p:cNvSpPr>
            <p:nvPr/>
          </p:nvSpPr>
          <p:spPr bwMode="auto">
            <a:xfrm>
              <a:off x="3449" y="2150"/>
              <a:ext cx="145" cy="0"/>
            </a:xfrm>
            <a:prstGeom prst="line">
              <a:avLst/>
            </a:prstGeom>
            <a:noFill/>
            <a:ln w="9525">
              <a:solidFill>
                <a:srgbClr val="000000"/>
              </a:solidFill>
              <a:round/>
              <a:headEnd/>
              <a:tailEnd/>
            </a:ln>
          </p:spPr>
          <p:txBody>
            <a:bodyPr/>
            <a:lstStyle/>
            <a:p>
              <a:endParaRPr lang="zh-CN" altLang="en-US"/>
            </a:p>
          </p:txBody>
        </p:sp>
        <p:sp>
          <p:nvSpPr>
            <p:cNvPr id="1077" name="Line 80"/>
            <p:cNvSpPr>
              <a:spLocks noChangeShapeType="1"/>
            </p:cNvSpPr>
            <p:nvPr/>
          </p:nvSpPr>
          <p:spPr bwMode="auto">
            <a:xfrm rot="-5400000">
              <a:off x="3773" y="2759"/>
              <a:ext cx="159" cy="0"/>
            </a:xfrm>
            <a:prstGeom prst="line">
              <a:avLst/>
            </a:prstGeom>
            <a:noFill/>
            <a:ln w="9525">
              <a:solidFill>
                <a:srgbClr val="000000"/>
              </a:solidFill>
              <a:round/>
              <a:headEnd/>
              <a:tailEnd/>
            </a:ln>
          </p:spPr>
          <p:txBody>
            <a:bodyPr/>
            <a:lstStyle/>
            <a:p>
              <a:endParaRPr lang="zh-CN" altLang="en-US"/>
            </a:p>
          </p:txBody>
        </p:sp>
        <p:sp>
          <p:nvSpPr>
            <p:cNvPr id="1078" name="Line 81"/>
            <p:cNvSpPr>
              <a:spLocks noChangeShapeType="1"/>
            </p:cNvSpPr>
            <p:nvPr/>
          </p:nvSpPr>
          <p:spPr bwMode="auto">
            <a:xfrm rot="-5400000">
              <a:off x="3770" y="1521"/>
              <a:ext cx="160" cy="0"/>
            </a:xfrm>
            <a:prstGeom prst="line">
              <a:avLst/>
            </a:prstGeom>
            <a:noFill/>
            <a:ln w="9525">
              <a:solidFill>
                <a:srgbClr val="000000"/>
              </a:solidFill>
              <a:round/>
              <a:headEnd/>
              <a:tailEnd/>
            </a:ln>
          </p:spPr>
          <p:txBody>
            <a:bodyPr/>
            <a:lstStyle/>
            <a:p>
              <a:endParaRPr lang="zh-CN" altLang="en-US"/>
            </a:p>
          </p:txBody>
        </p:sp>
        <p:sp>
          <p:nvSpPr>
            <p:cNvPr id="1079" name="Oval 82"/>
            <p:cNvSpPr>
              <a:spLocks noChangeAspect="1" noChangeArrowheads="1"/>
            </p:cNvSpPr>
            <p:nvPr/>
          </p:nvSpPr>
          <p:spPr bwMode="auto">
            <a:xfrm>
              <a:off x="3824" y="1409"/>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1080" name="Oval 83"/>
            <p:cNvSpPr>
              <a:spLocks noChangeAspect="1" noChangeArrowheads="1"/>
            </p:cNvSpPr>
            <p:nvPr/>
          </p:nvSpPr>
          <p:spPr bwMode="auto">
            <a:xfrm>
              <a:off x="3442" y="2126"/>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081" name="Oval 84"/>
            <p:cNvSpPr>
              <a:spLocks noChangeAspect="1" noChangeArrowheads="1"/>
            </p:cNvSpPr>
            <p:nvPr/>
          </p:nvSpPr>
          <p:spPr bwMode="auto">
            <a:xfrm>
              <a:off x="3824" y="2817"/>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26" name="Object 85"/>
            <p:cNvGraphicFramePr>
              <a:graphicFrameLocks noChangeAspect="1"/>
            </p:cNvGraphicFramePr>
            <p:nvPr/>
          </p:nvGraphicFramePr>
          <p:xfrm>
            <a:off x="3302" y="1940"/>
            <a:ext cx="125" cy="210"/>
          </p:xfrm>
          <a:graphic>
            <a:graphicData uri="http://schemas.openxmlformats.org/presentationml/2006/ole">
              <p:oleObj spid="_x0000_s273440" name="Equation" r:id="rId16" imgW="126725" imgH="177415" progId="Equation.DSMT4">
                <p:embed/>
              </p:oleObj>
            </a:graphicData>
          </a:graphic>
        </p:graphicFrame>
        <p:graphicFrame>
          <p:nvGraphicFramePr>
            <p:cNvPr id="1027" name="Object 86"/>
            <p:cNvGraphicFramePr>
              <a:graphicFrameLocks noChangeAspect="1"/>
            </p:cNvGraphicFramePr>
            <p:nvPr/>
          </p:nvGraphicFramePr>
          <p:xfrm>
            <a:off x="3895" y="2776"/>
            <a:ext cx="113" cy="164"/>
          </p:xfrm>
          <a:graphic>
            <a:graphicData uri="http://schemas.openxmlformats.org/presentationml/2006/ole">
              <p:oleObj spid="_x0000_s273441" name="Equation" r:id="rId17" imgW="114201" imgH="139579" progId="Equation.DSMT4">
                <p:embed/>
              </p:oleObj>
            </a:graphicData>
          </a:graphic>
        </p:graphicFrame>
        <p:graphicFrame>
          <p:nvGraphicFramePr>
            <p:cNvPr id="1028" name="Object 87"/>
            <p:cNvGraphicFramePr>
              <a:graphicFrameLocks noChangeAspect="1"/>
            </p:cNvGraphicFramePr>
            <p:nvPr/>
          </p:nvGraphicFramePr>
          <p:xfrm>
            <a:off x="3887" y="1379"/>
            <a:ext cx="112" cy="150"/>
          </p:xfrm>
          <a:graphic>
            <a:graphicData uri="http://schemas.openxmlformats.org/presentationml/2006/ole">
              <p:oleObj spid="_x0000_s273442" name="Equation" r:id="rId18" imgW="114201" imgH="139579" progId="Equation.DSMT4">
                <p:embed/>
              </p:oleObj>
            </a:graphicData>
          </a:graphic>
        </p:graphicFrame>
        <p:sp>
          <p:nvSpPr>
            <p:cNvPr id="1082" name="Text Box 88"/>
            <p:cNvSpPr txBox="1">
              <a:spLocks noChangeArrowheads="1"/>
            </p:cNvSpPr>
            <p:nvPr/>
          </p:nvSpPr>
          <p:spPr bwMode="auto">
            <a:xfrm>
              <a:off x="4243" y="1358"/>
              <a:ext cx="570" cy="30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1083" name="Line 89"/>
            <p:cNvSpPr>
              <a:spLocks noChangeShapeType="1"/>
            </p:cNvSpPr>
            <p:nvPr/>
          </p:nvSpPr>
          <p:spPr bwMode="auto">
            <a:xfrm flipV="1">
              <a:off x="4051" y="1539"/>
              <a:ext cx="210" cy="99"/>
            </a:xfrm>
            <a:prstGeom prst="line">
              <a:avLst/>
            </a:prstGeom>
            <a:noFill/>
            <a:ln w="9525">
              <a:solidFill>
                <a:srgbClr val="000000"/>
              </a:solidFill>
              <a:round/>
              <a:headEnd/>
              <a:tailEnd/>
            </a:ln>
          </p:spPr>
          <p:txBody>
            <a:bodyPr/>
            <a:lstStyle/>
            <a:p>
              <a:endParaRPr lang="zh-CN" altLang="en-US"/>
            </a:p>
          </p:txBody>
        </p:sp>
        <p:sp>
          <p:nvSpPr>
            <p:cNvPr id="1084" name="Text Box 90"/>
            <p:cNvSpPr txBox="1">
              <a:spLocks noChangeArrowheads="1"/>
            </p:cNvSpPr>
            <p:nvPr/>
          </p:nvSpPr>
          <p:spPr bwMode="auto">
            <a:xfrm>
              <a:off x="4198" y="2608"/>
              <a:ext cx="569" cy="299"/>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1085" name="Line 91"/>
            <p:cNvSpPr>
              <a:spLocks noChangeShapeType="1"/>
            </p:cNvSpPr>
            <p:nvPr/>
          </p:nvSpPr>
          <p:spPr bwMode="auto">
            <a:xfrm>
              <a:off x="3973" y="2557"/>
              <a:ext cx="228" cy="127"/>
            </a:xfrm>
            <a:prstGeom prst="line">
              <a:avLst/>
            </a:prstGeom>
            <a:noFill/>
            <a:ln w="9525">
              <a:solidFill>
                <a:srgbClr val="000000"/>
              </a:solidFill>
              <a:round/>
              <a:headEnd/>
              <a:tailEnd/>
            </a:ln>
          </p:spPr>
          <p:txBody>
            <a:bodyPr/>
            <a:lstStyle/>
            <a:p>
              <a:endParaRPr lang="zh-CN" altLang="en-US"/>
            </a:p>
          </p:txBody>
        </p:sp>
        <p:sp>
          <p:nvSpPr>
            <p:cNvPr id="1086" name="Text Box 92"/>
            <p:cNvSpPr txBox="1">
              <a:spLocks noChangeArrowheads="1"/>
            </p:cNvSpPr>
            <p:nvPr/>
          </p:nvSpPr>
          <p:spPr bwMode="auto">
            <a:xfrm>
              <a:off x="4152" y="1996"/>
              <a:ext cx="524" cy="299"/>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1087" name="Line 93"/>
            <p:cNvSpPr>
              <a:spLocks noChangeShapeType="1"/>
            </p:cNvSpPr>
            <p:nvPr/>
          </p:nvSpPr>
          <p:spPr bwMode="auto">
            <a:xfrm>
              <a:off x="3981" y="2157"/>
              <a:ext cx="210" cy="0"/>
            </a:xfrm>
            <a:prstGeom prst="line">
              <a:avLst/>
            </a:prstGeom>
            <a:noFill/>
            <a:ln w="9525">
              <a:solidFill>
                <a:srgbClr val="000000"/>
              </a:solidFill>
              <a:round/>
              <a:headEnd/>
              <a:tailEnd/>
            </a:ln>
          </p:spPr>
          <p:txBody>
            <a:bodyPr/>
            <a:lstStyle/>
            <a:p>
              <a:endParaRPr lang="zh-CN" altLang="en-US"/>
            </a:p>
          </p:txBody>
        </p:sp>
        <p:graphicFrame>
          <p:nvGraphicFramePr>
            <p:cNvPr id="1029" name="Object 94"/>
            <p:cNvGraphicFramePr>
              <a:graphicFrameLocks noChangeAspect="1"/>
            </p:cNvGraphicFramePr>
            <p:nvPr/>
          </p:nvGraphicFramePr>
          <p:xfrm>
            <a:off x="3782" y="1630"/>
            <a:ext cx="151" cy="179"/>
          </p:xfrm>
          <a:graphic>
            <a:graphicData uri="http://schemas.openxmlformats.org/presentationml/2006/ole">
              <p:oleObj spid="_x0000_s273443" name="Equation" r:id="rId19" imgW="152268" imgH="152268" progId="Equation.DSMT4">
                <p:embed/>
              </p:oleObj>
            </a:graphicData>
          </a:graphic>
        </p:graphicFrame>
        <p:graphicFrame>
          <p:nvGraphicFramePr>
            <p:cNvPr id="1030" name="Object 95"/>
            <p:cNvGraphicFramePr>
              <a:graphicFrameLocks noChangeAspect="1"/>
            </p:cNvGraphicFramePr>
            <p:nvPr/>
          </p:nvGraphicFramePr>
          <p:xfrm>
            <a:off x="3763" y="2084"/>
            <a:ext cx="175" cy="192"/>
          </p:xfrm>
          <a:graphic>
            <a:graphicData uri="http://schemas.openxmlformats.org/presentationml/2006/ole">
              <p:oleObj spid="_x0000_s273444" name="Equation" r:id="rId20" imgW="177492" imgH="164814" progId="Equation.DSMT4">
                <p:embed/>
              </p:oleObj>
            </a:graphicData>
          </a:graphic>
        </p:graphicFrame>
        <p:sp>
          <p:nvSpPr>
            <p:cNvPr id="1088" name="Line 96"/>
            <p:cNvSpPr>
              <a:spLocks noChangeShapeType="1"/>
            </p:cNvSpPr>
            <p:nvPr/>
          </p:nvSpPr>
          <p:spPr bwMode="auto">
            <a:xfrm>
              <a:off x="3588" y="2214"/>
              <a:ext cx="524" cy="0"/>
            </a:xfrm>
            <a:prstGeom prst="line">
              <a:avLst/>
            </a:prstGeom>
            <a:noFill/>
            <a:ln w="9525">
              <a:solidFill>
                <a:srgbClr val="000000"/>
              </a:solidFill>
              <a:prstDash val="dash"/>
              <a:round/>
              <a:headEnd/>
              <a:tailEnd/>
            </a:ln>
          </p:spPr>
          <p:txBody>
            <a:bodyPr/>
            <a:lstStyle/>
            <a:p>
              <a:endParaRPr lang="zh-CN" altLang="en-US"/>
            </a:p>
          </p:txBody>
        </p:sp>
        <p:sp>
          <p:nvSpPr>
            <p:cNvPr id="1089" name="Line 97"/>
            <p:cNvSpPr>
              <a:spLocks noChangeShapeType="1"/>
            </p:cNvSpPr>
            <p:nvPr/>
          </p:nvSpPr>
          <p:spPr bwMode="auto">
            <a:xfrm>
              <a:off x="3588" y="2085"/>
              <a:ext cx="524" cy="0"/>
            </a:xfrm>
            <a:prstGeom prst="line">
              <a:avLst/>
            </a:prstGeom>
            <a:noFill/>
            <a:ln w="9525">
              <a:solidFill>
                <a:srgbClr val="000000"/>
              </a:solidFill>
              <a:prstDash val="dash"/>
              <a:round/>
              <a:headEnd/>
              <a:tailEnd/>
            </a:ln>
          </p:spPr>
          <p:txBody>
            <a:bodyPr/>
            <a:lstStyle/>
            <a:p>
              <a:endParaRPr lang="zh-CN" altLang="en-US"/>
            </a:p>
          </p:txBody>
        </p:sp>
        <p:graphicFrame>
          <p:nvGraphicFramePr>
            <p:cNvPr id="1031" name="Object 98"/>
            <p:cNvGraphicFramePr>
              <a:graphicFrameLocks noChangeAspect="1"/>
            </p:cNvGraphicFramePr>
            <p:nvPr/>
          </p:nvGraphicFramePr>
          <p:xfrm>
            <a:off x="3752" y="2449"/>
            <a:ext cx="151" cy="179"/>
          </p:xfrm>
          <a:graphic>
            <a:graphicData uri="http://schemas.openxmlformats.org/presentationml/2006/ole">
              <p:oleObj spid="_x0000_s273445" name="Equation" r:id="rId21" imgW="152268" imgH="152268" progId="Equation.DSMT4">
                <p:embed/>
              </p:oleObj>
            </a:graphicData>
          </a:graphic>
        </p:graphicFrame>
      </p:grpSp>
      <p:sp>
        <p:nvSpPr>
          <p:cNvPr id="101" name="Rectangle 23"/>
          <p:cNvSpPr>
            <a:spLocks noChangeArrowheads="1"/>
          </p:cNvSpPr>
          <p:nvPr/>
        </p:nvSpPr>
        <p:spPr bwMode="auto">
          <a:xfrm>
            <a:off x="166688" y="1563688"/>
            <a:ext cx="8818562" cy="463550"/>
          </a:xfrm>
          <a:prstGeom prst="rect">
            <a:avLst/>
          </a:prstGeom>
          <a:noFill/>
          <a:ln w="19050">
            <a:noFill/>
            <a:miter lim="800000"/>
            <a:headEnd/>
            <a:tailEnd/>
          </a:ln>
        </p:spPr>
        <p:txBody>
          <a:bodyPr lIns="90000" tIns="46800" rIns="90000" bIns="46800" anchor="ctr">
            <a:spAutoFit/>
          </a:bodyPr>
          <a:lstStyle/>
          <a:p>
            <a:pPr>
              <a:defRPr/>
            </a:pPr>
            <a:r>
              <a:rPr lang="zh-CN" altLang="en-US" sz="2400" dirty="0">
                <a:latin typeface="+mn-ea"/>
                <a:ea typeface="+mn-ea"/>
              </a:rPr>
              <a:t>按照</a:t>
            </a:r>
            <a:r>
              <a:rPr lang="en-US" altLang="zh-CN" sz="2400" dirty="0">
                <a:latin typeface="+mn-ea"/>
                <a:ea typeface="+mn-ea"/>
              </a:rPr>
              <a:t>PN</a:t>
            </a:r>
            <a:r>
              <a:rPr lang="zh-CN" altLang="en-US" sz="2400" dirty="0">
                <a:latin typeface="+mn-ea"/>
                <a:ea typeface="+mn-ea"/>
              </a:rPr>
              <a:t>结的组合方式不同，分为</a:t>
            </a:r>
            <a:r>
              <a:rPr lang="en-US" altLang="zh-CN" sz="2400" dirty="0">
                <a:latin typeface="+mn-ea"/>
                <a:ea typeface="+mn-ea"/>
              </a:rPr>
              <a:t>NPN</a:t>
            </a:r>
            <a:r>
              <a:rPr lang="zh-CN" altLang="en-US" sz="2400" dirty="0">
                <a:latin typeface="+mn-ea"/>
                <a:ea typeface="+mn-ea"/>
              </a:rPr>
              <a:t>型（硅管）和</a:t>
            </a:r>
            <a:r>
              <a:rPr lang="en-US" altLang="zh-CN" sz="2400" dirty="0">
                <a:latin typeface="+mn-ea"/>
                <a:ea typeface="+mn-ea"/>
              </a:rPr>
              <a:t>PNP</a:t>
            </a:r>
            <a:r>
              <a:rPr lang="zh-CN" altLang="en-US" sz="2400" dirty="0">
                <a:latin typeface="+mn-ea"/>
                <a:ea typeface="+mn-ea"/>
              </a:rPr>
              <a:t>型（锗管）。</a:t>
            </a:r>
          </a:p>
        </p:txBody>
      </p:sp>
      <p:sp>
        <p:nvSpPr>
          <p:cNvPr id="102" name="Rectangle 23"/>
          <p:cNvSpPr>
            <a:spLocks noChangeArrowheads="1"/>
          </p:cNvSpPr>
          <p:nvPr/>
        </p:nvSpPr>
        <p:spPr bwMode="auto">
          <a:xfrm>
            <a:off x="404813" y="928688"/>
            <a:ext cx="6057900" cy="463550"/>
          </a:xfrm>
          <a:prstGeom prst="rect">
            <a:avLst/>
          </a:prstGeom>
          <a:noFill/>
          <a:ln w="19050">
            <a:noFill/>
            <a:miter lim="800000"/>
            <a:headEnd/>
            <a:tailEnd/>
          </a:ln>
        </p:spPr>
        <p:txBody>
          <a:bodyPr lIns="90000" tIns="46800" rIns="90000" bIns="46800" anchor="ctr">
            <a:spAutoFit/>
          </a:bodyPr>
          <a:lstStyle/>
          <a:p>
            <a:pPr algn="ctr"/>
            <a:r>
              <a:rPr lang="zh-CN" altLang="en-US" sz="2400"/>
              <a:t>结构：平面型（硅管）和合金型（锗管）</a:t>
            </a:r>
          </a:p>
        </p:txBody>
      </p:sp>
      <p:sp>
        <p:nvSpPr>
          <p:cNvPr id="139" name="Text Box 57"/>
          <p:cNvSpPr txBox="1">
            <a:spLocks noChangeArrowheads="1"/>
          </p:cNvSpPr>
          <p:nvPr/>
        </p:nvSpPr>
        <p:spPr bwMode="auto">
          <a:xfrm>
            <a:off x="1000125" y="2476500"/>
            <a:ext cx="1130300"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集电极</a:t>
            </a:r>
            <a:endParaRPr lang="en-US" altLang="zh-CN">
              <a:solidFill>
                <a:srgbClr val="FF3300"/>
              </a:solidFill>
            </a:endParaRPr>
          </a:p>
        </p:txBody>
      </p:sp>
      <p:sp>
        <p:nvSpPr>
          <p:cNvPr id="140" name="Text Box 61"/>
          <p:cNvSpPr txBox="1">
            <a:spLocks noChangeArrowheads="1"/>
          </p:cNvSpPr>
          <p:nvPr/>
        </p:nvSpPr>
        <p:spPr bwMode="auto">
          <a:xfrm>
            <a:off x="246063" y="3746500"/>
            <a:ext cx="847725"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基极</a:t>
            </a:r>
            <a:endParaRPr lang="en-US" altLang="zh-CN">
              <a:solidFill>
                <a:srgbClr val="FF3300"/>
              </a:solidFill>
            </a:endParaRPr>
          </a:p>
        </p:txBody>
      </p:sp>
      <p:sp>
        <p:nvSpPr>
          <p:cNvPr id="141" name="Text Box 66"/>
          <p:cNvSpPr txBox="1">
            <a:spLocks noChangeArrowheads="1"/>
          </p:cNvSpPr>
          <p:nvPr/>
        </p:nvSpPr>
        <p:spPr bwMode="auto">
          <a:xfrm>
            <a:off x="920750" y="5135563"/>
            <a:ext cx="1169988"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发射极</a:t>
            </a:r>
            <a:endParaRPr lang="en-US" altLang="zh-CN">
              <a:solidFill>
                <a:srgbClr val="FF3300"/>
              </a:solidFill>
            </a:endParaRPr>
          </a:p>
        </p:txBody>
      </p:sp>
      <p:sp>
        <p:nvSpPr>
          <p:cNvPr id="143" name="标题 2"/>
          <p:cNvSpPr txBox="1">
            <a:spLocks/>
          </p:cNvSpPr>
          <p:nvPr/>
        </p:nvSpPr>
        <p:spPr bwMode="auto">
          <a:xfrm>
            <a:off x="0" y="174625"/>
            <a:ext cx="4197350" cy="646113"/>
          </a:xfrm>
          <a:prstGeom prst="rect">
            <a:avLst/>
          </a:prstGeom>
          <a:noFill/>
          <a:ln w="9525">
            <a:noFill/>
            <a:miter lim="800000"/>
            <a:headEnd/>
            <a:tailEnd/>
          </a:ln>
        </p:spPr>
        <p:txBody>
          <a:bodyPr anchor="ctr"/>
          <a:lstStyle/>
          <a:p>
            <a:pPr algn="ctr" eaLnBrk="0" hangingPunct="0">
              <a:defRPr/>
            </a:pPr>
            <a:r>
              <a:rPr lang="zh-CN" altLang="en-US" sz="2800" kern="0" dirty="0">
                <a:solidFill>
                  <a:schemeClr val="tx2"/>
                </a:solidFill>
                <a:latin typeface="Times New Roman" pitchFamily="18" charset="0"/>
                <a:ea typeface="+mn-ea"/>
                <a:cs typeface="Times New Roman" pitchFamily="18" charset="0"/>
              </a:rPr>
              <a:t>一、</a:t>
            </a:r>
            <a:r>
              <a:rPr lang="en-US" altLang="zh-CN" sz="2800" kern="0" dirty="0">
                <a:solidFill>
                  <a:schemeClr val="tx2"/>
                </a:solidFill>
                <a:latin typeface="Times New Roman" pitchFamily="18" charset="0"/>
                <a:ea typeface="+mn-ea"/>
                <a:cs typeface="Times New Roman" pitchFamily="18" charset="0"/>
              </a:rPr>
              <a:t>BJT</a:t>
            </a:r>
            <a:r>
              <a:rPr lang="zh-CN" altLang="en-US" sz="2800" kern="0" dirty="0">
                <a:solidFill>
                  <a:schemeClr val="tx2"/>
                </a:solidFill>
                <a:latin typeface="Times New Roman" pitchFamily="18" charset="0"/>
                <a:ea typeface="+mn-ea"/>
                <a:cs typeface="Times New Roman" pitchFamily="18" charset="0"/>
              </a:rPr>
              <a:t>的结构简介</a:t>
            </a:r>
          </a:p>
        </p:txBody>
      </p:sp>
      <p:sp>
        <p:nvSpPr>
          <p:cNvPr id="1065" name="日期占位符 3"/>
          <p:cNvSpPr>
            <a:spLocks noGrp="1"/>
          </p:cNvSpPr>
          <p:nvPr>
            <p:ph type="dt" sz="quarter" idx="10"/>
          </p:nvPr>
        </p:nvSpPr>
        <p:spPr>
          <a:noFill/>
        </p:spPr>
        <p:txBody>
          <a:bodyPr/>
          <a:lstStyle/>
          <a:p>
            <a:fld id="{D15C3879-1C08-4A3A-B160-BC390DB392CC}" type="datetime1">
              <a:rPr lang="zh-CN" altLang="en-US" smtClean="0">
                <a:latin typeface="Arial" pitchFamily="34" charset="0"/>
              </a:rPr>
              <a:pPr/>
              <a:t>2019-10-16</a:t>
            </a:fld>
            <a:endParaRPr lang="en-US" altLang="zh-CN" smtClean="0">
              <a:latin typeface="Arial" pitchFamily="34" charset="0"/>
            </a:endParaRPr>
          </a:p>
        </p:txBody>
      </p:sp>
      <p:sp>
        <p:nvSpPr>
          <p:cNvPr id="1066" name="灯片编号占位符 4"/>
          <p:cNvSpPr>
            <a:spLocks noGrp="1"/>
          </p:cNvSpPr>
          <p:nvPr>
            <p:ph type="sldNum" sz="quarter" idx="12"/>
          </p:nvPr>
        </p:nvSpPr>
        <p:spPr>
          <a:noFill/>
        </p:spPr>
        <p:txBody>
          <a:bodyPr/>
          <a:lstStyle/>
          <a:p>
            <a:fld id="{979D1639-F93B-49A1-8718-8FA483E82868}" type="slidenum">
              <a:rPr lang="en-US" altLang="zh-CN" smtClean="0">
                <a:latin typeface="Arial" pitchFamily="34" charset="0"/>
              </a:rPr>
              <a:pPr/>
              <a:t>5</a:t>
            </a:fld>
            <a:endParaRPr lang="en-US" altLang="zh-CN" smtClean="0">
              <a:latin typeface="Arial" pitchFamily="34" charset="0"/>
            </a:endParaRPr>
          </a:p>
        </p:txBody>
      </p:sp>
      <p:sp>
        <p:nvSpPr>
          <p:cNvPr id="1067"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ox(in)">
                                      <p:cBhvr>
                                        <p:cTn id="7" dur="500"/>
                                        <p:tgtEl>
                                          <p:spTgt spid="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box(in)">
                                      <p:cBhvr>
                                        <p:cTn id="12" dur="500"/>
                                        <p:tgtEl>
                                          <p:spTgt spid="1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44085"/>
                                        </p:tgtEl>
                                        <p:attrNameLst>
                                          <p:attrName>style.visibility</p:attrName>
                                        </p:attrNameLst>
                                      </p:cBhvr>
                                      <p:to>
                                        <p:strVal val="visible"/>
                                      </p:to>
                                    </p:set>
                                    <p:anim calcmode="lin" valueType="num">
                                      <p:cBhvr additive="base">
                                        <p:cTn id="22" dur="500" fill="hold"/>
                                        <p:tgtEl>
                                          <p:spTgt spid="344085"/>
                                        </p:tgtEl>
                                        <p:attrNameLst>
                                          <p:attrName>ppt_x</p:attrName>
                                        </p:attrNameLst>
                                      </p:cBhvr>
                                      <p:tavLst>
                                        <p:tav tm="0">
                                          <p:val>
                                            <p:strVal val="0-#ppt_w/2"/>
                                          </p:val>
                                        </p:tav>
                                        <p:tav tm="100000">
                                          <p:val>
                                            <p:strVal val="#ppt_x"/>
                                          </p:val>
                                        </p:tav>
                                      </p:tavLst>
                                    </p:anim>
                                    <p:anim calcmode="lin" valueType="num">
                                      <p:cBhvr additive="base">
                                        <p:cTn id="23" dur="500" fill="hold"/>
                                        <p:tgtEl>
                                          <p:spTgt spid="34408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44083"/>
                                        </p:tgtEl>
                                        <p:attrNameLst>
                                          <p:attrName>style.visibility</p:attrName>
                                        </p:attrNameLst>
                                      </p:cBhvr>
                                      <p:to>
                                        <p:strVal val="visible"/>
                                      </p:to>
                                    </p:set>
                                    <p:anim calcmode="lin" valueType="num">
                                      <p:cBhvr additive="base">
                                        <p:cTn id="32" dur="500" fill="hold"/>
                                        <p:tgtEl>
                                          <p:spTgt spid="344083"/>
                                        </p:tgtEl>
                                        <p:attrNameLst>
                                          <p:attrName>ppt_x</p:attrName>
                                        </p:attrNameLst>
                                      </p:cBhvr>
                                      <p:tavLst>
                                        <p:tav tm="0">
                                          <p:val>
                                            <p:strVal val="#ppt_x"/>
                                          </p:val>
                                        </p:tav>
                                        <p:tav tm="100000">
                                          <p:val>
                                            <p:strVal val="#ppt_x"/>
                                          </p:val>
                                        </p:tav>
                                      </p:tavLst>
                                    </p:anim>
                                    <p:anim calcmode="lin" valueType="num">
                                      <p:cBhvr additive="base">
                                        <p:cTn id="33" dur="500" fill="hold"/>
                                        <p:tgtEl>
                                          <p:spTgt spid="34408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44082"/>
                                        </p:tgtEl>
                                        <p:attrNameLst>
                                          <p:attrName>style.visibility</p:attrName>
                                        </p:attrNameLst>
                                      </p:cBhvr>
                                      <p:to>
                                        <p:strVal val="visible"/>
                                      </p:to>
                                    </p:set>
                                    <p:animEffect transition="in" filter="box(in)">
                                      <p:cBhvr>
                                        <p:cTn id="42" dur="500"/>
                                        <p:tgtEl>
                                          <p:spTgt spid="34408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344081"/>
                                        </p:tgtEl>
                                        <p:attrNameLst>
                                          <p:attrName>style.visibility</p:attrName>
                                        </p:attrNameLst>
                                      </p:cBhvr>
                                      <p:to>
                                        <p:strVal val="visible"/>
                                      </p:to>
                                    </p:set>
                                    <p:anim calcmode="lin" valueType="num">
                                      <p:cBhvr additive="base">
                                        <p:cTn id="47" dur="500" fill="hold"/>
                                        <p:tgtEl>
                                          <p:spTgt spid="344081"/>
                                        </p:tgtEl>
                                        <p:attrNameLst>
                                          <p:attrName>ppt_x</p:attrName>
                                        </p:attrNameLst>
                                      </p:cBhvr>
                                      <p:tavLst>
                                        <p:tav tm="0">
                                          <p:val>
                                            <p:strVal val="#ppt_x"/>
                                          </p:val>
                                        </p:tav>
                                        <p:tav tm="100000">
                                          <p:val>
                                            <p:strVal val="#ppt_x"/>
                                          </p:val>
                                        </p:tav>
                                      </p:tavLst>
                                    </p:anim>
                                    <p:anim calcmode="lin" valueType="num">
                                      <p:cBhvr additive="base">
                                        <p:cTn id="48" dur="500" fill="hold"/>
                                        <p:tgtEl>
                                          <p:spTgt spid="344081"/>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44069"/>
                                        </p:tgtEl>
                                        <p:attrNameLst>
                                          <p:attrName>style.visibility</p:attrName>
                                        </p:attrNameLst>
                                      </p:cBhvr>
                                      <p:to>
                                        <p:strVal val="visible"/>
                                      </p:to>
                                    </p:set>
                                    <p:animEffect transition="in" filter="box(in)">
                                      <p:cBhvr>
                                        <p:cTn id="57" dur="500"/>
                                        <p:tgtEl>
                                          <p:spTgt spid="3440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344068"/>
                                        </p:tgtEl>
                                        <p:attrNameLst>
                                          <p:attrName>style.visibility</p:attrName>
                                        </p:attrNameLst>
                                      </p:cBhvr>
                                      <p:to>
                                        <p:strVal val="visible"/>
                                      </p:to>
                                    </p:set>
                                    <p:animEffect transition="in" filter="wedge">
                                      <p:cBhvr>
                                        <p:cTn id="62" dur="2000"/>
                                        <p:tgtEl>
                                          <p:spTgt spid="34406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44071"/>
                                        </p:tgtEl>
                                        <p:attrNameLst>
                                          <p:attrName>style.visibility</p:attrName>
                                        </p:attrNameLst>
                                      </p:cBhvr>
                                      <p:to>
                                        <p:strVal val="visible"/>
                                      </p:to>
                                    </p:set>
                                    <p:animEffect transition="in" filter="box(in)">
                                      <p:cBhvr>
                                        <p:cTn id="67" dur="500"/>
                                        <p:tgtEl>
                                          <p:spTgt spid="3440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0" presetClass="entr" presetSubtype="0" fill="hold" grpId="0" nodeType="clickEffect">
                                  <p:stCondLst>
                                    <p:cond delay="0"/>
                                  </p:stCondLst>
                                  <p:childTnLst>
                                    <p:set>
                                      <p:cBhvr>
                                        <p:cTn id="71" dur="1" fill="hold">
                                          <p:stCondLst>
                                            <p:cond delay="0"/>
                                          </p:stCondLst>
                                        </p:cTn>
                                        <p:tgtEl>
                                          <p:spTgt spid="344070"/>
                                        </p:tgtEl>
                                        <p:attrNameLst>
                                          <p:attrName>style.visibility</p:attrName>
                                        </p:attrNameLst>
                                      </p:cBhvr>
                                      <p:to>
                                        <p:strVal val="visible"/>
                                      </p:to>
                                    </p:set>
                                    <p:animEffect transition="in" filter="wedge">
                                      <p:cBhvr>
                                        <p:cTn id="72" dur="2000"/>
                                        <p:tgtEl>
                                          <p:spTgt spid="3440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344088"/>
                                        </p:tgtEl>
                                        <p:attrNameLst>
                                          <p:attrName>style.visibility</p:attrName>
                                        </p:attrNameLst>
                                      </p:cBhvr>
                                      <p:to>
                                        <p:strVal val="visible"/>
                                      </p:to>
                                    </p:set>
                                    <p:animEffect transition="in" filter="box(in)">
                                      <p:cBhvr>
                                        <p:cTn id="77" dur="500"/>
                                        <p:tgtEl>
                                          <p:spTgt spid="34408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box(in)">
                                      <p:cBhvr>
                                        <p:cTn id="82" dur="500"/>
                                        <p:tgtEl>
                                          <p:spTgt spid="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344066"/>
                                        </p:tgtEl>
                                        <p:attrNameLst>
                                          <p:attrName>style.visibility</p:attrName>
                                        </p:attrNameLst>
                                      </p:cBhvr>
                                      <p:to>
                                        <p:strVal val="visible"/>
                                      </p:to>
                                    </p:set>
                                    <p:animEffect transition="in" filter="box(in)">
                                      <p:cBhvr>
                                        <p:cTn id="87" dur="500"/>
                                        <p:tgtEl>
                                          <p:spTgt spid="34406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box(in)">
                                      <p:cBhvr>
                                        <p:cTn id="92" dur="500"/>
                                        <p:tgtEl>
                                          <p:spTgt spid="1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344087"/>
                                        </p:tgtEl>
                                        <p:attrNameLst>
                                          <p:attrName>style.visibility</p:attrName>
                                        </p:attrNameLst>
                                      </p:cBhvr>
                                      <p:to>
                                        <p:strVal val="visible"/>
                                      </p:to>
                                    </p:set>
                                    <p:animEffect transition="in" filter="box(in)">
                                      <p:cBhvr>
                                        <p:cTn id="97" dur="500"/>
                                        <p:tgtEl>
                                          <p:spTgt spid="34408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6" grpId="0" animBg="1"/>
      <p:bldP spid="344068" grpId="0"/>
      <p:bldP spid="344069" grpId="0" animBg="1"/>
      <p:bldP spid="344070" grpId="0"/>
      <p:bldP spid="344071" grpId="0" animBg="1"/>
      <p:bldP spid="344081" grpId="0"/>
      <p:bldP spid="344082" grpId="0" animBg="1"/>
      <p:bldP spid="344083" grpId="0"/>
      <p:bldP spid="344085" grpId="0"/>
      <p:bldP spid="344087" grpId="0"/>
      <p:bldP spid="344088" grpId="0"/>
      <p:bldP spid="101" grpId="0"/>
      <p:bldP spid="102" grpId="0"/>
      <p:bldP spid="139" grpId="0"/>
      <p:bldP spid="140" grpId="0"/>
      <p:bldP spid="1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hlinkClick r:id="rId3" action="ppaction://hlinksldjump"/>
          </p:cNvPr>
          <p:cNvSpPr>
            <a:spLocks noChangeArrowheads="1"/>
          </p:cNvSpPr>
          <p:nvPr/>
        </p:nvSpPr>
        <p:spPr bwMode="auto">
          <a:xfrm>
            <a:off x="822325" y="106363"/>
            <a:ext cx="6702425" cy="549275"/>
          </a:xfrm>
          <a:prstGeom prst="rect">
            <a:avLst/>
          </a:prstGeom>
          <a:noFill/>
          <a:ln w="9525">
            <a:noFill/>
            <a:miter lim="800000"/>
            <a:headEnd/>
            <a:tailEnd/>
          </a:ln>
        </p:spPr>
        <p:txBody>
          <a:bodyPr>
            <a:spAutoFit/>
          </a:bodyPr>
          <a:lstStyle/>
          <a:p>
            <a:r>
              <a:rPr lang="en-US" altLang="zh-CN" sz="3000">
                <a:solidFill>
                  <a:schemeClr val="tx2"/>
                </a:solidFill>
                <a:latin typeface="Arial Narrow" pitchFamily="34" charset="0"/>
                <a:ea typeface="黑体" pitchFamily="49" charset="-122"/>
              </a:rPr>
              <a:t>BJT</a:t>
            </a:r>
            <a:r>
              <a:rPr lang="zh-CN" altLang="en-US" sz="3000">
                <a:solidFill>
                  <a:schemeClr val="tx2"/>
                </a:solidFill>
                <a:latin typeface="Arial Narrow" pitchFamily="34" charset="0"/>
                <a:ea typeface="黑体" pitchFamily="49" charset="-122"/>
              </a:rPr>
              <a:t>放大电路的其它组成形式</a:t>
            </a:r>
          </a:p>
        </p:txBody>
      </p:sp>
      <p:pic>
        <p:nvPicPr>
          <p:cNvPr id="10" name="Picture 18" descr="未标题-4 拷贝"/>
          <p:cNvPicPr>
            <a:picLocks noChangeAspect="1" noChangeArrowheads="1"/>
          </p:cNvPicPr>
          <p:nvPr/>
        </p:nvPicPr>
        <p:blipFill>
          <a:blip r:embed="rId4"/>
          <a:srcRect/>
          <a:stretch>
            <a:fillRect/>
          </a:stretch>
        </p:blipFill>
        <p:spPr bwMode="auto">
          <a:xfrm>
            <a:off x="428596" y="4000504"/>
            <a:ext cx="2860675" cy="2498725"/>
          </a:xfrm>
          <a:prstGeom prst="rect">
            <a:avLst/>
          </a:prstGeom>
          <a:noFill/>
          <a:ln w="9525">
            <a:noFill/>
            <a:miter lim="800000"/>
            <a:headEnd/>
            <a:tailEnd/>
          </a:ln>
        </p:spPr>
      </p:pic>
      <p:pic>
        <p:nvPicPr>
          <p:cNvPr id="11" name="Picture 19" descr="未标题-3 拷贝"/>
          <p:cNvPicPr>
            <a:picLocks noChangeAspect="1" noChangeArrowheads="1"/>
          </p:cNvPicPr>
          <p:nvPr/>
        </p:nvPicPr>
        <p:blipFill>
          <a:blip r:embed="rId5"/>
          <a:srcRect/>
          <a:stretch>
            <a:fillRect/>
          </a:stretch>
        </p:blipFill>
        <p:spPr bwMode="auto">
          <a:xfrm>
            <a:off x="920750" y="730250"/>
            <a:ext cx="2928938" cy="2566988"/>
          </a:xfrm>
          <a:prstGeom prst="rect">
            <a:avLst/>
          </a:prstGeom>
          <a:noFill/>
          <a:ln w="9525">
            <a:noFill/>
            <a:miter lim="800000"/>
            <a:headEnd/>
            <a:tailEnd/>
          </a:ln>
        </p:spPr>
      </p:pic>
      <p:sp>
        <p:nvSpPr>
          <p:cNvPr id="13" name="Rectangle 21"/>
          <p:cNvSpPr>
            <a:spLocks noChangeArrowheads="1"/>
          </p:cNvSpPr>
          <p:nvPr/>
        </p:nvSpPr>
        <p:spPr bwMode="auto">
          <a:xfrm>
            <a:off x="928662" y="3357562"/>
            <a:ext cx="2413000" cy="442913"/>
          </a:xfrm>
          <a:prstGeom prst="rect">
            <a:avLst/>
          </a:prstGeom>
          <a:noFill/>
          <a:ln w="9525">
            <a:noFill/>
            <a:miter lim="800000"/>
            <a:headEnd/>
            <a:tailEnd/>
          </a:ln>
        </p:spPr>
        <p:txBody>
          <a:bodyPr>
            <a:spAutoFit/>
          </a:bodyPr>
          <a:lstStyle/>
          <a:p>
            <a:r>
              <a:rPr lang="zh-CN" altLang="en-US" sz="2300" dirty="0">
                <a:solidFill>
                  <a:srgbClr val="000000"/>
                </a:solidFill>
                <a:latin typeface="楷体_GB2312" pitchFamily="49" charset="-122"/>
                <a:ea typeface="楷体_GB2312" pitchFamily="49" charset="-122"/>
              </a:rPr>
              <a:t>信号源不共地</a:t>
            </a:r>
            <a:endParaRPr lang="zh-CN" altLang="en-US" sz="2300" u="sng" dirty="0">
              <a:solidFill>
                <a:srgbClr val="000000"/>
              </a:solidFill>
              <a:latin typeface="楷体_GB2312" pitchFamily="49" charset="-122"/>
              <a:ea typeface="楷体_GB2312" pitchFamily="49" charset="-122"/>
            </a:endParaRPr>
          </a:p>
        </p:txBody>
      </p:sp>
      <p:pic>
        <p:nvPicPr>
          <p:cNvPr id="14" name="Picture 23"/>
          <p:cNvPicPr>
            <a:picLocks noChangeAspect="1" noChangeArrowheads="1"/>
          </p:cNvPicPr>
          <p:nvPr/>
        </p:nvPicPr>
        <p:blipFill>
          <a:blip r:embed="rId6"/>
          <a:srcRect/>
          <a:stretch>
            <a:fillRect/>
          </a:stretch>
        </p:blipFill>
        <p:spPr bwMode="auto">
          <a:xfrm>
            <a:off x="4333875" y="650875"/>
            <a:ext cx="3990975" cy="2827338"/>
          </a:xfrm>
          <a:prstGeom prst="rect">
            <a:avLst/>
          </a:prstGeom>
          <a:noFill/>
          <a:ln w="9525">
            <a:noFill/>
            <a:miter lim="800000"/>
            <a:headEnd/>
            <a:tailEnd/>
          </a:ln>
        </p:spPr>
      </p:pic>
      <p:pic>
        <p:nvPicPr>
          <p:cNvPr id="8" name="Picture 5" descr="445a"/>
          <p:cNvPicPr>
            <a:picLocks noChangeAspect="1" noChangeArrowheads="1"/>
          </p:cNvPicPr>
          <p:nvPr/>
        </p:nvPicPr>
        <p:blipFill>
          <a:blip r:embed="rId7"/>
          <a:srcRect b="5956"/>
          <a:stretch>
            <a:fillRect/>
          </a:stretch>
        </p:blipFill>
        <p:spPr bwMode="auto">
          <a:xfrm>
            <a:off x="4143372" y="3500438"/>
            <a:ext cx="3416300" cy="3095625"/>
          </a:xfrm>
          <a:prstGeom prst="rect">
            <a:avLst/>
          </a:prstGeom>
          <a:noFill/>
          <a:ln w="9525">
            <a:noFill/>
            <a:miter lim="800000"/>
            <a:headEnd/>
            <a:tailEnd/>
          </a:ln>
        </p:spPr>
      </p:pic>
    </p:spTree>
    <p:extLst>
      <p:ext uri="{BB962C8B-B14F-4D97-AF65-F5344CB8AC3E}">
        <p14:creationId xmlns="" xmlns:p14="http://schemas.microsoft.com/office/powerpoint/2010/main" val="216071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Text Box 7"/>
          <p:cNvSpPr txBox="1">
            <a:spLocks noChangeArrowheads="1"/>
          </p:cNvSpPr>
          <p:nvPr/>
        </p:nvSpPr>
        <p:spPr bwMode="auto">
          <a:xfrm>
            <a:off x="95250" y="122238"/>
            <a:ext cx="6453188"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二、基本共射级放大电路的工作原理</a:t>
            </a:r>
          </a:p>
        </p:txBody>
      </p:sp>
      <p:graphicFrame>
        <p:nvGraphicFramePr>
          <p:cNvPr id="74" name="Object 74"/>
          <p:cNvGraphicFramePr>
            <a:graphicFrameLocks noChangeAspect="1"/>
          </p:cNvGraphicFramePr>
          <p:nvPr/>
        </p:nvGraphicFramePr>
        <p:xfrm>
          <a:off x="4722813" y="1676400"/>
          <a:ext cx="4116387" cy="3041650"/>
        </p:xfrm>
        <a:graphic>
          <a:graphicData uri="http://schemas.openxmlformats.org/presentationml/2006/ole">
            <p:oleObj spid="_x0000_s310274" name="BMP 图象" r:id="rId4" imgW="4198971" imgH="3101443" progId="PBrush">
              <p:embed/>
            </p:oleObj>
          </a:graphicData>
        </a:graphic>
      </p:graphicFrame>
      <p:sp>
        <p:nvSpPr>
          <p:cNvPr id="75" name="Text Box 11"/>
          <p:cNvSpPr txBox="1">
            <a:spLocks noChangeArrowheads="1"/>
          </p:cNvSpPr>
          <p:nvPr/>
        </p:nvSpPr>
        <p:spPr bwMode="auto">
          <a:xfrm>
            <a:off x="2082800" y="4770438"/>
            <a:ext cx="1166813" cy="639762"/>
          </a:xfrm>
          <a:prstGeom prst="rect">
            <a:avLst/>
          </a:prstGeom>
          <a:noFill/>
          <a:ln w="9525">
            <a:noFill/>
            <a:miter lim="800000"/>
            <a:headEnd/>
            <a:tailEnd/>
          </a:ln>
        </p:spPr>
        <p:txBody>
          <a:bodyPr>
            <a:spAutoFit/>
          </a:bodyPr>
          <a:lstStyle/>
          <a:p>
            <a:pPr>
              <a:lnSpc>
                <a:spcPct val="150000"/>
              </a:lnSpc>
            </a:pPr>
            <a:r>
              <a:rPr kumimoji="1" lang="en-US" altLang="zh-CN" i="1">
                <a:solidFill>
                  <a:schemeClr val="accent2"/>
                </a:solidFill>
                <a:latin typeface="Book Antiqua" pitchFamily="18" charset="0"/>
              </a:rPr>
              <a:t>v</a:t>
            </a:r>
            <a:r>
              <a:rPr kumimoji="1" lang="en-US" altLang="zh-CN" baseline="-25000">
                <a:solidFill>
                  <a:schemeClr val="accent2"/>
                </a:solidFill>
              </a:rPr>
              <a:t>i</a:t>
            </a:r>
            <a:r>
              <a:rPr kumimoji="1" lang="en-US" altLang="zh-CN">
                <a:solidFill>
                  <a:schemeClr val="accent2"/>
                </a:solidFill>
              </a:rPr>
              <a:t>=0</a:t>
            </a:r>
            <a:endParaRPr kumimoji="1" lang="en-US" altLang="zh-CN"/>
          </a:p>
        </p:txBody>
      </p:sp>
      <p:sp>
        <p:nvSpPr>
          <p:cNvPr id="76" name="Text Box 12"/>
          <p:cNvSpPr txBox="1">
            <a:spLocks noChangeArrowheads="1"/>
          </p:cNvSpPr>
          <p:nvPr/>
        </p:nvSpPr>
        <p:spPr bwMode="auto">
          <a:xfrm>
            <a:off x="5791200" y="4770438"/>
            <a:ext cx="2014538" cy="639762"/>
          </a:xfrm>
          <a:prstGeom prst="rect">
            <a:avLst/>
          </a:prstGeom>
          <a:noFill/>
          <a:ln w="9525">
            <a:noFill/>
            <a:miter lim="800000"/>
            <a:headEnd/>
            <a:tailEnd/>
          </a:ln>
        </p:spPr>
        <p:txBody>
          <a:bodyPr>
            <a:spAutoFit/>
          </a:bodyPr>
          <a:lstStyle/>
          <a:p>
            <a:pPr>
              <a:lnSpc>
                <a:spcPct val="150000"/>
              </a:lnSpc>
            </a:pPr>
            <a:r>
              <a:rPr kumimoji="1" lang="en-US" altLang="zh-CN" i="1">
                <a:solidFill>
                  <a:schemeClr val="accent2"/>
                </a:solidFill>
                <a:latin typeface="Book Antiqua" pitchFamily="18" charset="0"/>
              </a:rPr>
              <a:t>v</a:t>
            </a:r>
            <a:r>
              <a:rPr kumimoji="1" lang="en-US" altLang="zh-CN" baseline="-25000">
                <a:solidFill>
                  <a:schemeClr val="accent2"/>
                </a:solidFill>
              </a:rPr>
              <a:t>i</a:t>
            </a:r>
            <a:r>
              <a:rPr kumimoji="1" lang="en-US" altLang="zh-CN">
                <a:solidFill>
                  <a:schemeClr val="accent2"/>
                </a:solidFill>
              </a:rPr>
              <a:t>=Vsin</a:t>
            </a:r>
            <a:r>
              <a:rPr kumimoji="1" lang="en-US" altLang="zh-CN">
                <a:solidFill>
                  <a:schemeClr val="accent2"/>
                </a:solidFill>
                <a:sym typeface="Symbol" pitchFamily="18" charset="2"/>
              </a:rPr>
              <a:t></a:t>
            </a:r>
            <a:r>
              <a:rPr kumimoji="1" lang="en-US" altLang="zh-CN">
                <a:solidFill>
                  <a:schemeClr val="accent2"/>
                </a:solidFill>
              </a:rPr>
              <a:t>t</a:t>
            </a:r>
          </a:p>
        </p:txBody>
      </p:sp>
      <p:graphicFrame>
        <p:nvGraphicFramePr>
          <p:cNvPr id="77" name="Object 75"/>
          <p:cNvGraphicFramePr>
            <a:graphicFrameLocks noChangeAspect="1"/>
          </p:cNvGraphicFramePr>
          <p:nvPr/>
        </p:nvGraphicFramePr>
        <p:xfrm>
          <a:off x="304800" y="1676400"/>
          <a:ext cx="4102100" cy="3014663"/>
        </p:xfrm>
        <a:graphic>
          <a:graphicData uri="http://schemas.openxmlformats.org/presentationml/2006/ole">
            <p:oleObj spid="_x0000_s310275" name="BMP 图像" r:id="rId5" imgW="3535783" imgH="2598660" progId="PBrush">
              <p:embed/>
            </p:oleObj>
          </a:graphicData>
        </a:graphic>
      </p:graphicFrame>
      <p:sp>
        <p:nvSpPr>
          <p:cNvPr id="78" name="Line 14"/>
          <p:cNvSpPr>
            <a:spLocks noChangeShapeType="1"/>
          </p:cNvSpPr>
          <p:nvPr/>
        </p:nvSpPr>
        <p:spPr bwMode="auto">
          <a:xfrm flipV="1">
            <a:off x="900113" y="2708275"/>
            <a:ext cx="503237" cy="0"/>
          </a:xfrm>
          <a:prstGeom prst="line">
            <a:avLst/>
          </a:prstGeom>
          <a:noFill/>
          <a:ln w="25400">
            <a:solidFill>
              <a:schemeClr val="tx2"/>
            </a:solidFill>
            <a:round/>
            <a:headEnd/>
            <a:tailEnd/>
          </a:ln>
        </p:spPr>
        <p:txBody>
          <a:bodyPr wrap="none" anchor="ctr"/>
          <a:lstStyle/>
          <a:p>
            <a:endParaRPr lang="zh-CN" altLang="en-US"/>
          </a:p>
        </p:txBody>
      </p:sp>
      <p:sp>
        <p:nvSpPr>
          <p:cNvPr id="79" name="Line 15"/>
          <p:cNvSpPr>
            <a:spLocks noChangeShapeType="1"/>
          </p:cNvSpPr>
          <p:nvPr/>
        </p:nvSpPr>
        <p:spPr bwMode="auto">
          <a:xfrm>
            <a:off x="446088" y="3770313"/>
            <a:ext cx="454025" cy="19050"/>
          </a:xfrm>
          <a:prstGeom prst="line">
            <a:avLst/>
          </a:prstGeom>
          <a:noFill/>
          <a:ln w="25400">
            <a:solidFill>
              <a:schemeClr val="tx2"/>
            </a:solidFill>
            <a:round/>
            <a:headEnd/>
            <a:tailEnd/>
          </a:ln>
        </p:spPr>
        <p:txBody>
          <a:bodyPr wrap="none" anchor="ctr"/>
          <a:lstStyle/>
          <a:p>
            <a:endParaRPr lang="zh-CN" altLang="en-US"/>
          </a:p>
        </p:txBody>
      </p:sp>
      <p:sp>
        <p:nvSpPr>
          <p:cNvPr id="80" name="Line 16"/>
          <p:cNvSpPr>
            <a:spLocks noChangeShapeType="1"/>
          </p:cNvSpPr>
          <p:nvPr/>
        </p:nvSpPr>
        <p:spPr bwMode="auto">
          <a:xfrm>
            <a:off x="1692275" y="1916113"/>
            <a:ext cx="431800" cy="0"/>
          </a:xfrm>
          <a:prstGeom prst="line">
            <a:avLst/>
          </a:prstGeom>
          <a:noFill/>
          <a:ln w="25400">
            <a:solidFill>
              <a:schemeClr val="tx2"/>
            </a:solidFill>
            <a:round/>
            <a:headEnd/>
            <a:tailEnd/>
          </a:ln>
        </p:spPr>
        <p:txBody>
          <a:bodyPr wrap="none" anchor="ctr"/>
          <a:lstStyle/>
          <a:p>
            <a:endParaRPr lang="zh-CN" altLang="en-US"/>
          </a:p>
        </p:txBody>
      </p:sp>
      <p:sp>
        <p:nvSpPr>
          <p:cNvPr id="81" name="Line 17"/>
          <p:cNvSpPr>
            <a:spLocks noChangeShapeType="1"/>
          </p:cNvSpPr>
          <p:nvPr/>
        </p:nvSpPr>
        <p:spPr bwMode="auto">
          <a:xfrm>
            <a:off x="2420938" y="1981200"/>
            <a:ext cx="422275" cy="7938"/>
          </a:xfrm>
          <a:prstGeom prst="line">
            <a:avLst/>
          </a:prstGeom>
          <a:noFill/>
          <a:ln w="25400">
            <a:solidFill>
              <a:schemeClr val="tx2"/>
            </a:solidFill>
            <a:round/>
            <a:headEnd/>
            <a:tailEnd/>
          </a:ln>
        </p:spPr>
        <p:txBody>
          <a:bodyPr wrap="none" anchor="ctr"/>
          <a:lstStyle/>
          <a:p>
            <a:endParaRPr lang="zh-CN" altLang="en-US"/>
          </a:p>
        </p:txBody>
      </p:sp>
      <p:sp>
        <p:nvSpPr>
          <p:cNvPr id="82" name="Line 18"/>
          <p:cNvSpPr>
            <a:spLocks noChangeShapeType="1"/>
          </p:cNvSpPr>
          <p:nvPr/>
        </p:nvSpPr>
        <p:spPr bwMode="auto">
          <a:xfrm flipV="1">
            <a:off x="3406775" y="2205038"/>
            <a:ext cx="444500" cy="4762"/>
          </a:xfrm>
          <a:prstGeom prst="line">
            <a:avLst/>
          </a:prstGeom>
          <a:noFill/>
          <a:ln w="25400">
            <a:solidFill>
              <a:schemeClr val="tx2"/>
            </a:solidFill>
            <a:round/>
            <a:headEnd/>
            <a:tailEnd/>
          </a:ln>
        </p:spPr>
        <p:txBody>
          <a:bodyPr wrap="none" anchor="ctr"/>
          <a:lstStyle/>
          <a:p>
            <a:endParaRPr lang="zh-CN" altLang="en-US"/>
          </a:p>
        </p:txBody>
      </p:sp>
      <p:graphicFrame>
        <p:nvGraphicFramePr>
          <p:cNvPr id="83" name="Object 76"/>
          <p:cNvGraphicFramePr>
            <a:graphicFrameLocks noChangeAspect="1"/>
          </p:cNvGraphicFramePr>
          <p:nvPr/>
        </p:nvGraphicFramePr>
        <p:xfrm>
          <a:off x="7235825" y="1700213"/>
          <a:ext cx="579438" cy="576262"/>
        </p:xfrm>
        <a:graphic>
          <a:graphicData uri="http://schemas.openxmlformats.org/presentationml/2006/ole">
            <p:oleObj spid="_x0000_s310276" name="BMP 图象" r:id="rId6" imgW="640037" imgH="388807" progId="PBrush">
              <p:embed/>
            </p:oleObj>
          </a:graphicData>
        </a:graphic>
      </p:graphicFrame>
      <p:graphicFrame>
        <p:nvGraphicFramePr>
          <p:cNvPr id="84" name="Object 77"/>
          <p:cNvGraphicFramePr>
            <a:graphicFrameLocks noChangeAspect="1"/>
          </p:cNvGraphicFramePr>
          <p:nvPr/>
        </p:nvGraphicFramePr>
        <p:xfrm>
          <a:off x="8101013" y="1989138"/>
          <a:ext cx="611187" cy="576262"/>
        </p:xfrm>
        <a:graphic>
          <a:graphicData uri="http://schemas.openxmlformats.org/presentationml/2006/ole">
            <p:oleObj spid="_x0000_s310277" name="BMP 图象" r:id="rId7" imgW="640037" imgH="403902" progId="PBrush">
              <p:embed/>
            </p:oleObj>
          </a:graphicData>
        </a:graphic>
      </p:graphicFrame>
      <p:graphicFrame>
        <p:nvGraphicFramePr>
          <p:cNvPr id="85" name="Object 78"/>
          <p:cNvGraphicFramePr>
            <a:graphicFrameLocks noChangeAspect="1"/>
          </p:cNvGraphicFramePr>
          <p:nvPr/>
        </p:nvGraphicFramePr>
        <p:xfrm>
          <a:off x="6300788" y="1700213"/>
          <a:ext cx="631825" cy="576262"/>
        </p:xfrm>
        <a:graphic>
          <a:graphicData uri="http://schemas.openxmlformats.org/presentationml/2006/ole">
            <p:oleObj spid="_x0000_s310278" name="BMP 图象" r:id="rId8" imgW="632455" imgH="373333" progId="PBrush">
              <p:embed/>
            </p:oleObj>
          </a:graphicData>
        </a:graphic>
      </p:graphicFrame>
      <p:graphicFrame>
        <p:nvGraphicFramePr>
          <p:cNvPr id="86" name="Object 79"/>
          <p:cNvGraphicFramePr>
            <a:graphicFrameLocks noChangeAspect="1"/>
          </p:cNvGraphicFramePr>
          <p:nvPr/>
        </p:nvGraphicFramePr>
        <p:xfrm>
          <a:off x="5508625" y="2565400"/>
          <a:ext cx="576263" cy="303213"/>
        </p:xfrm>
        <a:graphic>
          <a:graphicData uri="http://schemas.openxmlformats.org/presentationml/2006/ole">
            <p:oleObj spid="_x0000_s310279" name="BMP 图象" r:id="rId9" imgW="640037" imgH="312484" progId="PBrush">
              <p:embed/>
            </p:oleObj>
          </a:graphicData>
        </a:graphic>
      </p:graphicFrame>
      <p:graphicFrame>
        <p:nvGraphicFramePr>
          <p:cNvPr id="87" name="Object 80"/>
          <p:cNvGraphicFramePr>
            <a:graphicFrameLocks noChangeAspect="1"/>
          </p:cNvGraphicFramePr>
          <p:nvPr/>
        </p:nvGraphicFramePr>
        <p:xfrm>
          <a:off x="4876800" y="3559175"/>
          <a:ext cx="582613" cy="304800"/>
        </p:xfrm>
        <a:graphic>
          <a:graphicData uri="http://schemas.openxmlformats.org/presentationml/2006/ole">
            <p:oleObj spid="_x0000_s310280" name="BMP 图象" r:id="rId10" imgW="632455" imgH="327604" progId="PBrush">
              <p:embed/>
            </p:oleObj>
          </a:graphicData>
        </a:graphic>
      </p:graphicFrame>
      <p:sp>
        <p:nvSpPr>
          <p:cNvPr id="88" name="Line 31"/>
          <p:cNvSpPr>
            <a:spLocks noChangeShapeType="1"/>
          </p:cNvSpPr>
          <p:nvPr/>
        </p:nvSpPr>
        <p:spPr bwMode="auto">
          <a:xfrm flipV="1">
            <a:off x="5508625" y="2708275"/>
            <a:ext cx="576263" cy="0"/>
          </a:xfrm>
          <a:prstGeom prst="line">
            <a:avLst/>
          </a:prstGeom>
          <a:noFill/>
          <a:ln w="25400">
            <a:solidFill>
              <a:schemeClr val="tx2"/>
            </a:solidFill>
            <a:round/>
            <a:headEnd/>
            <a:tailEnd/>
          </a:ln>
        </p:spPr>
        <p:txBody>
          <a:bodyPr wrap="none" anchor="ctr"/>
          <a:lstStyle/>
          <a:p>
            <a:endParaRPr lang="zh-CN" altLang="en-US"/>
          </a:p>
        </p:txBody>
      </p:sp>
      <p:sp>
        <p:nvSpPr>
          <p:cNvPr id="89" name="Line 32"/>
          <p:cNvSpPr>
            <a:spLocks noChangeShapeType="1"/>
          </p:cNvSpPr>
          <p:nvPr/>
        </p:nvSpPr>
        <p:spPr bwMode="auto">
          <a:xfrm flipV="1">
            <a:off x="6300788" y="1989138"/>
            <a:ext cx="647700" cy="0"/>
          </a:xfrm>
          <a:prstGeom prst="line">
            <a:avLst/>
          </a:prstGeom>
          <a:noFill/>
          <a:ln w="25400">
            <a:solidFill>
              <a:schemeClr val="tx2"/>
            </a:solidFill>
            <a:round/>
            <a:headEnd/>
            <a:tailEnd/>
          </a:ln>
        </p:spPr>
        <p:txBody>
          <a:bodyPr wrap="none" anchor="ctr"/>
          <a:lstStyle/>
          <a:p>
            <a:endParaRPr lang="zh-CN" altLang="en-US"/>
          </a:p>
        </p:txBody>
      </p:sp>
      <p:sp>
        <p:nvSpPr>
          <p:cNvPr id="90" name="Line 33"/>
          <p:cNvSpPr>
            <a:spLocks noChangeShapeType="1"/>
          </p:cNvSpPr>
          <p:nvPr/>
        </p:nvSpPr>
        <p:spPr bwMode="auto">
          <a:xfrm flipV="1">
            <a:off x="7235825" y="1989138"/>
            <a:ext cx="576263" cy="0"/>
          </a:xfrm>
          <a:prstGeom prst="line">
            <a:avLst/>
          </a:prstGeom>
          <a:noFill/>
          <a:ln w="25400">
            <a:solidFill>
              <a:schemeClr val="tx2"/>
            </a:solidFill>
            <a:round/>
            <a:headEnd/>
            <a:tailEnd/>
          </a:ln>
        </p:spPr>
        <p:txBody>
          <a:bodyPr wrap="none" anchor="ctr"/>
          <a:lstStyle/>
          <a:p>
            <a:endParaRPr lang="zh-CN" altLang="en-US"/>
          </a:p>
        </p:txBody>
      </p:sp>
      <p:sp>
        <p:nvSpPr>
          <p:cNvPr id="91" name="Line 34"/>
          <p:cNvSpPr>
            <a:spLocks noChangeShapeType="1"/>
          </p:cNvSpPr>
          <p:nvPr/>
        </p:nvSpPr>
        <p:spPr bwMode="auto">
          <a:xfrm flipV="1">
            <a:off x="8101013" y="2276475"/>
            <a:ext cx="574675" cy="0"/>
          </a:xfrm>
          <a:prstGeom prst="line">
            <a:avLst/>
          </a:prstGeom>
          <a:noFill/>
          <a:ln w="25400">
            <a:solidFill>
              <a:schemeClr val="tx2"/>
            </a:solidFill>
            <a:round/>
            <a:headEnd/>
            <a:tailEnd/>
          </a:ln>
        </p:spPr>
        <p:txBody>
          <a:bodyPr wrap="none" anchor="ctr"/>
          <a:lstStyle/>
          <a:p>
            <a:endParaRPr lang="zh-CN" altLang="en-US"/>
          </a:p>
        </p:txBody>
      </p:sp>
    </p:spTree>
    <p:extLst>
      <p:ext uri="{BB962C8B-B14F-4D97-AF65-F5344CB8AC3E}">
        <p14:creationId xmlns="" xmlns:p14="http://schemas.microsoft.com/office/powerpoint/2010/main" val="41827632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ox(out)">
                                      <p:cBhvr>
                                        <p:cTn id="7" dur="3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3000" fill="hold"/>
                                        <p:tgtEl>
                                          <p:spTgt spid="75"/>
                                        </p:tgtEl>
                                        <p:attrNameLst>
                                          <p:attrName>ppt_w</p:attrName>
                                        </p:attrNameLst>
                                      </p:cBhvr>
                                      <p:tavLst>
                                        <p:tav tm="0">
                                          <p:val>
                                            <p:fltVal val="0"/>
                                          </p:val>
                                        </p:tav>
                                        <p:tav tm="100000">
                                          <p:val>
                                            <p:strVal val="#ppt_w"/>
                                          </p:val>
                                        </p:tav>
                                      </p:tavLst>
                                    </p:anim>
                                    <p:anim calcmode="lin" valueType="num">
                                      <p:cBhvr>
                                        <p:cTn id="13" dur="3000" fill="hold"/>
                                        <p:tgtEl>
                                          <p:spTgt spid="75"/>
                                        </p:tgtEl>
                                        <p:attrNameLst>
                                          <p:attrName>ppt_h</p:attrName>
                                        </p:attrNameLst>
                                      </p:cBhvr>
                                      <p:tavLst>
                                        <p:tav tm="0">
                                          <p:val>
                                            <p:fltVal val="0"/>
                                          </p:val>
                                        </p:tav>
                                        <p:tav tm="100000">
                                          <p:val>
                                            <p:strVal val="#ppt_h"/>
                                          </p:val>
                                        </p:tav>
                                      </p:tavLst>
                                    </p:anim>
                                    <p:animEffect transition="in" filter="fade">
                                      <p:cBhvr>
                                        <p:cTn id="14" dur="3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30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left)">
                                      <p:cBhvr>
                                        <p:cTn id="24" dur="30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30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left)">
                                      <p:cBhvr>
                                        <p:cTn id="34" dur="30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30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ox(out)">
                                      <p:cBhvr>
                                        <p:cTn id="44" dur="30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2000" fill="hold"/>
                                        <p:tgtEl>
                                          <p:spTgt spid="76"/>
                                        </p:tgtEl>
                                        <p:attrNameLst>
                                          <p:attrName>ppt_x</p:attrName>
                                        </p:attrNameLst>
                                      </p:cBhvr>
                                      <p:tavLst>
                                        <p:tav tm="0">
                                          <p:val>
                                            <p:strVal val="1+#ppt_w/2"/>
                                          </p:val>
                                        </p:tav>
                                        <p:tav tm="100000">
                                          <p:val>
                                            <p:strVal val="#ppt_x"/>
                                          </p:val>
                                        </p:tav>
                                      </p:tavLst>
                                    </p:anim>
                                    <p:anim calcmode="lin" valueType="num">
                                      <p:cBhvr additive="base">
                                        <p:cTn id="50" dur="20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20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wipe(left)">
                                      <p:cBhvr>
                                        <p:cTn id="60" dur="20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left)">
                                      <p:cBhvr>
                                        <p:cTn id="65" dur="30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200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3000"/>
                                        <p:tgtEl>
                                          <p:spTgt spid="8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wipe(left)">
                                      <p:cBhvr>
                                        <p:cTn id="80" dur="2000"/>
                                        <p:tgtEl>
                                          <p:spTgt spid="9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wipe(left)">
                                      <p:cBhvr>
                                        <p:cTn id="85" dur="3000"/>
                                        <p:tgtEl>
                                          <p:spTgt spid="8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wipe(left)">
                                      <p:cBhvr>
                                        <p:cTn id="90" dur="2000"/>
                                        <p:tgtEl>
                                          <p:spTgt spid="9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wipe(left)">
                                      <p:cBhvr>
                                        <p:cTn id="95" dur="3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utoUpdateAnimBg="0"/>
      <p:bldP spid="76" grpId="0" autoUpdateAnimBg="0"/>
      <p:bldP spid="78" grpId="0" animBg="1"/>
      <p:bldP spid="79" grpId="0" animBg="1"/>
      <p:bldP spid="80" grpId="0" animBg="1"/>
      <p:bldP spid="81" grpId="0" animBg="1"/>
      <p:bldP spid="82" grpId="0" animBg="1"/>
      <p:bldP spid="88" grpId="0" animBg="1"/>
      <p:bldP spid="89" grpId="0" animBg="1"/>
      <p:bldP spid="90" grpId="0" animBg="1"/>
      <p:bldP spid="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234950" y="5027613"/>
            <a:ext cx="7240588" cy="390525"/>
            <a:chOff x="151" y="2670"/>
            <a:chExt cx="4561" cy="246"/>
          </a:xfrm>
        </p:grpSpPr>
        <p:sp>
          <p:nvSpPr>
            <p:cNvPr id="135221" name="Text Box 4"/>
            <p:cNvSpPr txBox="1">
              <a:spLocks noChangeArrowheads="1"/>
            </p:cNvSpPr>
            <p:nvPr/>
          </p:nvSpPr>
          <p:spPr bwMode="auto">
            <a:xfrm>
              <a:off x="151" y="2670"/>
              <a:ext cx="793"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a:solidFill>
                    <a:srgbClr val="FF3300"/>
                  </a:solidFill>
                  <a:ea typeface="楷体_GB2312" pitchFamily="49" charset="-122"/>
                </a:rPr>
                <a:t> </a:t>
              </a: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i="1">
                <a:solidFill>
                  <a:srgbClr val="FF3300"/>
                </a:solidFill>
                <a:ea typeface="楷体_GB2312" pitchFamily="49" charset="-122"/>
              </a:endParaRPr>
            </a:p>
          </p:txBody>
        </p:sp>
        <p:sp>
          <p:nvSpPr>
            <p:cNvPr id="135222" name="Text Box 5"/>
            <p:cNvSpPr txBox="1">
              <a:spLocks noChangeArrowheads="1"/>
            </p:cNvSpPr>
            <p:nvPr/>
          </p:nvSpPr>
          <p:spPr bwMode="auto">
            <a:xfrm>
              <a:off x="962" y="2683"/>
              <a:ext cx="3750"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大写字母、大写下标，表示直流量</a:t>
              </a:r>
              <a:endParaRPr lang="zh-CN" altLang="en-US" u="sng">
                <a:ea typeface="楷体_GB2312" pitchFamily="49" charset="-122"/>
              </a:endParaRPr>
            </a:p>
          </p:txBody>
        </p:sp>
      </p:grpSp>
      <p:grpSp>
        <p:nvGrpSpPr>
          <p:cNvPr id="3" name="Group 54"/>
          <p:cNvGrpSpPr>
            <a:grpSpLocks/>
          </p:cNvGrpSpPr>
          <p:nvPr/>
        </p:nvGrpSpPr>
        <p:grpSpPr bwMode="auto">
          <a:xfrm>
            <a:off x="271463" y="4271963"/>
            <a:ext cx="7385050" cy="425450"/>
            <a:chOff x="151" y="2977"/>
            <a:chExt cx="4652" cy="268"/>
          </a:xfrm>
        </p:grpSpPr>
        <p:sp>
          <p:nvSpPr>
            <p:cNvPr id="135219" name="Text Box 6"/>
            <p:cNvSpPr txBox="1">
              <a:spLocks noChangeArrowheads="1"/>
            </p:cNvSpPr>
            <p:nvPr/>
          </p:nvSpPr>
          <p:spPr bwMode="auto">
            <a:xfrm>
              <a:off x="151" y="2977"/>
              <a:ext cx="812"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20" name="Text Box 7"/>
            <p:cNvSpPr txBox="1">
              <a:spLocks noChangeArrowheads="1"/>
            </p:cNvSpPr>
            <p:nvPr/>
          </p:nvSpPr>
          <p:spPr bwMode="auto">
            <a:xfrm>
              <a:off x="962" y="2991"/>
              <a:ext cx="3841" cy="254"/>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dirty="0">
                  <a:ea typeface="楷体_GB2312" pitchFamily="49" charset="-122"/>
                </a:rPr>
                <a:t>小写字母、大写下标，表示全</a:t>
              </a:r>
              <a:r>
                <a:rPr lang="zh-CN" altLang="en-US" dirty="0" smtClean="0">
                  <a:ea typeface="楷体_GB2312" pitchFamily="49" charset="-122"/>
                </a:rPr>
                <a:t>量</a:t>
              </a:r>
              <a:endParaRPr lang="zh-CN" altLang="en-US" sz="2800" dirty="0">
                <a:ea typeface="楷体_GB2312" pitchFamily="49" charset="-122"/>
              </a:endParaRPr>
            </a:p>
          </p:txBody>
        </p:sp>
      </p:grpSp>
      <p:grpSp>
        <p:nvGrpSpPr>
          <p:cNvPr id="4" name="Group 55"/>
          <p:cNvGrpSpPr>
            <a:grpSpLocks/>
          </p:cNvGrpSpPr>
          <p:nvPr/>
        </p:nvGrpSpPr>
        <p:grpSpPr bwMode="auto">
          <a:xfrm>
            <a:off x="187325" y="5748338"/>
            <a:ext cx="7626350" cy="400050"/>
            <a:chOff x="151" y="3317"/>
            <a:chExt cx="4804" cy="252"/>
          </a:xfrm>
        </p:grpSpPr>
        <p:sp>
          <p:nvSpPr>
            <p:cNvPr id="135217" name="Text Box 8"/>
            <p:cNvSpPr txBox="1">
              <a:spLocks noChangeArrowheads="1"/>
            </p:cNvSpPr>
            <p:nvPr/>
          </p:nvSpPr>
          <p:spPr bwMode="auto">
            <a:xfrm>
              <a:off x="151" y="3317"/>
              <a:ext cx="768"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i="1">
                  <a:solidFill>
                    <a:srgbClr val="FF3300"/>
                  </a:solidFill>
                  <a:ea typeface="楷体_GB2312" pitchFamily="49" charset="-122"/>
                </a:rPr>
                <a:t> 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18" name="Text Box 9"/>
            <p:cNvSpPr txBox="1">
              <a:spLocks noChangeArrowheads="1"/>
            </p:cNvSpPr>
            <p:nvPr/>
          </p:nvSpPr>
          <p:spPr bwMode="auto">
            <a:xfrm>
              <a:off x="962" y="3350"/>
              <a:ext cx="3993"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小写字母、小写下标，表示交流分量</a:t>
              </a:r>
              <a:endParaRPr lang="zh-CN" altLang="en-US" u="sng">
                <a:ea typeface="楷体_GB2312" pitchFamily="49" charset="-122"/>
              </a:endParaRPr>
            </a:p>
          </p:txBody>
        </p:sp>
      </p:grpSp>
      <p:grpSp>
        <p:nvGrpSpPr>
          <p:cNvPr id="5" name="Group 56"/>
          <p:cNvGrpSpPr>
            <a:grpSpLocks/>
          </p:cNvGrpSpPr>
          <p:nvPr/>
        </p:nvGrpSpPr>
        <p:grpSpPr bwMode="auto">
          <a:xfrm>
            <a:off x="34925" y="6329363"/>
            <a:ext cx="8769350" cy="390525"/>
            <a:chOff x="55" y="3634"/>
            <a:chExt cx="5524" cy="246"/>
          </a:xfrm>
        </p:grpSpPr>
        <p:sp>
          <p:nvSpPr>
            <p:cNvPr id="135215" name="Text Box 10"/>
            <p:cNvSpPr txBox="1">
              <a:spLocks noChangeArrowheads="1"/>
            </p:cNvSpPr>
            <p:nvPr/>
          </p:nvSpPr>
          <p:spPr bwMode="auto">
            <a:xfrm>
              <a:off x="55" y="3634"/>
              <a:ext cx="989"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a:solidFill>
                    <a:srgbClr val="FF3300"/>
                  </a:solidFill>
                  <a:ea typeface="楷体_GB2312" pitchFamily="49" charset="-122"/>
                </a:rPr>
                <a:t> </a:t>
              </a: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16" name="Text Box 11"/>
            <p:cNvSpPr txBox="1">
              <a:spLocks noChangeArrowheads="1"/>
            </p:cNvSpPr>
            <p:nvPr/>
          </p:nvSpPr>
          <p:spPr bwMode="auto">
            <a:xfrm>
              <a:off x="962" y="3642"/>
              <a:ext cx="4617"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大写字母、小写下标，表示交流分量有效值</a:t>
              </a:r>
              <a:endParaRPr lang="zh-CN" altLang="en-US" u="sng">
                <a:ea typeface="楷体_GB2312" pitchFamily="49" charset="-122"/>
              </a:endParaRPr>
            </a:p>
          </p:txBody>
        </p:sp>
      </p:grpSp>
      <p:sp>
        <p:nvSpPr>
          <p:cNvPr id="105508" name="Text Box 36"/>
          <p:cNvSpPr txBox="1">
            <a:spLocks noChangeArrowheads="1"/>
          </p:cNvSpPr>
          <p:nvPr/>
        </p:nvSpPr>
        <p:spPr bwMode="auto">
          <a:xfrm>
            <a:off x="5994400" y="2065338"/>
            <a:ext cx="415925" cy="579437"/>
          </a:xfrm>
          <a:prstGeom prst="rect">
            <a:avLst/>
          </a:prstGeom>
          <a:noFill/>
          <a:ln w="9525">
            <a:noFill/>
            <a:miter lim="800000"/>
            <a:headEnd/>
            <a:tailEnd/>
          </a:ln>
        </p:spPr>
        <p:txBody>
          <a:bodyPr wrap="none">
            <a:spAutoFit/>
          </a:bodyPr>
          <a:lstStyle/>
          <a:p>
            <a:pPr>
              <a:spcBef>
                <a:spcPct val="50000"/>
              </a:spcBef>
            </a:pPr>
            <a:r>
              <a:rPr lang="en-US" altLang="zh-CN" sz="3200">
                <a:ea typeface="楷体_GB2312" pitchFamily="49" charset="-122"/>
              </a:rPr>
              <a:t>+</a:t>
            </a:r>
          </a:p>
        </p:txBody>
      </p:sp>
      <p:grpSp>
        <p:nvGrpSpPr>
          <p:cNvPr id="135175" name="Group 38"/>
          <p:cNvGrpSpPr>
            <a:grpSpLocks/>
          </p:cNvGrpSpPr>
          <p:nvPr/>
        </p:nvGrpSpPr>
        <p:grpSpPr bwMode="auto">
          <a:xfrm>
            <a:off x="342900" y="1776413"/>
            <a:ext cx="1963738" cy="658812"/>
            <a:chOff x="1392" y="2218"/>
            <a:chExt cx="1824" cy="794"/>
          </a:xfrm>
        </p:grpSpPr>
        <p:sp>
          <p:nvSpPr>
            <p:cNvPr id="135213" name="Freeform 39"/>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sp>
          <p:nvSpPr>
            <p:cNvPr id="135214" name="Freeform 40"/>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grpSp>
      <p:sp>
        <p:nvSpPr>
          <p:cNvPr id="135176" name="AutoShape 41"/>
          <p:cNvSpPr>
            <a:spLocks noChangeArrowheads="1"/>
          </p:cNvSpPr>
          <p:nvPr/>
        </p:nvSpPr>
        <p:spPr bwMode="auto">
          <a:xfrm>
            <a:off x="1819275" y="804863"/>
            <a:ext cx="1339850" cy="833437"/>
          </a:xfrm>
          <a:prstGeom prst="wedgeRoundRectCallout">
            <a:avLst>
              <a:gd name="adj1" fmla="val -83648"/>
              <a:gd name="adj2" fmla="val 79333"/>
              <a:gd name="adj3" fmla="val 16667"/>
            </a:avLst>
          </a:prstGeom>
          <a:solidFill>
            <a:schemeClr val="folHlink"/>
          </a:solidFill>
          <a:ln w="38100">
            <a:solidFill>
              <a:srgbClr val="0033CC"/>
            </a:solidFill>
            <a:miter lim="800000"/>
            <a:headEnd/>
            <a:tailEnd/>
          </a:ln>
        </p:spPr>
        <p:txBody>
          <a:bodyPr lIns="90000" tIns="82800" rIns="90000" bIns="82800" anchor="ctr">
            <a:spAutoFit/>
          </a:bodyPr>
          <a:lstStyle/>
          <a:p>
            <a:pPr algn="ctr">
              <a:lnSpc>
                <a:spcPct val="80000"/>
              </a:lnSpc>
            </a:pPr>
            <a:r>
              <a:rPr lang="zh-CN" altLang="en-US">
                <a:solidFill>
                  <a:srgbClr val="0033CC"/>
                </a:solidFill>
                <a:ea typeface="楷体_GB2312" pitchFamily="49" charset="-122"/>
              </a:rPr>
              <a:t>全量</a:t>
            </a:r>
          </a:p>
          <a:p>
            <a:pPr algn="ctr">
              <a:lnSpc>
                <a:spcPct val="80000"/>
              </a:lnSpc>
            </a:pPr>
            <a:r>
              <a:rPr lang="en-US" altLang="zh-CN" i="1">
                <a:solidFill>
                  <a:srgbClr val="0033CC"/>
                </a:solidFill>
                <a:ea typeface="楷体_GB2312" pitchFamily="49" charset="-122"/>
              </a:rPr>
              <a:t>i</a:t>
            </a:r>
            <a:r>
              <a:rPr lang="en-US" altLang="zh-CN" sz="3600" baseline="-25000">
                <a:solidFill>
                  <a:srgbClr val="0033CC"/>
                </a:solidFill>
                <a:ea typeface="楷体_GB2312" pitchFamily="49" charset="-122"/>
              </a:rPr>
              <a:t>B</a:t>
            </a:r>
          </a:p>
        </p:txBody>
      </p:sp>
      <p:grpSp>
        <p:nvGrpSpPr>
          <p:cNvPr id="135177" name="Group 42"/>
          <p:cNvGrpSpPr>
            <a:grpSpLocks/>
          </p:cNvGrpSpPr>
          <p:nvPr/>
        </p:nvGrpSpPr>
        <p:grpSpPr bwMode="auto">
          <a:xfrm>
            <a:off x="66675" y="1504950"/>
            <a:ext cx="3059113" cy="1955800"/>
            <a:chOff x="1479" y="1592"/>
            <a:chExt cx="3884" cy="1292"/>
          </a:xfrm>
        </p:grpSpPr>
        <p:grpSp>
          <p:nvGrpSpPr>
            <p:cNvPr id="135209" name="Group 43"/>
            <p:cNvGrpSpPr>
              <a:grpSpLocks/>
            </p:cNvGrpSpPr>
            <p:nvPr/>
          </p:nvGrpSpPr>
          <p:grpSpPr bwMode="auto">
            <a:xfrm>
              <a:off x="1479" y="1592"/>
              <a:ext cx="3646" cy="1292"/>
              <a:chOff x="1092" y="984"/>
              <a:chExt cx="3365" cy="2136"/>
            </a:xfrm>
          </p:grpSpPr>
          <p:sp>
            <p:nvSpPr>
              <p:cNvPr id="135211" name="Line 44"/>
              <p:cNvSpPr>
                <a:spLocks noChangeShapeType="1"/>
              </p:cNvSpPr>
              <p:nvPr/>
            </p:nvSpPr>
            <p:spPr bwMode="auto">
              <a:xfrm>
                <a:off x="1092" y="2616"/>
                <a:ext cx="3365" cy="0"/>
              </a:xfrm>
              <a:prstGeom prst="line">
                <a:avLst/>
              </a:prstGeom>
              <a:noFill/>
              <a:ln w="38100">
                <a:solidFill>
                  <a:schemeClr val="tx1"/>
                </a:solidFill>
                <a:round/>
                <a:headEnd/>
                <a:tailEnd type="triangle" w="med" len="med"/>
              </a:ln>
            </p:spPr>
            <p:txBody>
              <a:bodyPr wrap="none" lIns="90000" tIns="46800" rIns="90000" bIns="46800" anchor="ctr">
                <a:spAutoFit/>
              </a:bodyPr>
              <a:lstStyle/>
              <a:p>
                <a:endParaRPr lang="zh-CN" altLang="en-US"/>
              </a:p>
            </p:txBody>
          </p:sp>
          <p:sp>
            <p:nvSpPr>
              <p:cNvPr id="135212" name="Line 45"/>
              <p:cNvSpPr>
                <a:spLocks noChangeShapeType="1"/>
              </p:cNvSpPr>
              <p:nvPr/>
            </p:nvSpPr>
            <p:spPr bwMode="auto">
              <a:xfrm>
                <a:off x="1392" y="984"/>
                <a:ext cx="0" cy="2136"/>
              </a:xfrm>
              <a:prstGeom prst="line">
                <a:avLst/>
              </a:prstGeom>
              <a:noFill/>
              <a:ln w="38100">
                <a:solidFill>
                  <a:schemeClr val="tx1"/>
                </a:solidFill>
                <a:round/>
                <a:headEnd type="triangle" w="med" len="med"/>
                <a:tailEnd/>
              </a:ln>
            </p:spPr>
            <p:txBody>
              <a:bodyPr wrap="none" lIns="90000" tIns="46800" rIns="90000" bIns="46800" anchor="ctr">
                <a:spAutoFit/>
              </a:bodyPr>
              <a:lstStyle/>
              <a:p>
                <a:endParaRPr lang="zh-CN" altLang="en-US"/>
              </a:p>
            </p:txBody>
          </p:sp>
        </p:grpSp>
        <p:sp>
          <p:nvSpPr>
            <p:cNvPr id="135210" name="Text Box 46"/>
            <p:cNvSpPr txBox="1">
              <a:spLocks noChangeArrowheads="1"/>
            </p:cNvSpPr>
            <p:nvPr/>
          </p:nvSpPr>
          <p:spPr bwMode="auto">
            <a:xfrm>
              <a:off x="5133" y="2413"/>
              <a:ext cx="230" cy="382"/>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solidFill>
                    <a:srgbClr val="FF3300"/>
                  </a:solidFill>
                  <a:ea typeface="楷体_GB2312" pitchFamily="49" charset="-122"/>
                </a:rPr>
                <a:t>t</a:t>
              </a:r>
            </a:p>
          </p:txBody>
        </p:sp>
      </p:grpSp>
      <p:sp>
        <p:nvSpPr>
          <p:cNvPr id="135178" name="Text Box 47"/>
          <p:cNvSpPr txBox="1">
            <a:spLocks noChangeArrowheads="1"/>
          </p:cNvSpPr>
          <p:nvPr/>
        </p:nvSpPr>
        <p:spPr bwMode="auto">
          <a:xfrm>
            <a:off x="66675" y="773113"/>
            <a:ext cx="184150" cy="579437"/>
          </a:xfrm>
          <a:prstGeom prst="rect">
            <a:avLst/>
          </a:prstGeom>
          <a:noFill/>
          <a:ln w="9525">
            <a:noFill/>
            <a:miter lim="800000"/>
            <a:headEnd/>
            <a:tailEnd/>
          </a:ln>
        </p:spPr>
        <p:txBody>
          <a:bodyPr wrap="none">
            <a:spAutoFit/>
          </a:bodyPr>
          <a:lstStyle/>
          <a:p>
            <a:pPr eaLnBrk="0" hangingPunct="0">
              <a:spcBef>
                <a:spcPct val="50000"/>
              </a:spcBef>
            </a:pPr>
            <a:endParaRPr lang="zh-CN" altLang="zh-CN" sz="3200">
              <a:ea typeface="楷体_GB2312" pitchFamily="49" charset="-122"/>
            </a:endParaRPr>
          </a:p>
        </p:txBody>
      </p:sp>
      <p:sp>
        <p:nvSpPr>
          <p:cNvPr id="105521" name="Text Box 49"/>
          <p:cNvSpPr txBox="1">
            <a:spLocks noChangeArrowheads="1"/>
          </p:cNvSpPr>
          <p:nvPr/>
        </p:nvSpPr>
        <p:spPr bwMode="auto">
          <a:xfrm>
            <a:off x="2916238" y="2195513"/>
            <a:ext cx="415925" cy="577850"/>
          </a:xfrm>
          <a:prstGeom prst="rect">
            <a:avLst/>
          </a:prstGeom>
          <a:noFill/>
          <a:ln w="9525">
            <a:noFill/>
            <a:miter lim="800000"/>
            <a:headEnd/>
            <a:tailEnd/>
          </a:ln>
        </p:spPr>
        <p:txBody>
          <a:bodyPr wrap="none">
            <a:spAutoFit/>
          </a:bodyPr>
          <a:lstStyle/>
          <a:p>
            <a:pPr>
              <a:spcBef>
                <a:spcPct val="50000"/>
              </a:spcBef>
            </a:pPr>
            <a:r>
              <a:rPr lang="en-US" altLang="zh-CN" sz="3200">
                <a:ea typeface="楷体_GB2312" pitchFamily="49" charset="-122"/>
              </a:rPr>
              <a:t>=</a:t>
            </a:r>
          </a:p>
        </p:txBody>
      </p:sp>
      <p:grpSp>
        <p:nvGrpSpPr>
          <p:cNvPr id="9" name="Group 57"/>
          <p:cNvGrpSpPr>
            <a:grpSpLocks/>
          </p:cNvGrpSpPr>
          <p:nvPr/>
        </p:nvGrpSpPr>
        <p:grpSpPr bwMode="auto">
          <a:xfrm>
            <a:off x="3332163" y="876300"/>
            <a:ext cx="3059112" cy="3395663"/>
            <a:chOff x="2140" y="392"/>
            <a:chExt cx="1927" cy="2139"/>
          </a:xfrm>
        </p:grpSpPr>
        <p:sp>
          <p:nvSpPr>
            <p:cNvPr id="135191" name="AutoShape 17"/>
            <p:cNvSpPr>
              <a:spLocks noChangeArrowheads="1"/>
            </p:cNvSpPr>
            <p:nvPr/>
          </p:nvSpPr>
          <p:spPr bwMode="auto">
            <a:xfrm>
              <a:off x="2818" y="392"/>
              <a:ext cx="1235" cy="330"/>
            </a:xfrm>
            <a:prstGeom prst="wedgeRoundRectCallout">
              <a:avLst>
                <a:gd name="adj1" fmla="val -21417"/>
                <a:gd name="adj2" fmla="val 174546"/>
                <a:gd name="adj3" fmla="val 16667"/>
              </a:avLst>
            </a:prstGeom>
            <a:solidFill>
              <a:srgbClr val="FFFFCC"/>
            </a:solidFill>
            <a:ln w="38100">
              <a:solidFill>
                <a:srgbClr val="000000"/>
              </a:solidFill>
              <a:miter lim="800000"/>
              <a:headEnd/>
              <a:tailEnd/>
            </a:ln>
          </p:spPr>
          <p:txBody>
            <a:bodyPr lIns="90000" tIns="46800" rIns="90000" bIns="46800" anchor="ctr">
              <a:spAutoFit/>
            </a:bodyPr>
            <a:lstStyle/>
            <a:p>
              <a:pPr>
                <a:spcBef>
                  <a:spcPct val="50000"/>
                </a:spcBef>
              </a:pPr>
              <a:r>
                <a:rPr lang="zh-CN" altLang="en-US">
                  <a:solidFill>
                    <a:schemeClr val="accent2"/>
                  </a:solidFill>
                </a:rPr>
                <a:t>直流分量</a:t>
              </a:r>
              <a:r>
                <a:rPr lang="en-US" altLang="zh-CN" i="1">
                  <a:solidFill>
                    <a:schemeClr val="accent2"/>
                  </a:solidFill>
                </a:rPr>
                <a:t>I</a:t>
              </a:r>
              <a:r>
                <a:rPr lang="en-US" altLang="zh-CN" baseline="-25000">
                  <a:solidFill>
                    <a:schemeClr val="accent2"/>
                  </a:solidFill>
                </a:rPr>
                <a:t>B</a:t>
              </a:r>
            </a:p>
          </p:txBody>
        </p:sp>
        <p:grpSp>
          <p:nvGrpSpPr>
            <p:cNvPr id="135192" name="Group 18"/>
            <p:cNvGrpSpPr>
              <a:grpSpLocks/>
            </p:cNvGrpSpPr>
            <p:nvPr/>
          </p:nvGrpSpPr>
          <p:grpSpPr bwMode="auto">
            <a:xfrm>
              <a:off x="2321" y="969"/>
              <a:ext cx="1237" cy="414"/>
              <a:chOff x="1392" y="2218"/>
              <a:chExt cx="1824" cy="794"/>
            </a:xfrm>
          </p:grpSpPr>
          <p:sp>
            <p:nvSpPr>
              <p:cNvPr id="135207" name="Freeform 19"/>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1750">
                <a:solidFill>
                  <a:srgbClr val="800000"/>
                </a:solidFill>
                <a:round/>
                <a:headEnd/>
                <a:tailEnd/>
              </a:ln>
            </p:spPr>
            <p:txBody>
              <a:bodyPr wrap="none" lIns="90000" tIns="46800" rIns="90000" bIns="46800" anchor="ctr">
                <a:spAutoFit/>
              </a:bodyPr>
              <a:lstStyle/>
              <a:p>
                <a:endParaRPr lang="zh-CN" altLang="en-US"/>
              </a:p>
            </p:txBody>
          </p:sp>
          <p:sp>
            <p:nvSpPr>
              <p:cNvPr id="135208" name="Freeform 20"/>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1750">
                <a:solidFill>
                  <a:srgbClr val="800000"/>
                </a:solidFill>
                <a:round/>
                <a:headEnd/>
                <a:tailEnd/>
              </a:ln>
            </p:spPr>
            <p:txBody>
              <a:bodyPr wrap="none" lIns="90000" tIns="46800" rIns="90000" bIns="46800" anchor="ctr">
                <a:spAutoFit/>
              </a:bodyPr>
              <a:lstStyle/>
              <a:p>
                <a:endParaRPr lang="zh-CN" altLang="en-US"/>
              </a:p>
            </p:txBody>
          </p:sp>
        </p:grpSp>
        <p:grpSp>
          <p:nvGrpSpPr>
            <p:cNvPr id="135193" name="Group 21"/>
            <p:cNvGrpSpPr>
              <a:grpSpLocks/>
            </p:cNvGrpSpPr>
            <p:nvPr/>
          </p:nvGrpSpPr>
          <p:grpSpPr bwMode="auto">
            <a:xfrm>
              <a:off x="2140" y="806"/>
              <a:ext cx="1927" cy="1232"/>
              <a:chOff x="1479" y="1592"/>
              <a:chExt cx="3884" cy="1292"/>
            </a:xfrm>
          </p:grpSpPr>
          <p:grpSp>
            <p:nvGrpSpPr>
              <p:cNvPr id="135203" name="Group 22"/>
              <p:cNvGrpSpPr>
                <a:grpSpLocks/>
              </p:cNvGrpSpPr>
              <p:nvPr/>
            </p:nvGrpSpPr>
            <p:grpSpPr bwMode="auto">
              <a:xfrm>
                <a:off x="1479" y="1592"/>
                <a:ext cx="3646" cy="1292"/>
                <a:chOff x="1092" y="984"/>
                <a:chExt cx="3365" cy="2136"/>
              </a:xfrm>
            </p:grpSpPr>
            <p:sp>
              <p:nvSpPr>
                <p:cNvPr id="135205" name="Line 23"/>
                <p:cNvSpPr>
                  <a:spLocks noChangeShapeType="1"/>
                </p:cNvSpPr>
                <p:nvPr/>
              </p:nvSpPr>
              <p:spPr bwMode="auto">
                <a:xfrm>
                  <a:off x="1092" y="2616"/>
                  <a:ext cx="3365" cy="0"/>
                </a:xfrm>
                <a:prstGeom prst="line">
                  <a:avLst/>
                </a:prstGeom>
                <a:noFill/>
                <a:ln w="38100">
                  <a:solidFill>
                    <a:schemeClr val="tx1"/>
                  </a:solidFill>
                  <a:round/>
                  <a:headEnd/>
                  <a:tailEnd type="triangle" w="med" len="med"/>
                </a:ln>
              </p:spPr>
              <p:txBody>
                <a:bodyPr wrap="none" lIns="90000" tIns="46800" rIns="90000" bIns="46800" anchor="ctr">
                  <a:spAutoFit/>
                </a:bodyPr>
                <a:lstStyle/>
                <a:p>
                  <a:endParaRPr lang="zh-CN" altLang="en-US"/>
                </a:p>
              </p:txBody>
            </p:sp>
            <p:sp>
              <p:nvSpPr>
                <p:cNvPr id="135206" name="Line 24"/>
                <p:cNvSpPr>
                  <a:spLocks noChangeShapeType="1"/>
                </p:cNvSpPr>
                <p:nvPr/>
              </p:nvSpPr>
              <p:spPr bwMode="auto">
                <a:xfrm>
                  <a:off x="1392" y="984"/>
                  <a:ext cx="0" cy="2136"/>
                </a:xfrm>
                <a:prstGeom prst="line">
                  <a:avLst/>
                </a:prstGeom>
                <a:noFill/>
                <a:ln w="38100">
                  <a:solidFill>
                    <a:schemeClr val="tx1"/>
                  </a:solidFill>
                  <a:round/>
                  <a:headEnd type="triangle" w="med" len="med"/>
                  <a:tailEnd/>
                </a:ln>
              </p:spPr>
              <p:txBody>
                <a:bodyPr wrap="none" lIns="90000" tIns="46800" rIns="90000" bIns="46800" anchor="ctr">
                  <a:spAutoFit/>
                </a:bodyPr>
                <a:lstStyle/>
                <a:p>
                  <a:endParaRPr lang="zh-CN" altLang="en-US"/>
                </a:p>
              </p:txBody>
            </p:sp>
          </p:grpSp>
          <p:sp>
            <p:nvSpPr>
              <p:cNvPr id="135204" name="Text Box 25"/>
              <p:cNvSpPr txBox="1">
                <a:spLocks noChangeArrowheads="1"/>
              </p:cNvSpPr>
              <p:nvPr/>
            </p:nvSpPr>
            <p:spPr bwMode="auto">
              <a:xfrm>
                <a:off x="5133" y="2415"/>
                <a:ext cx="230" cy="382"/>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solidFill>
                      <a:srgbClr val="FF3300"/>
                    </a:solidFill>
                    <a:ea typeface="楷体_GB2312" pitchFamily="49" charset="-122"/>
                  </a:rPr>
                  <a:t>t</a:t>
                </a:r>
              </a:p>
            </p:txBody>
          </p:sp>
        </p:grpSp>
        <p:sp>
          <p:nvSpPr>
            <p:cNvPr id="135194" name="Line 26"/>
            <p:cNvSpPr>
              <a:spLocks noChangeShapeType="1"/>
            </p:cNvSpPr>
            <p:nvPr/>
          </p:nvSpPr>
          <p:spPr bwMode="auto">
            <a:xfrm flipV="1">
              <a:off x="2312" y="1165"/>
              <a:ext cx="1372" cy="0"/>
            </a:xfrm>
            <a:prstGeom prst="line">
              <a:avLst/>
            </a:prstGeom>
            <a:noFill/>
            <a:ln w="57150">
              <a:solidFill>
                <a:srgbClr val="FF0000"/>
              </a:solidFill>
              <a:round/>
              <a:headEnd/>
              <a:tailEnd/>
            </a:ln>
          </p:spPr>
          <p:txBody>
            <a:bodyPr/>
            <a:lstStyle/>
            <a:p>
              <a:endParaRPr lang="zh-CN" altLang="en-US"/>
            </a:p>
          </p:txBody>
        </p:sp>
        <p:sp>
          <p:nvSpPr>
            <p:cNvPr id="135195" name="Line 27"/>
            <p:cNvSpPr>
              <a:spLocks noChangeShapeType="1"/>
            </p:cNvSpPr>
            <p:nvPr/>
          </p:nvSpPr>
          <p:spPr bwMode="auto">
            <a:xfrm flipH="1">
              <a:off x="3646" y="1174"/>
              <a:ext cx="12" cy="559"/>
            </a:xfrm>
            <a:prstGeom prst="line">
              <a:avLst/>
            </a:prstGeom>
            <a:noFill/>
            <a:ln w="9525">
              <a:solidFill>
                <a:schemeClr val="tx1"/>
              </a:solidFill>
              <a:round/>
              <a:headEnd/>
              <a:tailEnd/>
            </a:ln>
          </p:spPr>
          <p:txBody>
            <a:bodyPr/>
            <a:lstStyle/>
            <a:p>
              <a:endParaRPr lang="zh-CN" altLang="en-US"/>
            </a:p>
          </p:txBody>
        </p:sp>
        <p:sp>
          <p:nvSpPr>
            <p:cNvPr id="135196" name="Line 28"/>
            <p:cNvSpPr>
              <a:spLocks noChangeShapeType="1"/>
            </p:cNvSpPr>
            <p:nvPr/>
          </p:nvSpPr>
          <p:spPr bwMode="auto">
            <a:xfrm>
              <a:off x="3464" y="1183"/>
              <a:ext cx="0" cy="568"/>
            </a:xfrm>
            <a:prstGeom prst="line">
              <a:avLst/>
            </a:prstGeom>
            <a:noFill/>
            <a:ln w="9525">
              <a:solidFill>
                <a:schemeClr val="tx1"/>
              </a:solidFill>
              <a:round/>
              <a:headEnd/>
              <a:tailEnd/>
            </a:ln>
          </p:spPr>
          <p:txBody>
            <a:bodyPr/>
            <a:lstStyle/>
            <a:p>
              <a:endParaRPr lang="zh-CN" altLang="en-US"/>
            </a:p>
          </p:txBody>
        </p:sp>
        <p:sp>
          <p:nvSpPr>
            <p:cNvPr id="135197" name="Line 29"/>
            <p:cNvSpPr>
              <a:spLocks noChangeShapeType="1"/>
            </p:cNvSpPr>
            <p:nvPr/>
          </p:nvSpPr>
          <p:spPr bwMode="auto">
            <a:xfrm>
              <a:off x="3253" y="1183"/>
              <a:ext cx="0" cy="568"/>
            </a:xfrm>
            <a:prstGeom prst="line">
              <a:avLst/>
            </a:prstGeom>
            <a:noFill/>
            <a:ln w="9525">
              <a:solidFill>
                <a:schemeClr val="tx1"/>
              </a:solidFill>
              <a:round/>
              <a:headEnd/>
              <a:tailEnd/>
            </a:ln>
          </p:spPr>
          <p:txBody>
            <a:bodyPr/>
            <a:lstStyle/>
            <a:p>
              <a:endParaRPr lang="zh-CN" altLang="en-US"/>
            </a:p>
          </p:txBody>
        </p:sp>
        <p:sp>
          <p:nvSpPr>
            <p:cNvPr id="135198" name="Line 30"/>
            <p:cNvSpPr>
              <a:spLocks noChangeShapeType="1"/>
            </p:cNvSpPr>
            <p:nvPr/>
          </p:nvSpPr>
          <p:spPr bwMode="auto">
            <a:xfrm>
              <a:off x="3061" y="1165"/>
              <a:ext cx="0" cy="568"/>
            </a:xfrm>
            <a:prstGeom prst="line">
              <a:avLst/>
            </a:prstGeom>
            <a:noFill/>
            <a:ln w="9525">
              <a:solidFill>
                <a:schemeClr val="tx1"/>
              </a:solidFill>
              <a:round/>
              <a:headEnd/>
              <a:tailEnd/>
            </a:ln>
          </p:spPr>
          <p:txBody>
            <a:bodyPr/>
            <a:lstStyle/>
            <a:p>
              <a:endParaRPr lang="zh-CN" altLang="en-US"/>
            </a:p>
          </p:txBody>
        </p:sp>
        <p:sp>
          <p:nvSpPr>
            <p:cNvPr id="135199" name="Line 31"/>
            <p:cNvSpPr>
              <a:spLocks noChangeShapeType="1"/>
            </p:cNvSpPr>
            <p:nvPr/>
          </p:nvSpPr>
          <p:spPr bwMode="auto">
            <a:xfrm>
              <a:off x="2859" y="1165"/>
              <a:ext cx="0" cy="568"/>
            </a:xfrm>
            <a:prstGeom prst="line">
              <a:avLst/>
            </a:prstGeom>
            <a:noFill/>
            <a:ln w="9525">
              <a:solidFill>
                <a:schemeClr val="tx1"/>
              </a:solidFill>
              <a:round/>
              <a:headEnd/>
              <a:tailEnd/>
            </a:ln>
          </p:spPr>
          <p:txBody>
            <a:bodyPr/>
            <a:lstStyle/>
            <a:p>
              <a:endParaRPr lang="zh-CN" altLang="en-US"/>
            </a:p>
          </p:txBody>
        </p:sp>
        <p:sp>
          <p:nvSpPr>
            <p:cNvPr id="135200" name="Line 32"/>
            <p:cNvSpPr>
              <a:spLocks noChangeShapeType="1"/>
            </p:cNvSpPr>
            <p:nvPr/>
          </p:nvSpPr>
          <p:spPr bwMode="auto">
            <a:xfrm>
              <a:off x="2638" y="1174"/>
              <a:ext cx="0" cy="567"/>
            </a:xfrm>
            <a:prstGeom prst="line">
              <a:avLst/>
            </a:prstGeom>
            <a:noFill/>
            <a:ln w="9525">
              <a:solidFill>
                <a:schemeClr val="tx1"/>
              </a:solidFill>
              <a:round/>
              <a:headEnd/>
              <a:tailEnd/>
            </a:ln>
          </p:spPr>
          <p:txBody>
            <a:bodyPr/>
            <a:lstStyle/>
            <a:p>
              <a:endParaRPr lang="zh-CN" altLang="en-US"/>
            </a:p>
          </p:txBody>
        </p:sp>
        <p:sp>
          <p:nvSpPr>
            <p:cNvPr id="135201" name="Line 48"/>
            <p:cNvSpPr>
              <a:spLocks noChangeShapeType="1"/>
            </p:cNvSpPr>
            <p:nvPr/>
          </p:nvSpPr>
          <p:spPr bwMode="auto">
            <a:xfrm>
              <a:off x="2456" y="1183"/>
              <a:ext cx="0" cy="567"/>
            </a:xfrm>
            <a:prstGeom prst="line">
              <a:avLst/>
            </a:prstGeom>
            <a:noFill/>
            <a:ln w="9525">
              <a:solidFill>
                <a:schemeClr val="tx1"/>
              </a:solidFill>
              <a:round/>
              <a:headEnd/>
              <a:tailEnd/>
            </a:ln>
          </p:spPr>
          <p:txBody>
            <a:bodyPr/>
            <a:lstStyle/>
            <a:p>
              <a:endParaRPr lang="zh-CN" altLang="en-US"/>
            </a:p>
          </p:txBody>
        </p:sp>
        <p:sp>
          <p:nvSpPr>
            <p:cNvPr id="135202" name="Text Box 51"/>
            <p:cNvSpPr txBox="1">
              <a:spLocks noChangeArrowheads="1"/>
            </p:cNvSpPr>
            <p:nvPr/>
          </p:nvSpPr>
          <p:spPr bwMode="auto">
            <a:xfrm>
              <a:off x="2484" y="1891"/>
              <a:ext cx="993" cy="640"/>
            </a:xfrm>
            <a:prstGeom prst="rect">
              <a:avLst/>
            </a:prstGeom>
            <a:noFill/>
            <a:ln w="9525">
              <a:noFill/>
              <a:miter lim="800000"/>
              <a:headEnd/>
              <a:tailEnd/>
            </a:ln>
          </p:spPr>
          <p:txBody>
            <a:bodyPr>
              <a:spAutoFit/>
            </a:bodyPr>
            <a:lstStyle/>
            <a:p>
              <a:pPr>
                <a:spcBef>
                  <a:spcPct val="50000"/>
                </a:spcBef>
              </a:pPr>
              <a:r>
                <a:rPr lang="zh-CN" altLang="en-US">
                  <a:ea typeface="楷体_GB2312" pitchFamily="49" charset="-122"/>
                </a:rPr>
                <a:t>静态分析</a:t>
              </a:r>
              <a:endParaRPr lang="en-US" altLang="zh-CN">
                <a:ea typeface="楷体_GB2312" pitchFamily="49" charset="-122"/>
              </a:endParaRPr>
            </a:p>
            <a:p>
              <a:pPr>
                <a:spcBef>
                  <a:spcPct val="50000"/>
                </a:spcBef>
              </a:pPr>
              <a:r>
                <a:rPr lang="zh-CN" altLang="en-US">
                  <a:ea typeface="楷体_GB2312" pitchFamily="49" charset="-122"/>
                </a:rPr>
                <a:t>直流通路</a:t>
              </a:r>
            </a:p>
          </p:txBody>
        </p:sp>
      </p:grpSp>
      <p:grpSp>
        <p:nvGrpSpPr>
          <p:cNvPr id="13" name="Group 59"/>
          <p:cNvGrpSpPr>
            <a:grpSpLocks/>
          </p:cNvGrpSpPr>
          <p:nvPr/>
        </p:nvGrpSpPr>
        <p:grpSpPr bwMode="auto">
          <a:xfrm>
            <a:off x="6642100" y="984250"/>
            <a:ext cx="2449513" cy="3365500"/>
            <a:chOff x="4149" y="448"/>
            <a:chExt cx="1543" cy="2120"/>
          </a:xfrm>
        </p:grpSpPr>
        <p:grpSp>
          <p:nvGrpSpPr>
            <p:cNvPr id="135183" name="Group 13"/>
            <p:cNvGrpSpPr>
              <a:grpSpLocks/>
            </p:cNvGrpSpPr>
            <p:nvPr/>
          </p:nvGrpSpPr>
          <p:grpSpPr bwMode="auto">
            <a:xfrm>
              <a:off x="4187" y="1253"/>
              <a:ext cx="1480" cy="870"/>
              <a:chOff x="3065" y="736"/>
              <a:chExt cx="1480" cy="912"/>
            </a:xfrm>
          </p:grpSpPr>
          <p:sp>
            <p:nvSpPr>
              <p:cNvPr id="135189" name="Line 14"/>
              <p:cNvSpPr>
                <a:spLocks noChangeShapeType="1"/>
              </p:cNvSpPr>
              <p:nvPr/>
            </p:nvSpPr>
            <p:spPr bwMode="auto">
              <a:xfrm>
                <a:off x="3066" y="1244"/>
                <a:ext cx="1479" cy="10"/>
              </a:xfrm>
              <a:prstGeom prst="line">
                <a:avLst/>
              </a:prstGeom>
              <a:noFill/>
              <a:ln w="38100">
                <a:solidFill>
                  <a:schemeClr val="accent2"/>
                </a:solidFill>
                <a:round/>
                <a:headEnd/>
                <a:tailEnd/>
              </a:ln>
            </p:spPr>
            <p:txBody>
              <a:bodyPr lIns="90000" tIns="46800" rIns="90000" bIns="46800" anchor="ctr">
                <a:spAutoFit/>
              </a:bodyPr>
              <a:lstStyle/>
              <a:p>
                <a:endParaRPr lang="zh-CN" altLang="en-US"/>
              </a:p>
            </p:txBody>
          </p:sp>
          <p:sp>
            <p:nvSpPr>
              <p:cNvPr id="135190" name="Line 15"/>
              <p:cNvSpPr>
                <a:spLocks noChangeShapeType="1"/>
              </p:cNvSpPr>
              <p:nvPr/>
            </p:nvSpPr>
            <p:spPr bwMode="auto">
              <a:xfrm>
                <a:off x="3065" y="736"/>
                <a:ext cx="1" cy="912"/>
              </a:xfrm>
              <a:prstGeom prst="line">
                <a:avLst/>
              </a:prstGeom>
              <a:noFill/>
              <a:ln w="38100">
                <a:solidFill>
                  <a:schemeClr val="accent2"/>
                </a:solidFill>
                <a:round/>
                <a:headEnd type="triangle" w="med" len="med"/>
                <a:tailEnd/>
              </a:ln>
            </p:spPr>
            <p:txBody>
              <a:bodyPr lIns="90000" tIns="46800" rIns="90000" bIns="46800" anchor="ctr">
                <a:spAutoFit/>
              </a:bodyPr>
              <a:lstStyle/>
              <a:p>
                <a:endParaRPr lang="zh-CN" altLang="en-US"/>
              </a:p>
            </p:txBody>
          </p:sp>
        </p:grpSp>
        <p:sp>
          <p:nvSpPr>
            <p:cNvPr id="135184" name="AutoShape 16"/>
            <p:cNvSpPr>
              <a:spLocks noChangeArrowheads="1"/>
            </p:cNvSpPr>
            <p:nvPr/>
          </p:nvSpPr>
          <p:spPr bwMode="auto">
            <a:xfrm>
              <a:off x="4149" y="448"/>
              <a:ext cx="1543" cy="330"/>
            </a:xfrm>
            <a:prstGeom prst="wedgeRoundRectCallout">
              <a:avLst>
                <a:gd name="adj1" fmla="val -25759"/>
                <a:gd name="adj2" fmla="val 264847"/>
                <a:gd name="adj3" fmla="val 16667"/>
              </a:avLst>
            </a:prstGeom>
            <a:solidFill>
              <a:srgbClr val="CCFFCC"/>
            </a:solidFill>
            <a:ln w="38100">
              <a:solidFill>
                <a:schemeClr val="hlink"/>
              </a:solidFill>
              <a:miter lim="800000"/>
              <a:headEnd/>
              <a:tailEnd/>
            </a:ln>
          </p:spPr>
          <p:txBody>
            <a:bodyPr lIns="90000" tIns="46800" rIns="90000" bIns="46800" anchor="ctr">
              <a:spAutoFit/>
            </a:bodyPr>
            <a:lstStyle/>
            <a:p>
              <a:pPr algn="ctr">
                <a:spcBef>
                  <a:spcPct val="50000"/>
                </a:spcBef>
              </a:pPr>
              <a:r>
                <a:rPr lang="zh-CN" altLang="en-US">
                  <a:ea typeface="楷体_GB2312" pitchFamily="49" charset="-122"/>
                </a:rPr>
                <a:t>交流分量</a:t>
              </a:r>
              <a:r>
                <a:rPr lang="en-US" altLang="zh-CN" i="1">
                  <a:ea typeface="楷体_GB2312" pitchFamily="49" charset="-122"/>
                </a:rPr>
                <a:t>i</a:t>
              </a:r>
              <a:r>
                <a:rPr lang="en-US" altLang="zh-CN" sz="3600" baseline="-25000">
                  <a:ea typeface="楷体_GB2312" pitchFamily="49" charset="-122"/>
                </a:rPr>
                <a:t>b</a:t>
              </a:r>
            </a:p>
          </p:txBody>
        </p:sp>
        <p:grpSp>
          <p:nvGrpSpPr>
            <p:cNvPr id="135185" name="Group 33"/>
            <p:cNvGrpSpPr>
              <a:grpSpLocks/>
            </p:cNvGrpSpPr>
            <p:nvPr/>
          </p:nvGrpSpPr>
          <p:grpSpPr bwMode="auto">
            <a:xfrm>
              <a:off x="4202" y="1527"/>
              <a:ext cx="1237" cy="415"/>
              <a:chOff x="1392" y="2218"/>
              <a:chExt cx="1824" cy="794"/>
            </a:xfrm>
          </p:grpSpPr>
          <p:sp>
            <p:nvSpPr>
              <p:cNvPr id="135187" name="Freeform 34"/>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sp>
            <p:nvSpPr>
              <p:cNvPr id="135188" name="Freeform 35"/>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grpSp>
        <p:sp>
          <p:nvSpPr>
            <p:cNvPr id="135186" name="Text Box 52"/>
            <p:cNvSpPr txBox="1">
              <a:spLocks noChangeArrowheads="1"/>
            </p:cNvSpPr>
            <p:nvPr/>
          </p:nvSpPr>
          <p:spPr bwMode="auto">
            <a:xfrm>
              <a:off x="4318" y="1928"/>
              <a:ext cx="989" cy="640"/>
            </a:xfrm>
            <a:prstGeom prst="rect">
              <a:avLst/>
            </a:prstGeom>
            <a:noFill/>
            <a:ln w="9525">
              <a:noFill/>
              <a:miter lim="800000"/>
              <a:headEnd/>
              <a:tailEnd/>
            </a:ln>
          </p:spPr>
          <p:txBody>
            <a:bodyPr>
              <a:spAutoFit/>
            </a:bodyPr>
            <a:lstStyle/>
            <a:p>
              <a:pPr>
                <a:spcBef>
                  <a:spcPct val="50000"/>
                </a:spcBef>
              </a:pPr>
              <a:r>
                <a:rPr lang="zh-CN" altLang="en-US">
                  <a:ea typeface="楷体_GB2312" pitchFamily="49" charset="-122"/>
                </a:rPr>
                <a:t>动态分析</a:t>
              </a:r>
              <a:endParaRPr lang="en-US" altLang="zh-CN">
                <a:ea typeface="楷体_GB2312" pitchFamily="49" charset="-122"/>
              </a:endParaRPr>
            </a:p>
            <a:p>
              <a:pPr>
                <a:spcBef>
                  <a:spcPct val="50000"/>
                </a:spcBef>
              </a:pPr>
              <a:r>
                <a:rPr lang="zh-CN" altLang="en-US">
                  <a:ea typeface="楷体_GB2312" pitchFamily="49" charset="-122"/>
                </a:rPr>
                <a:t>交流通路</a:t>
              </a:r>
            </a:p>
          </p:txBody>
        </p:sp>
      </p:grpSp>
      <p:sp>
        <p:nvSpPr>
          <p:cNvPr id="54" name="Text Box 73"/>
          <p:cNvSpPr txBox="1">
            <a:spLocks noChangeArrowheads="1"/>
          </p:cNvSpPr>
          <p:nvPr/>
        </p:nvSpPr>
        <p:spPr bwMode="auto">
          <a:xfrm>
            <a:off x="155575" y="139700"/>
            <a:ext cx="8039100" cy="396875"/>
          </a:xfrm>
          <a:prstGeom prst="rect">
            <a:avLst/>
          </a:prstGeom>
          <a:noFill/>
          <a:ln w="9525">
            <a:noFill/>
            <a:miter lim="800000"/>
            <a:headEnd/>
            <a:tailEnd/>
          </a:ln>
          <a:effectLst/>
        </p:spPr>
        <p:txBody>
          <a:bodyPr lIns="0" tIns="0" rIns="0" bIns="0">
            <a:spAutoFit/>
          </a:bodyPr>
          <a:lstStyle/>
          <a:p>
            <a:pPr>
              <a:defRPr/>
            </a:pPr>
            <a:r>
              <a:rPr lang="zh-CN" sz="2600" dirty="0">
                <a:solidFill>
                  <a:srgbClr val="000048"/>
                </a:solidFill>
                <a:latin typeface="Arial" charset="0"/>
                <a:ea typeface="楷体_GB2312"/>
              </a:rPr>
              <a:t>放大电路内部各电流、电压都是</a:t>
            </a:r>
            <a:r>
              <a:rPr lang="zh-CN" sz="2600" dirty="0">
                <a:solidFill>
                  <a:srgbClr val="FF0000"/>
                </a:solidFill>
                <a:effectLst>
                  <a:outerShdw blurRad="38100" dist="38100" dir="2700000" algn="tl">
                    <a:srgbClr val="000000"/>
                  </a:outerShdw>
                </a:effectLst>
                <a:latin typeface="Arial" charset="0"/>
                <a:ea typeface="楷体_GB2312"/>
              </a:rPr>
              <a:t>交直流共存</a:t>
            </a:r>
            <a:r>
              <a:rPr lang="zh-CN" sz="2600" dirty="0">
                <a:solidFill>
                  <a:srgbClr val="000048"/>
                </a:solidFill>
                <a:latin typeface="Arial" charset="0"/>
                <a:ea typeface="楷体_GB2312"/>
              </a:rPr>
              <a:t>的。</a:t>
            </a:r>
          </a:p>
        </p:txBody>
      </p:sp>
    </p:spTree>
    <p:extLst>
      <p:ext uri="{BB962C8B-B14F-4D97-AF65-F5344CB8AC3E}">
        <p14:creationId xmlns="" xmlns:p14="http://schemas.microsoft.com/office/powerpoint/2010/main" val="18869014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521"/>
                                        </p:tgtEl>
                                        <p:attrNameLst>
                                          <p:attrName>style.visibility</p:attrName>
                                        </p:attrNameLst>
                                      </p:cBhvr>
                                      <p:to>
                                        <p:strVal val="visible"/>
                                      </p:to>
                                    </p:set>
                                    <p:animEffect transition="in" filter="blinds(horizontal)">
                                      <p:cBhvr>
                                        <p:cTn id="7" dur="500"/>
                                        <p:tgtEl>
                                          <p:spTgt spid="105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5508"/>
                                        </p:tgtEl>
                                        <p:attrNameLst>
                                          <p:attrName>style.visibility</p:attrName>
                                        </p:attrNameLst>
                                      </p:cBhvr>
                                      <p:to>
                                        <p:strVal val="visible"/>
                                      </p:to>
                                    </p:set>
                                    <p:animEffect transition="in" filter="blinds(horizontal)">
                                      <p:cBhvr>
                                        <p:cTn id="17" dur="500"/>
                                        <p:tgtEl>
                                          <p:spTgt spid="1055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08" grpId="0"/>
      <p:bldP spid="1055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9" name="日期占位符 1"/>
          <p:cNvSpPr>
            <a:spLocks noGrp="1"/>
          </p:cNvSpPr>
          <p:nvPr>
            <p:ph type="dt" sz="quarter" idx="10"/>
          </p:nvPr>
        </p:nvSpPr>
        <p:spPr>
          <a:xfrm>
            <a:off x="457200" y="6524625"/>
            <a:ext cx="2133600" cy="476250"/>
          </a:xfrm>
          <a:noFill/>
        </p:spPr>
        <p:txBody>
          <a:bodyPr/>
          <a:lstStyle/>
          <a:p>
            <a:fld id="{971AFB16-80A6-4C4D-A479-69B4ADE5A71F}" type="datetime1">
              <a:rPr lang="zh-CN" altLang="en-US" smtClean="0">
                <a:latin typeface="Arial" pitchFamily="34" charset="0"/>
              </a:rPr>
              <a:pPr/>
              <a:t>2019-10-16</a:t>
            </a:fld>
            <a:endParaRPr lang="en-US" altLang="zh-CN" smtClean="0">
              <a:latin typeface="Arial" pitchFamily="34" charset="0"/>
            </a:endParaRPr>
          </a:p>
        </p:txBody>
      </p:sp>
      <p:sp>
        <p:nvSpPr>
          <p:cNvPr id="35860"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35861" name="灯片编号占位符 3"/>
          <p:cNvSpPr>
            <a:spLocks noGrp="1"/>
          </p:cNvSpPr>
          <p:nvPr>
            <p:ph type="sldNum" sz="quarter" idx="12"/>
          </p:nvPr>
        </p:nvSpPr>
        <p:spPr>
          <a:xfrm>
            <a:off x="6553200" y="6524625"/>
            <a:ext cx="2133600" cy="476250"/>
          </a:xfrm>
          <a:noFill/>
        </p:spPr>
        <p:txBody>
          <a:bodyPr/>
          <a:lstStyle/>
          <a:p>
            <a:fld id="{15EC9BF0-CCC6-40D8-B074-FA2429E20B17}" type="slidenum">
              <a:rPr lang="en-US" altLang="zh-CN" smtClean="0">
                <a:latin typeface="Arial" pitchFamily="34" charset="0"/>
              </a:rPr>
              <a:pPr/>
              <a:t>53</a:t>
            </a:fld>
            <a:endParaRPr lang="en-US" altLang="zh-CN" smtClean="0">
              <a:latin typeface="Arial" pitchFamily="34" charset="0"/>
            </a:endParaRPr>
          </a:p>
        </p:txBody>
      </p:sp>
      <p:sp>
        <p:nvSpPr>
          <p:cNvPr id="35862" name="Text Box 349"/>
          <p:cNvSpPr txBox="1">
            <a:spLocks noChangeArrowheads="1"/>
          </p:cNvSpPr>
          <p:nvPr/>
        </p:nvSpPr>
        <p:spPr bwMode="auto">
          <a:xfrm>
            <a:off x="166688" y="293688"/>
            <a:ext cx="66548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分析放大电路秘籍：</a:t>
            </a:r>
            <a:r>
              <a:rPr lang="zh-CN" altLang="en-US" sz="2400">
                <a:solidFill>
                  <a:srgbClr val="FF0000"/>
                </a:solidFill>
              </a:rPr>
              <a:t>交、直共存</a:t>
            </a:r>
            <a:r>
              <a:rPr lang="zh-CN" altLang="en-US" sz="2400"/>
              <a:t>；</a:t>
            </a:r>
            <a:r>
              <a:rPr lang="zh-CN" altLang="en-US" sz="2400">
                <a:solidFill>
                  <a:srgbClr val="FF0000"/>
                </a:solidFill>
              </a:rPr>
              <a:t>交、直分开</a:t>
            </a:r>
            <a:r>
              <a:rPr lang="zh-CN" altLang="en-US" sz="2400"/>
              <a:t>。</a:t>
            </a:r>
          </a:p>
        </p:txBody>
      </p:sp>
      <p:sp>
        <p:nvSpPr>
          <p:cNvPr id="175454" name="Text Box 350"/>
          <p:cNvSpPr txBox="1">
            <a:spLocks noChangeArrowheads="1"/>
          </p:cNvSpPr>
          <p:nvPr/>
        </p:nvSpPr>
        <p:spPr bwMode="auto">
          <a:xfrm>
            <a:off x="166688" y="968375"/>
            <a:ext cx="5675312"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a:t>
            </a:r>
            <a:r>
              <a:rPr lang="en-US" altLang="zh-CN" sz="2800"/>
              <a:t>v</a:t>
            </a:r>
            <a:r>
              <a:rPr lang="en-US" altLang="zh-CN" sz="2800" baseline="-25000"/>
              <a:t>i</a:t>
            </a:r>
            <a:r>
              <a:rPr lang="en-US" altLang="zh-CN" sz="2800"/>
              <a:t>=0</a:t>
            </a:r>
            <a:endParaRPr lang="zh-CN" altLang="en-US" sz="2800"/>
          </a:p>
        </p:txBody>
      </p:sp>
      <p:grpSp>
        <p:nvGrpSpPr>
          <p:cNvPr id="35864" name="Group 405"/>
          <p:cNvGrpSpPr>
            <a:grpSpLocks/>
          </p:cNvGrpSpPr>
          <p:nvPr/>
        </p:nvGrpSpPr>
        <p:grpSpPr bwMode="auto">
          <a:xfrm>
            <a:off x="4467225" y="3111500"/>
            <a:ext cx="4676775" cy="3390900"/>
            <a:chOff x="2626" y="560"/>
            <a:chExt cx="2946" cy="2136"/>
          </a:xfrm>
        </p:grpSpPr>
        <p:sp>
          <p:nvSpPr>
            <p:cNvPr id="35867" name="Line 351"/>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5868" name="Oval 352"/>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5842" name="Object 353"/>
            <p:cNvGraphicFramePr>
              <a:graphicFrameLocks noChangeAspect="1"/>
            </p:cNvGraphicFramePr>
            <p:nvPr/>
          </p:nvGraphicFramePr>
          <p:xfrm>
            <a:off x="2626" y="1881"/>
            <a:ext cx="285" cy="239"/>
          </p:xfrm>
          <a:graphic>
            <a:graphicData uri="http://schemas.openxmlformats.org/presentationml/2006/ole">
              <p:oleObj spid="_x0000_s311298" name="公式" r:id="rId4" imgW="253780" imgH="215713" progId="Equation.3">
                <p:embed/>
              </p:oleObj>
            </a:graphicData>
          </a:graphic>
        </p:graphicFrame>
        <p:graphicFrame>
          <p:nvGraphicFramePr>
            <p:cNvPr id="35843" name="Object 354"/>
            <p:cNvGraphicFramePr>
              <a:graphicFrameLocks noChangeAspect="1"/>
            </p:cNvGraphicFramePr>
            <p:nvPr/>
          </p:nvGraphicFramePr>
          <p:xfrm>
            <a:off x="4030" y="705"/>
            <a:ext cx="215" cy="253"/>
          </p:xfrm>
          <a:graphic>
            <a:graphicData uri="http://schemas.openxmlformats.org/presentationml/2006/ole">
              <p:oleObj spid="_x0000_s311299" name="公式" r:id="rId5" imgW="190500" imgH="228600" progId="Equation.3">
                <p:embed/>
              </p:oleObj>
            </a:graphicData>
          </a:graphic>
        </p:graphicFrame>
        <p:sp>
          <p:nvSpPr>
            <p:cNvPr id="35869" name="Line 355"/>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5844" name="Object 356"/>
            <p:cNvGraphicFramePr>
              <a:graphicFrameLocks noChangeAspect="1"/>
            </p:cNvGraphicFramePr>
            <p:nvPr/>
          </p:nvGraphicFramePr>
          <p:xfrm>
            <a:off x="3870" y="1475"/>
            <a:ext cx="178" cy="171"/>
          </p:xfrm>
          <a:graphic>
            <a:graphicData uri="http://schemas.openxmlformats.org/presentationml/2006/ole">
              <p:oleObj spid="_x0000_s311300" name="公式" r:id="rId6" imgW="139700" imgH="139700" progId="Equation.3">
                <p:embed/>
              </p:oleObj>
            </a:graphicData>
          </a:graphic>
        </p:graphicFrame>
        <p:graphicFrame>
          <p:nvGraphicFramePr>
            <p:cNvPr id="35845" name="Object 357"/>
            <p:cNvGraphicFramePr>
              <a:graphicFrameLocks noChangeAspect="1"/>
            </p:cNvGraphicFramePr>
            <p:nvPr/>
          </p:nvGraphicFramePr>
          <p:xfrm>
            <a:off x="3870" y="2130"/>
            <a:ext cx="153" cy="81"/>
          </p:xfrm>
          <a:graphic>
            <a:graphicData uri="http://schemas.openxmlformats.org/presentationml/2006/ole">
              <p:oleObj spid="_x0000_s311301" name="公式" r:id="rId7" imgW="139518" imgH="76101" progId="Equation.3">
                <p:embed/>
              </p:oleObj>
            </a:graphicData>
          </a:graphic>
        </p:graphicFrame>
        <p:graphicFrame>
          <p:nvGraphicFramePr>
            <p:cNvPr id="35846" name="Object 358"/>
            <p:cNvGraphicFramePr>
              <a:graphicFrameLocks noChangeAspect="1"/>
            </p:cNvGraphicFramePr>
            <p:nvPr/>
          </p:nvGraphicFramePr>
          <p:xfrm>
            <a:off x="3802" y="1714"/>
            <a:ext cx="314" cy="269"/>
          </p:xfrm>
          <a:graphic>
            <a:graphicData uri="http://schemas.openxmlformats.org/presentationml/2006/ole">
              <p:oleObj spid="_x0000_s311302" name="公式" r:id="rId8" imgW="241091" imgH="215713" progId="Equation.3">
                <p:embed/>
              </p:oleObj>
            </a:graphicData>
          </a:graphic>
        </p:graphicFrame>
        <p:sp>
          <p:nvSpPr>
            <p:cNvPr id="35870" name="Line 359"/>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5847" name="Object 360"/>
            <p:cNvGraphicFramePr>
              <a:graphicFrameLocks noChangeAspect="1"/>
            </p:cNvGraphicFramePr>
            <p:nvPr/>
          </p:nvGraphicFramePr>
          <p:xfrm>
            <a:off x="3547" y="1119"/>
            <a:ext cx="167" cy="226"/>
          </p:xfrm>
          <a:graphic>
            <a:graphicData uri="http://schemas.openxmlformats.org/presentationml/2006/ole">
              <p:oleObj spid="_x0000_s311303" name="公式" r:id="rId9" imgW="152268" imgH="215713" progId="Equation.3">
                <p:embed/>
              </p:oleObj>
            </a:graphicData>
          </a:graphic>
        </p:graphicFrame>
        <p:sp>
          <p:nvSpPr>
            <p:cNvPr id="35871" name="Oval 361"/>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5848" name="Object 362"/>
            <p:cNvGraphicFramePr>
              <a:graphicFrameLocks noChangeAspect="1"/>
            </p:cNvGraphicFramePr>
            <p:nvPr/>
          </p:nvGraphicFramePr>
          <p:xfrm>
            <a:off x="4658" y="1525"/>
            <a:ext cx="314" cy="285"/>
          </p:xfrm>
          <a:graphic>
            <a:graphicData uri="http://schemas.openxmlformats.org/presentationml/2006/ole">
              <p:oleObj spid="_x0000_s311304" name="公式" r:id="rId10" imgW="241300" imgH="228600" progId="Equation.3">
                <p:embed/>
              </p:oleObj>
            </a:graphicData>
          </a:graphic>
        </p:graphicFrame>
        <p:sp>
          <p:nvSpPr>
            <p:cNvPr id="35872" name="Line 363"/>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5873" name="Line 364"/>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5874" name="Group 365"/>
            <p:cNvGrpSpPr>
              <a:grpSpLocks/>
            </p:cNvGrpSpPr>
            <p:nvPr/>
          </p:nvGrpSpPr>
          <p:grpSpPr bwMode="auto">
            <a:xfrm>
              <a:off x="4088" y="1289"/>
              <a:ext cx="341" cy="366"/>
              <a:chOff x="2589" y="2584"/>
              <a:chExt cx="341" cy="366"/>
            </a:xfrm>
          </p:grpSpPr>
          <p:graphicFrame>
            <p:nvGraphicFramePr>
              <p:cNvPr id="35858" name="Object 366"/>
              <p:cNvGraphicFramePr>
                <a:graphicFrameLocks noChangeAspect="1"/>
              </p:cNvGraphicFramePr>
              <p:nvPr/>
            </p:nvGraphicFramePr>
            <p:xfrm>
              <a:off x="2759" y="2688"/>
              <a:ext cx="171" cy="183"/>
            </p:xfrm>
            <a:graphic>
              <a:graphicData uri="http://schemas.openxmlformats.org/presentationml/2006/ole">
                <p:oleObj spid="_x0000_s311305" name="公式" r:id="rId11" imgW="152268" imgH="164957" progId="Equation.3">
                  <p:embed/>
                </p:oleObj>
              </a:graphicData>
            </a:graphic>
          </p:graphicFrame>
          <p:grpSp>
            <p:nvGrpSpPr>
              <p:cNvPr id="35899" name="Group 367"/>
              <p:cNvGrpSpPr>
                <a:grpSpLocks/>
              </p:cNvGrpSpPr>
              <p:nvPr/>
            </p:nvGrpSpPr>
            <p:grpSpPr bwMode="auto">
              <a:xfrm>
                <a:off x="2589" y="2584"/>
                <a:ext cx="218" cy="366"/>
                <a:chOff x="2589" y="2584"/>
                <a:chExt cx="218" cy="366"/>
              </a:xfrm>
            </p:grpSpPr>
            <p:sp>
              <p:nvSpPr>
                <p:cNvPr id="35900" name="Line 368"/>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5901" name="Line 369"/>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5902" name="Line 370"/>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5875" name="Line 371"/>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5876" name="Line 372"/>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5849" name="Object 373"/>
            <p:cNvGraphicFramePr>
              <a:graphicFrameLocks noChangeAspect="1"/>
            </p:cNvGraphicFramePr>
            <p:nvPr/>
          </p:nvGraphicFramePr>
          <p:xfrm>
            <a:off x="4436" y="1119"/>
            <a:ext cx="167" cy="240"/>
          </p:xfrm>
          <a:graphic>
            <a:graphicData uri="http://schemas.openxmlformats.org/presentationml/2006/ole">
              <p:oleObj spid="_x0000_s311306" name="公式" r:id="rId12" imgW="152334" imgH="228501" progId="Equation.3">
                <p:embed/>
              </p:oleObj>
            </a:graphicData>
          </a:graphic>
        </p:graphicFrame>
        <p:graphicFrame>
          <p:nvGraphicFramePr>
            <p:cNvPr id="35850" name="Object 374"/>
            <p:cNvGraphicFramePr>
              <a:graphicFrameLocks noChangeAspect="1"/>
            </p:cNvGraphicFramePr>
            <p:nvPr/>
          </p:nvGraphicFramePr>
          <p:xfrm>
            <a:off x="5242" y="1342"/>
            <a:ext cx="330" cy="285"/>
          </p:xfrm>
          <a:graphic>
            <a:graphicData uri="http://schemas.openxmlformats.org/presentationml/2006/ole">
              <p:oleObj spid="_x0000_s311307" name="公式" r:id="rId13" imgW="253890" imgH="228501" progId="Equation.3">
                <p:embed/>
              </p:oleObj>
            </a:graphicData>
          </a:graphic>
        </p:graphicFrame>
        <p:grpSp>
          <p:nvGrpSpPr>
            <p:cNvPr id="35877" name="Group 375"/>
            <p:cNvGrpSpPr>
              <a:grpSpLocks/>
            </p:cNvGrpSpPr>
            <p:nvPr/>
          </p:nvGrpSpPr>
          <p:grpSpPr bwMode="auto">
            <a:xfrm>
              <a:off x="5084" y="1246"/>
              <a:ext cx="304" cy="102"/>
              <a:chOff x="112" y="3074"/>
              <a:chExt cx="304" cy="102"/>
            </a:xfrm>
          </p:grpSpPr>
          <p:sp>
            <p:nvSpPr>
              <p:cNvPr id="35897" name="Line 37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5898" name="Line 37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5878" name="Line 378"/>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5879" name="Line 379"/>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5880" name="Line 380"/>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5881" name="Line 381"/>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5882" name="Line 382"/>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5883" name="Rectangle 383"/>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5851" name="Object 384"/>
            <p:cNvGraphicFramePr>
              <a:graphicFrameLocks noChangeAspect="1"/>
            </p:cNvGraphicFramePr>
            <p:nvPr/>
          </p:nvGraphicFramePr>
          <p:xfrm>
            <a:off x="3489" y="1551"/>
            <a:ext cx="229" cy="253"/>
          </p:xfrm>
          <a:graphic>
            <a:graphicData uri="http://schemas.openxmlformats.org/presentationml/2006/ole">
              <p:oleObj spid="_x0000_s311308" name="公式" r:id="rId14" imgW="203112" imgH="228501" progId="Equation.3">
                <p:embed/>
              </p:oleObj>
            </a:graphicData>
          </a:graphic>
        </p:graphicFrame>
        <p:graphicFrame>
          <p:nvGraphicFramePr>
            <p:cNvPr id="35852" name="Object 385"/>
            <p:cNvGraphicFramePr>
              <a:graphicFrameLocks noChangeAspect="1"/>
            </p:cNvGraphicFramePr>
            <p:nvPr/>
          </p:nvGraphicFramePr>
          <p:xfrm>
            <a:off x="4759" y="1144"/>
            <a:ext cx="153" cy="147"/>
          </p:xfrm>
          <a:graphic>
            <a:graphicData uri="http://schemas.openxmlformats.org/presentationml/2006/ole">
              <p:oleObj spid="_x0000_s311309" name="公式" r:id="rId15" imgW="139700" imgH="139700" progId="Equation.3">
                <p:embed/>
              </p:oleObj>
            </a:graphicData>
          </a:graphic>
        </p:graphicFrame>
        <p:graphicFrame>
          <p:nvGraphicFramePr>
            <p:cNvPr id="35853" name="Object 386"/>
            <p:cNvGraphicFramePr>
              <a:graphicFrameLocks noChangeAspect="1"/>
            </p:cNvGraphicFramePr>
            <p:nvPr/>
          </p:nvGraphicFramePr>
          <p:xfrm>
            <a:off x="4733" y="2135"/>
            <a:ext cx="153" cy="81"/>
          </p:xfrm>
          <a:graphic>
            <a:graphicData uri="http://schemas.openxmlformats.org/presentationml/2006/ole">
              <p:oleObj spid="_x0000_s311310" name="公式" r:id="rId16" imgW="139518" imgH="76101" progId="Equation.3">
                <p:embed/>
              </p:oleObj>
            </a:graphicData>
          </a:graphic>
        </p:graphicFrame>
        <p:sp>
          <p:nvSpPr>
            <p:cNvPr id="35884" name="Line 387"/>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5885" name="Group 388"/>
            <p:cNvGrpSpPr>
              <a:grpSpLocks/>
            </p:cNvGrpSpPr>
            <p:nvPr/>
          </p:nvGrpSpPr>
          <p:grpSpPr bwMode="auto">
            <a:xfrm>
              <a:off x="2931" y="1957"/>
              <a:ext cx="304" cy="102"/>
              <a:chOff x="112" y="3074"/>
              <a:chExt cx="304" cy="102"/>
            </a:xfrm>
          </p:grpSpPr>
          <p:sp>
            <p:nvSpPr>
              <p:cNvPr id="35895" name="Line 38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5896" name="Line 39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5886" name="Rectangle 391"/>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5887" name="Line 392"/>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5888" name="Oval 393"/>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5889" name="Line 394"/>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5854" name="Object 395"/>
            <p:cNvGraphicFramePr>
              <a:graphicFrameLocks noChangeAspect="1"/>
            </p:cNvGraphicFramePr>
            <p:nvPr/>
          </p:nvGraphicFramePr>
          <p:xfrm>
            <a:off x="4436" y="1673"/>
            <a:ext cx="167" cy="226"/>
          </p:xfrm>
          <a:graphic>
            <a:graphicData uri="http://schemas.openxmlformats.org/presentationml/2006/ole">
              <p:oleObj spid="_x0000_s311311" name="公式" r:id="rId17" imgW="152268" imgH="215713" progId="Equation.3">
                <p:embed/>
              </p:oleObj>
            </a:graphicData>
          </a:graphic>
        </p:graphicFrame>
        <p:grpSp>
          <p:nvGrpSpPr>
            <p:cNvPr id="35890" name="Group 396"/>
            <p:cNvGrpSpPr>
              <a:grpSpLocks/>
            </p:cNvGrpSpPr>
            <p:nvPr/>
          </p:nvGrpSpPr>
          <p:grpSpPr bwMode="auto">
            <a:xfrm>
              <a:off x="2691" y="1438"/>
              <a:ext cx="530" cy="443"/>
              <a:chOff x="859" y="2535"/>
              <a:chExt cx="530" cy="443"/>
            </a:xfrm>
          </p:grpSpPr>
          <p:graphicFrame>
            <p:nvGraphicFramePr>
              <p:cNvPr id="35855" name="Object 397"/>
              <p:cNvGraphicFramePr>
                <a:graphicFrameLocks noChangeAspect="1"/>
              </p:cNvGraphicFramePr>
              <p:nvPr/>
            </p:nvGraphicFramePr>
            <p:xfrm>
              <a:off x="1021" y="2535"/>
              <a:ext cx="157" cy="158"/>
            </p:xfrm>
            <a:graphic>
              <a:graphicData uri="http://schemas.openxmlformats.org/presentationml/2006/ole">
                <p:oleObj spid="_x0000_s311312" name="公式" r:id="rId18" imgW="139700" imgH="139700" progId="Equation.3">
                  <p:embed/>
                </p:oleObj>
              </a:graphicData>
            </a:graphic>
          </p:graphicFrame>
          <p:graphicFrame>
            <p:nvGraphicFramePr>
              <p:cNvPr id="35856" name="Object 398"/>
              <p:cNvGraphicFramePr>
                <a:graphicFrameLocks noChangeAspect="1"/>
              </p:cNvGraphicFramePr>
              <p:nvPr/>
            </p:nvGraphicFramePr>
            <p:xfrm>
              <a:off x="1008" y="2889"/>
              <a:ext cx="158" cy="89"/>
            </p:xfrm>
            <a:graphic>
              <a:graphicData uri="http://schemas.openxmlformats.org/presentationml/2006/ole">
                <p:oleObj spid="_x0000_s311313" name="公式" r:id="rId19" imgW="139518" imgH="76101" progId="Equation.3">
                  <p:embed/>
                </p:oleObj>
              </a:graphicData>
            </a:graphic>
          </p:graphicFrame>
          <p:graphicFrame>
            <p:nvGraphicFramePr>
              <p:cNvPr id="35857" name="Object 399"/>
              <p:cNvGraphicFramePr>
                <a:graphicFrameLocks noChangeAspect="1"/>
              </p:cNvGraphicFramePr>
              <p:nvPr/>
            </p:nvGraphicFramePr>
            <p:xfrm>
              <a:off x="859" y="2636"/>
              <a:ext cx="185" cy="253"/>
            </p:xfrm>
            <a:graphic>
              <a:graphicData uri="http://schemas.openxmlformats.org/presentationml/2006/ole">
                <p:oleObj spid="_x0000_s311314" name="公式" r:id="rId20" imgW="165028" imgH="228501" progId="Equation.3">
                  <p:embed/>
                </p:oleObj>
              </a:graphicData>
            </a:graphic>
          </p:graphicFrame>
          <p:grpSp>
            <p:nvGrpSpPr>
              <p:cNvPr id="35892" name="Group 400"/>
              <p:cNvGrpSpPr>
                <a:grpSpLocks/>
              </p:cNvGrpSpPr>
              <p:nvPr/>
            </p:nvGrpSpPr>
            <p:grpSpPr bwMode="auto">
              <a:xfrm>
                <a:off x="1120" y="2648"/>
                <a:ext cx="269" cy="268"/>
                <a:chOff x="144" y="3216"/>
                <a:chExt cx="240" cy="240"/>
              </a:xfrm>
            </p:grpSpPr>
            <p:sp>
              <p:nvSpPr>
                <p:cNvPr id="35893" name="Oval 40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5894" name="Line 40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5891" name="Text Box 403"/>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65" name="Rectangle 11"/>
          <p:cNvSpPr>
            <a:spLocks noChangeArrowheads="1"/>
          </p:cNvSpPr>
          <p:nvPr/>
        </p:nvSpPr>
        <p:spPr bwMode="auto">
          <a:xfrm>
            <a:off x="166688" y="2794000"/>
            <a:ext cx="4445000" cy="3108325"/>
          </a:xfrm>
          <a:prstGeom prst="rect">
            <a:avLst/>
          </a:prstGeom>
          <a:noFill/>
          <a:ln w="9525">
            <a:noFill/>
            <a:miter lim="800000"/>
            <a:headEnd/>
            <a:tailEnd/>
          </a:ln>
        </p:spPr>
        <p:txBody>
          <a:bodyPr anchor="ctr">
            <a:spAutoFit/>
          </a:bodyPr>
          <a:lstStyle/>
          <a:p>
            <a:pPr indent="266700">
              <a:lnSpc>
                <a:spcPct val="140000"/>
              </a:lnSpc>
            </a:pPr>
            <a:r>
              <a:rPr lang="en-US" altLang="zh-CN" sz="2000">
                <a:solidFill>
                  <a:srgbClr val="0000FF"/>
                </a:solidFill>
              </a:rPr>
              <a:t>    </a:t>
            </a:r>
            <a:r>
              <a:rPr lang="zh-CN" altLang="en-US" sz="2000">
                <a:solidFill>
                  <a:srgbClr val="000000"/>
                </a:solidFill>
              </a:rPr>
              <a:t>直流工作状态下的基极电流、集电极电流、基极与发射极间的电压及集电极与发射极间的电压，分别采用</a:t>
            </a:r>
            <a:r>
              <a:rPr lang="en-US" altLang="zh-CN" sz="2000">
                <a:solidFill>
                  <a:srgbClr val="000000"/>
                </a:solidFill>
              </a:rPr>
              <a:t>I</a:t>
            </a:r>
            <a:r>
              <a:rPr lang="en-US" altLang="zh-CN" sz="2000" baseline="-30000">
                <a:solidFill>
                  <a:srgbClr val="000000"/>
                </a:solidFill>
              </a:rPr>
              <a:t>B</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BE</a:t>
            </a:r>
            <a:r>
              <a:rPr lang="zh-CN" altLang="en-US" sz="2000">
                <a:solidFill>
                  <a:srgbClr val="000000"/>
                </a:solidFill>
              </a:rPr>
              <a:t>、</a:t>
            </a:r>
            <a:r>
              <a:rPr lang="en-US" altLang="zh-CN" sz="2000">
                <a:solidFill>
                  <a:srgbClr val="000000"/>
                </a:solidFill>
              </a:rPr>
              <a:t>I</a:t>
            </a:r>
            <a:r>
              <a:rPr lang="en-US" altLang="zh-CN" sz="2000" baseline="-30000">
                <a:solidFill>
                  <a:srgbClr val="000000"/>
                </a:solidFill>
              </a:rPr>
              <a:t>C</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CE</a:t>
            </a:r>
            <a:r>
              <a:rPr lang="zh-CN" altLang="en-US" sz="2000">
                <a:solidFill>
                  <a:srgbClr val="000000"/>
                </a:solidFill>
              </a:rPr>
              <a:t>表示，分别对应三极管输入、输出特性曲线上的一个点，称为</a:t>
            </a:r>
            <a:r>
              <a:rPr lang="zh-CN" altLang="en-US" sz="2000">
                <a:solidFill>
                  <a:srgbClr val="0000FF"/>
                </a:solidFill>
              </a:rPr>
              <a:t>静态工作点</a:t>
            </a:r>
            <a:r>
              <a:rPr lang="zh-CN" altLang="en-US" sz="2000">
                <a:solidFill>
                  <a:srgbClr val="000000"/>
                </a:solidFill>
              </a:rPr>
              <a:t>，用</a:t>
            </a:r>
            <a:r>
              <a:rPr lang="en-US" altLang="zh-CN" sz="2000">
                <a:solidFill>
                  <a:srgbClr val="0000FF"/>
                </a:solidFill>
              </a:rPr>
              <a:t>Q</a:t>
            </a:r>
            <a:r>
              <a:rPr lang="zh-CN" altLang="en-US" sz="2000">
                <a:solidFill>
                  <a:srgbClr val="000000"/>
                </a:solidFill>
              </a:rPr>
              <a:t>表示，常表示为</a:t>
            </a:r>
            <a:r>
              <a:rPr lang="en-US" altLang="zh-CN" sz="2000">
                <a:solidFill>
                  <a:srgbClr val="000000"/>
                </a:solidFill>
              </a:rPr>
              <a:t>I</a:t>
            </a:r>
            <a:r>
              <a:rPr lang="en-US" altLang="zh-CN" sz="2000" baseline="-30000">
                <a:solidFill>
                  <a:srgbClr val="000000"/>
                </a:solidFill>
              </a:rPr>
              <a:t>BQ</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BEQ</a:t>
            </a:r>
            <a:r>
              <a:rPr lang="zh-CN" altLang="en-US" sz="2000">
                <a:solidFill>
                  <a:srgbClr val="000000"/>
                </a:solidFill>
              </a:rPr>
              <a:t>、</a:t>
            </a:r>
            <a:r>
              <a:rPr lang="en-US" altLang="zh-CN" sz="2000">
                <a:solidFill>
                  <a:srgbClr val="000000"/>
                </a:solidFill>
              </a:rPr>
              <a:t>I</a:t>
            </a:r>
            <a:r>
              <a:rPr lang="en-US" altLang="zh-CN" sz="2000" baseline="-30000">
                <a:solidFill>
                  <a:srgbClr val="000000"/>
                </a:solidFill>
              </a:rPr>
              <a:t>CQ</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CEQ</a:t>
            </a:r>
            <a:r>
              <a:rPr lang="zh-CN" altLang="en-US" sz="2000">
                <a:solidFill>
                  <a:srgbClr val="000000"/>
                </a:solidFill>
              </a:rPr>
              <a:t>。</a:t>
            </a:r>
          </a:p>
        </p:txBody>
      </p:sp>
      <p:sp>
        <p:nvSpPr>
          <p:cNvPr id="66" name="Rectangle 11"/>
          <p:cNvSpPr>
            <a:spLocks noChangeArrowheads="1"/>
          </p:cNvSpPr>
          <p:nvPr/>
        </p:nvSpPr>
        <p:spPr bwMode="auto">
          <a:xfrm>
            <a:off x="206375" y="1563688"/>
            <a:ext cx="8255000" cy="954087"/>
          </a:xfrm>
          <a:prstGeom prst="rect">
            <a:avLst/>
          </a:prstGeom>
          <a:noFill/>
          <a:ln w="9525">
            <a:noFill/>
            <a:miter lim="800000"/>
            <a:headEnd/>
            <a:tailEnd/>
          </a:ln>
        </p:spPr>
        <p:txBody>
          <a:bodyPr anchor="ctr">
            <a:spAutoFit/>
          </a:bodyPr>
          <a:lstStyle/>
          <a:p>
            <a:pPr indent="266700">
              <a:lnSpc>
                <a:spcPct val="140000"/>
              </a:lnSpc>
            </a:pPr>
            <a:r>
              <a:rPr lang="en-US" altLang="zh-CN" sz="2000">
                <a:solidFill>
                  <a:srgbClr val="0000FF"/>
                </a:solidFill>
              </a:rPr>
              <a:t>    </a:t>
            </a:r>
            <a:r>
              <a:rPr lang="zh-CN" altLang="en-US" sz="2000">
                <a:solidFill>
                  <a:schemeClr val="hlink"/>
                </a:solidFill>
              </a:rPr>
              <a:t>静态（直流工作状态）</a:t>
            </a:r>
            <a:r>
              <a:rPr lang="zh-CN" altLang="en-US" sz="2000">
                <a:solidFill>
                  <a:srgbClr val="000000"/>
                </a:solidFill>
              </a:rPr>
              <a:t>是指电路中只有直流信号而未加交流输入信号时的工作状态，此时电路中的所有信号均为直流信号。</a:t>
            </a:r>
          </a:p>
        </p:txBody>
      </p:sp>
    </p:spTree>
    <p:extLst>
      <p:ext uri="{BB962C8B-B14F-4D97-AF65-F5344CB8AC3E}">
        <p14:creationId xmlns="" xmlns:p14="http://schemas.microsoft.com/office/powerpoint/2010/main" val="267980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454"/>
                                        </p:tgtEl>
                                        <p:attrNameLst>
                                          <p:attrName>style.visibility</p:attrName>
                                        </p:attrNameLst>
                                      </p:cBhvr>
                                      <p:to>
                                        <p:strVal val="visible"/>
                                      </p:to>
                                    </p:set>
                                    <p:animEffect transition="in" filter="blinds(horizontal)">
                                      <p:cBhvr>
                                        <p:cTn id="7" dur="500"/>
                                        <p:tgtEl>
                                          <p:spTgt spid="1754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54" grpId="0" animBg="1"/>
      <p:bldP spid="65" grpId="0"/>
      <p:bldP spid="6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9" name="日期占位符 1"/>
          <p:cNvSpPr>
            <a:spLocks noGrp="1"/>
          </p:cNvSpPr>
          <p:nvPr>
            <p:ph type="dt" sz="quarter" idx="10"/>
          </p:nvPr>
        </p:nvSpPr>
        <p:spPr>
          <a:noFill/>
        </p:spPr>
        <p:txBody>
          <a:bodyPr/>
          <a:lstStyle/>
          <a:p>
            <a:fld id="{1A6A628F-8A97-4ABB-8D42-3AAB67BE7693}" type="datetime1">
              <a:rPr lang="zh-CN" altLang="en-US" smtClean="0">
                <a:latin typeface="Arial" pitchFamily="34" charset="0"/>
              </a:rPr>
              <a:pPr/>
              <a:t>2019-10-16</a:t>
            </a:fld>
            <a:endParaRPr lang="en-US" altLang="zh-CN" smtClean="0">
              <a:latin typeface="Arial" pitchFamily="34" charset="0"/>
            </a:endParaRPr>
          </a:p>
        </p:txBody>
      </p:sp>
      <p:sp>
        <p:nvSpPr>
          <p:cNvPr id="3690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6901" name="灯片编号占位符 3"/>
          <p:cNvSpPr>
            <a:spLocks noGrp="1"/>
          </p:cNvSpPr>
          <p:nvPr>
            <p:ph type="sldNum" sz="quarter" idx="12"/>
          </p:nvPr>
        </p:nvSpPr>
        <p:spPr>
          <a:noFill/>
        </p:spPr>
        <p:txBody>
          <a:bodyPr/>
          <a:lstStyle/>
          <a:p>
            <a:fld id="{E79632BB-2BF2-4AA1-ACA2-7B58A8F41CC3}" type="slidenum">
              <a:rPr lang="en-US" altLang="zh-CN" smtClean="0">
                <a:latin typeface="Arial" pitchFamily="34" charset="0"/>
              </a:rPr>
              <a:pPr/>
              <a:t>54</a:t>
            </a:fld>
            <a:endParaRPr lang="en-US" altLang="zh-CN" smtClean="0">
              <a:latin typeface="Arial" pitchFamily="34" charset="0"/>
            </a:endParaRPr>
          </a:p>
        </p:txBody>
      </p:sp>
      <p:sp>
        <p:nvSpPr>
          <p:cNvPr id="36902" name="Text Box 4"/>
          <p:cNvSpPr txBox="1">
            <a:spLocks noChangeArrowheads="1"/>
          </p:cNvSpPr>
          <p:nvPr/>
        </p:nvSpPr>
        <p:spPr bwMode="auto">
          <a:xfrm>
            <a:off x="95250" y="122238"/>
            <a:ext cx="45577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为什么一定要设置静态工作点？</a:t>
            </a:r>
          </a:p>
        </p:txBody>
      </p:sp>
      <p:grpSp>
        <p:nvGrpSpPr>
          <p:cNvPr id="36903" name="Group 5"/>
          <p:cNvGrpSpPr>
            <a:grpSpLocks/>
          </p:cNvGrpSpPr>
          <p:nvPr/>
        </p:nvGrpSpPr>
        <p:grpSpPr bwMode="auto">
          <a:xfrm>
            <a:off x="4492625" y="82550"/>
            <a:ext cx="4676775" cy="3390900"/>
            <a:chOff x="2626" y="560"/>
            <a:chExt cx="2946" cy="2136"/>
          </a:xfrm>
        </p:grpSpPr>
        <p:sp>
          <p:nvSpPr>
            <p:cNvPr id="36942" name="Line 6"/>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6943" name="Oval 7"/>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82" name="Object 8"/>
            <p:cNvGraphicFramePr>
              <a:graphicFrameLocks noChangeAspect="1"/>
            </p:cNvGraphicFramePr>
            <p:nvPr/>
          </p:nvGraphicFramePr>
          <p:xfrm>
            <a:off x="2626" y="1881"/>
            <a:ext cx="285" cy="239"/>
          </p:xfrm>
          <a:graphic>
            <a:graphicData uri="http://schemas.openxmlformats.org/presentationml/2006/ole">
              <p:oleObj spid="_x0000_s312322" name="公式" r:id="rId4" imgW="253780" imgH="215713" progId="Equation.3">
                <p:embed/>
              </p:oleObj>
            </a:graphicData>
          </a:graphic>
        </p:graphicFrame>
        <p:graphicFrame>
          <p:nvGraphicFramePr>
            <p:cNvPr id="36883" name="Object 9"/>
            <p:cNvGraphicFramePr>
              <a:graphicFrameLocks noChangeAspect="1"/>
            </p:cNvGraphicFramePr>
            <p:nvPr/>
          </p:nvGraphicFramePr>
          <p:xfrm>
            <a:off x="4030" y="705"/>
            <a:ext cx="215" cy="253"/>
          </p:xfrm>
          <a:graphic>
            <a:graphicData uri="http://schemas.openxmlformats.org/presentationml/2006/ole">
              <p:oleObj spid="_x0000_s312323" name="公式" r:id="rId5" imgW="190500" imgH="228600" progId="Equation.3">
                <p:embed/>
              </p:oleObj>
            </a:graphicData>
          </a:graphic>
        </p:graphicFrame>
        <p:sp>
          <p:nvSpPr>
            <p:cNvPr id="36944" name="Line 10"/>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6884" name="Object 11"/>
            <p:cNvGraphicFramePr>
              <a:graphicFrameLocks noChangeAspect="1"/>
            </p:cNvGraphicFramePr>
            <p:nvPr/>
          </p:nvGraphicFramePr>
          <p:xfrm>
            <a:off x="3870" y="1475"/>
            <a:ext cx="178" cy="171"/>
          </p:xfrm>
          <a:graphic>
            <a:graphicData uri="http://schemas.openxmlformats.org/presentationml/2006/ole">
              <p:oleObj spid="_x0000_s312324" name="公式" r:id="rId6" imgW="139700" imgH="139700" progId="Equation.3">
                <p:embed/>
              </p:oleObj>
            </a:graphicData>
          </a:graphic>
        </p:graphicFrame>
        <p:graphicFrame>
          <p:nvGraphicFramePr>
            <p:cNvPr id="36885" name="Object 12"/>
            <p:cNvGraphicFramePr>
              <a:graphicFrameLocks noChangeAspect="1"/>
            </p:cNvGraphicFramePr>
            <p:nvPr/>
          </p:nvGraphicFramePr>
          <p:xfrm>
            <a:off x="3870" y="2130"/>
            <a:ext cx="153" cy="81"/>
          </p:xfrm>
          <a:graphic>
            <a:graphicData uri="http://schemas.openxmlformats.org/presentationml/2006/ole">
              <p:oleObj spid="_x0000_s312325" name="公式" r:id="rId7" imgW="139518" imgH="76101" progId="Equation.3">
                <p:embed/>
              </p:oleObj>
            </a:graphicData>
          </a:graphic>
        </p:graphicFrame>
        <p:graphicFrame>
          <p:nvGraphicFramePr>
            <p:cNvPr id="36886" name="Object 13"/>
            <p:cNvGraphicFramePr>
              <a:graphicFrameLocks noChangeAspect="1"/>
            </p:cNvGraphicFramePr>
            <p:nvPr/>
          </p:nvGraphicFramePr>
          <p:xfrm>
            <a:off x="3802" y="1714"/>
            <a:ext cx="314" cy="269"/>
          </p:xfrm>
          <a:graphic>
            <a:graphicData uri="http://schemas.openxmlformats.org/presentationml/2006/ole">
              <p:oleObj spid="_x0000_s312326" name="公式" r:id="rId8" imgW="241091" imgH="215713" progId="Equation.3">
                <p:embed/>
              </p:oleObj>
            </a:graphicData>
          </a:graphic>
        </p:graphicFrame>
        <p:sp>
          <p:nvSpPr>
            <p:cNvPr id="36945" name="Line 14"/>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87" name="Object 15"/>
            <p:cNvGraphicFramePr>
              <a:graphicFrameLocks noChangeAspect="1"/>
            </p:cNvGraphicFramePr>
            <p:nvPr/>
          </p:nvGraphicFramePr>
          <p:xfrm>
            <a:off x="3547" y="1119"/>
            <a:ext cx="167" cy="226"/>
          </p:xfrm>
          <a:graphic>
            <a:graphicData uri="http://schemas.openxmlformats.org/presentationml/2006/ole">
              <p:oleObj spid="_x0000_s312327" name="公式" r:id="rId9" imgW="152268" imgH="215713" progId="Equation.3">
                <p:embed/>
              </p:oleObj>
            </a:graphicData>
          </a:graphic>
        </p:graphicFrame>
        <p:sp>
          <p:nvSpPr>
            <p:cNvPr id="36946" name="Oval 16"/>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88" name="Object 17"/>
            <p:cNvGraphicFramePr>
              <a:graphicFrameLocks noChangeAspect="1"/>
            </p:cNvGraphicFramePr>
            <p:nvPr/>
          </p:nvGraphicFramePr>
          <p:xfrm>
            <a:off x="4658" y="1525"/>
            <a:ext cx="314" cy="285"/>
          </p:xfrm>
          <a:graphic>
            <a:graphicData uri="http://schemas.openxmlformats.org/presentationml/2006/ole">
              <p:oleObj spid="_x0000_s312328" name="公式" r:id="rId10" imgW="241300" imgH="228600" progId="Equation.3">
                <p:embed/>
              </p:oleObj>
            </a:graphicData>
          </a:graphic>
        </p:graphicFrame>
        <p:sp>
          <p:nvSpPr>
            <p:cNvPr id="36947" name="Line 18"/>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6948" name="Line 19"/>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6949" name="Group 20"/>
            <p:cNvGrpSpPr>
              <a:grpSpLocks/>
            </p:cNvGrpSpPr>
            <p:nvPr/>
          </p:nvGrpSpPr>
          <p:grpSpPr bwMode="auto">
            <a:xfrm>
              <a:off x="4088" y="1289"/>
              <a:ext cx="341" cy="366"/>
              <a:chOff x="2589" y="2584"/>
              <a:chExt cx="341" cy="366"/>
            </a:xfrm>
          </p:grpSpPr>
          <p:graphicFrame>
            <p:nvGraphicFramePr>
              <p:cNvPr id="36898" name="Object 21"/>
              <p:cNvGraphicFramePr>
                <a:graphicFrameLocks noChangeAspect="1"/>
              </p:cNvGraphicFramePr>
              <p:nvPr/>
            </p:nvGraphicFramePr>
            <p:xfrm>
              <a:off x="2759" y="2688"/>
              <a:ext cx="171" cy="183"/>
            </p:xfrm>
            <a:graphic>
              <a:graphicData uri="http://schemas.openxmlformats.org/presentationml/2006/ole">
                <p:oleObj spid="_x0000_s312329" name="公式" r:id="rId11" imgW="152268" imgH="164957" progId="Equation.3">
                  <p:embed/>
                </p:oleObj>
              </a:graphicData>
            </a:graphic>
          </p:graphicFrame>
          <p:grpSp>
            <p:nvGrpSpPr>
              <p:cNvPr id="36974" name="Group 22"/>
              <p:cNvGrpSpPr>
                <a:grpSpLocks/>
              </p:cNvGrpSpPr>
              <p:nvPr/>
            </p:nvGrpSpPr>
            <p:grpSpPr bwMode="auto">
              <a:xfrm>
                <a:off x="2589" y="2584"/>
                <a:ext cx="218" cy="366"/>
                <a:chOff x="2589" y="2584"/>
                <a:chExt cx="218" cy="366"/>
              </a:xfrm>
            </p:grpSpPr>
            <p:sp>
              <p:nvSpPr>
                <p:cNvPr id="36975" name="Line 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6976" name="Line 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6977" name="Line 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6950" name="Line 26"/>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6951" name="Line 27"/>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6889" name="Object 28"/>
            <p:cNvGraphicFramePr>
              <a:graphicFrameLocks noChangeAspect="1"/>
            </p:cNvGraphicFramePr>
            <p:nvPr/>
          </p:nvGraphicFramePr>
          <p:xfrm>
            <a:off x="4436" y="1119"/>
            <a:ext cx="167" cy="240"/>
          </p:xfrm>
          <a:graphic>
            <a:graphicData uri="http://schemas.openxmlformats.org/presentationml/2006/ole">
              <p:oleObj spid="_x0000_s312330" name="公式" r:id="rId12" imgW="152334" imgH="228501" progId="Equation.3">
                <p:embed/>
              </p:oleObj>
            </a:graphicData>
          </a:graphic>
        </p:graphicFrame>
        <p:graphicFrame>
          <p:nvGraphicFramePr>
            <p:cNvPr id="36890" name="Object 29"/>
            <p:cNvGraphicFramePr>
              <a:graphicFrameLocks noChangeAspect="1"/>
            </p:cNvGraphicFramePr>
            <p:nvPr/>
          </p:nvGraphicFramePr>
          <p:xfrm>
            <a:off x="5242" y="1342"/>
            <a:ext cx="330" cy="285"/>
          </p:xfrm>
          <a:graphic>
            <a:graphicData uri="http://schemas.openxmlformats.org/presentationml/2006/ole">
              <p:oleObj spid="_x0000_s312331" name="公式" r:id="rId13" imgW="253890" imgH="228501" progId="Equation.3">
                <p:embed/>
              </p:oleObj>
            </a:graphicData>
          </a:graphic>
        </p:graphicFrame>
        <p:grpSp>
          <p:nvGrpSpPr>
            <p:cNvPr id="36952" name="Group 30"/>
            <p:cNvGrpSpPr>
              <a:grpSpLocks/>
            </p:cNvGrpSpPr>
            <p:nvPr/>
          </p:nvGrpSpPr>
          <p:grpSpPr bwMode="auto">
            <a:xfrm>
              <a:off x="5084" y="1246"/>
              <a:ext cx="304" cy="102"/>
              <a:chOff x="112" y="3074"/>
              <a:chExt cx="304" cy="102"/>
            </a:xfrm>
          </p:grpSpPr>
          <p:sp>
            <p:nvSpPr>
              <p:cNvPr id="36972" name="Line 3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73" name="Line 3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53" name="Line 33"/>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6954" name="Line 34"/>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6955" name="Line 35"/>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6956" name="Line 36"/>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6957" name="Line 37"/>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6958" name="Rectangle 38"/>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6891" name="Object 39"/>
            <p:cNvGraphicFramePr>
              <a:graphicFrameLocks noChangeAspect="1"/>
            </p:cNvGraphicFramePr>
            <p:nvPr/>
          </p:nvGraphicFramePr>
          <p:xfrm>
            <a:off x="3489" y="1551"/>
            <a:ext cx="229" cy="253"/>
          </p:xfrm>
          <a:graphic>
            <a:graphicData uri="http://schemas.openxmlformats.org/presentationml/2006/ole">
              <p:oleObj spid="_x0000_s312332" name="公式" r:id="rId14" imgW="203112" imgH="228501" progId="Equation.3">
                <p:embed/>
              </p:oleObj>
            </a:graphicData>
          </a:graphic>
        </p:graphicFrame>
        <p:graphicFrame>
          <p:nvGraphicFramePr>
            <p:cNvPr id="36892" name="Object 40"/>
            <p:cNvGraphicFramePr>
              <a:graphicFrameLocks noChangeAspect="1"/>
            </p:cNvGraphicFramePr>
            <p:nvPr/>
          </p:nvGraphicFramePr>
          <p:xfrm>
            <a:off x="4759" y="1144"/>
            <a:ext cx="153" cy="147"/>
          </p:xfrm>
          <a:graphic>
            <a:graphicData uri="http://schemas.openxmlformats.org/presentationml/2006/ole">
              <p:oleObj spid="_x0000_s312333" name="公式" r:id="rId15" imgW="139700" imgH="139700" progId="Equation.3">
                <p:embed/>
              </p:oleObj>
            </a:graphicData>
          </a:graphic>
        </p:graphicFrame>
        <p:graphicFrame>
          <p:nvGraphicFramePr>
            <p:cNvPr id="36893" name="Object 41"/>
            <p:cNvGraphicFramePr>
              <a:graphicFrameLocks noChangeAspect="1"/>
            </p:cNvGraphicFramePr>
            <p:nvPr/>
          </p:nvGraphicFramePr>
          <p:xfrm>
            <a:off x="4733" y="2135"/>
            <a:ext cx="153" cy="81"/>
          </p:xfrm>
          <a:graphic>
            <a:graphicData uri="http://schemas.openxmlformats.org/presentationml/2006/ole">
              <p:oleObj spid="_x0000_s312334" name="公式" r:id="rId16" imgW="139518" imgH="76101" progId="Equation.3">
                <p:embed/>
              </p:oleObj>
            </a:graphicData>
          </a:graphic>
        </p:graphicFrame>
        <p:sp>
          <p:nvSpPr>
            <p:cNvPr id="36959" name="Line 42"/>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6960" name="Group 43"/>
            <p:cNvGrpSpPr>
              <a:grpSpLocks/>
            </p:cNvGrpSpPr>
            <p:nvPr/>
          </p:nvGrpSpPr>
          <p:grpSpPr bwMode="auto">
            <a:xfrm>
              <a:off x="2931" y="1957"/>
              <a:ext cx="304" cy="102"/>
              <a:chOff x="112" y="3074"/>
              <a:chExt cx="304" cy="102"/>
            </a:xfrm>
          </p:grpSpPr>
          <p:sp>
            <p:nvSpPr>
              <p:cNvPr id="36970" name="Line 4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71" name="Line 4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61" name="Rectangle 46"/>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6962" name="Line 47"/>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6963" name="Oval 48"/>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6964" name="Line 49"/>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94" name="Object 50"/>
            <p:cNvGraphicFramePr>
              <a:graphicFrameLocks noChangeAspect="1"/>
            </p:cNvGraphicFramePr>
            <p:nvPr/>
          </p:nvGraphicFramePr>
          <p:xfrm>
            <a:off x="4436" y="1673"/>
            <a:ext cx="167" cy="226"/>
          </p:xfrm>
          <a:graphic>
            <a:graphicData uri="http://schemas.openxmlformats.org/presentationml/2006/ole">
              <p:oleObj spid="_x0000_s312335" name="公式" r:id="rId17" imgW="152268" imgH="215713" progId="Equation.3">
                <p:embed/>
              </p:oleObj>
            </a:graphicData>
          </a:graphic>
        </p:graphicFrame>
        <p:grpSp>
          <p:nvGrpSpPr>
            <p:cNvPr id="36965" name="Group 51"/>
            <p:cNvGrpSpPr>
              <a:grpSpLocks/>
            </p:cNvGrpSpPr>
            <p:nvPr/>
          </p:nvGrpSpPr>
          <p:grpSpPr bwMode="auto">
            <a:xfrm>
              <a:off x="2691" y="1438"/>
              <a:ext cx="530" cy="443"/>
              <a:chOff x="859" y="2535"/>
              <a:chExt cx="530" cy="443"/>
            </a:xfrm>
          </p:grpSpPr>
          <p:graphicFrame>
            <p:nvGraphicFramePr>
              <p:cNvPr id="36895" name="Object 52"/>
              <p:cNvGraphicFramePr>
                <a:graphicFrameLocks noChangeAspect="1"/>
              </p:cNvGraphicFramePr>
              <p:nvPr/>
            </p:nvGraphicFramePr>
            <p:xfrm>
              <a:off x="1021" y="2535"/>
              <a:ext cx="157" cy="158"/>
            </p:xfrm>
            <a:graphic>
              <a:graphicData uri="http://schemas.openxmlformats.org/presentationml/2006/ole">
                <p:oleObj spid="_x0000_s312336" name="公式" r:id="rId18" imgW="139700" imgH="139700" progId="Equation.3">
                  <p:embed/>
                </p:oleObj>
              </a:graphicData>
            </a:graphic>
          </p:graphicFrame>
          <p:graphicFrame>
            <p:nvGraphicFramePr>
              <p:cNvPr id="36896" name="Object 53"/>
              <p:cNvGraphicFramePr>
                <a:graphicFrameLocks noChangeAspect="1"/>
              </p:cNvGraphicFramePr>
              <p:nvPr/>
            </p:nvGraphicFramePr>
            <p:xfrm>
              <a:off x="1008" y="2889"/>
              <a:ext cx="158" cy="89"/>
            </p:xfrm>
            <a:graphic>
              <a:graphicData uri="http://schemas.openxmlformats.org/presentationml/2006/ole">
                <p:oleObj spid="_x0000_s312337" name="公式" r:id="rId19" imgW="139518" imgH="76101" progId="Equation.3">
                  <p:embed/>
                </p:oleObj>
              </a:graphicData>
            </a:graphic>
          </p:graphicFrame>
          <p:graphicFrame>
            <p:nvGraphicFramePr>
              <p:cNvPr id="36897" name="Object 54"/>
              <p:cNvGraphicFramePr>
                <a:graphicFrameLocks noChangeAspect="1"/>
              </p:cNvGraphicFramePr>
              <p:nvPr/>
            </p:nvGraphicFramePr>
            <p:xfrm>
              <a:off x="859" y="2636"/>
              <a:ext cx="185" cy="253"/>
            </p:xfrm>
            <a:graphic>
              <a:graphicData uri="http://schemas.openxmlformats.org/presentationml/2006/ole">
                <p:oleObj spid="_x0000_s312338" name="公式" r:id="rId20" imgW="165028" imgH="228501" progId="Equation.3">
                  <p:embed/>
                </p:oleObj>
              </a:graphicData>
            </a:graphic>
          </p:graphicFrame>
          <p:grpSp>
            <p:nvGrpSpPr>
              <p:cNvPr id="36967" name="Group 55"/>
              <p:cNvGrpSpPr>
                <a:grpSpLocks/>
              </p:cNvGrpSpPr>
              <p:nvPr/>
            </p:nvGrpSpPr>
            <p:grpSpPr bwMode="auto">
              <a:xfrm>
                <a:off x="1120" y="2648"/>
                <a:ext cx="269" cy="268"/>
                <a:chOff x="144" y="3216"/>
                <a:chExt cx="240" cy="240"/>
              </a:xfrm>
            </p:grpSpPr>
            <p:sp>
              <p:nvSpPr>
                <p:cNvPr id="36968" name="Oval 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6969" name="Line 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6966" name="Text Box 58"/>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247867" name="Text Box 59"/>
          <p:cNvSpPr txBox="1">
            <a:spLocks noChangeArrowheads="1"/>
          </p:cNvSpPr>
          <p:nvPr/>
        </p:nvSpPr>
        <p:spPr bwMode="auto">
          <a:xfrm>
            <a:off x="166688" y="730250"/>
            <a:ext cx="4557712"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假设</a:t>
            </a:r>
            <a:r>
              <a:rPr lang="en-US" altLang="zh-CN" sz="2400"/>
              <a:t>V</a:t>
            </a:r>
            <a:r>
              <a:rPr lang="en-US" altLang="zh-CN" sz="2400" baseline="-25000"/>
              <a:t>BB</a:t>
            </a:r>
            <a:r>
              <a:rPr lang="en-US" altLang="zh-CN" sz="2400"/>
              <a:t>=0</a:t>
            </a:r>
            <a:r>
              <a:rPr lang="zh-CN" altLang="en-US" sz="2400"/>
              <a:t>，会出现什么样的情况？</a:t>
            </a:r>
          </a:p>
        </p:txBody>
      </p:sp>
      <p:grpSp>
        <p:nvGrpSpPr>
          <p:cNvPr id="9" name="Group 114"/>
          <p:cNvGrpSpPr>
            <a:grpSpLocks/>
          </p:cNvGrpSpPr>
          <p:nvPr/>
        </p:nvGrpSpPr>
        <p:grpSpPr bwMode="auto">
          <a:xfrm>
            <a:off x="4594225" y="3468688"/>
            <a:ext cx="4573588" cy="3390900"/>
            <a:chOff x="2894" y="2185"/>
            <a:chExt cx="2881" cy="2136"/>
          </a:xfrm>
        </p:grpSpPr>
        <p:sp>
          <p:nvSpPr>
            <p:cNvPr id="36909" name="Line 61"/>
            <p:cNvSpPr>
              <a:spLocks noChangeShapeType="1"/>
            </p:cNvSpPr>
            <p:nvPr/>
          </p:nvSpPr>
          <p:spPr bwMode="auto">
            <a:xfrm>
              <a:off x="4506" y="3871"/>
              <a:ext cx="0" cy="152"/>
            </a:xfrm>
            <a:prstGeom prst="line">
              <a:avLst/>
            </a:prstGeom>
            <a:noFill/>
            <a:ln w="12700">
              <a:solidFill>
                <a:schemeClr val="tx1"/>
              </a:solidFill>
              <a:round/>
              <a:headEnd/>
              <a:tailEnd/>
            </a:ln>
          </p:spPr>
          <p:txBody>
            <a:bodyPr/>
            <a:lstStyle/>
            <a:p>
              <a:endParaRPr lang="zh-CN" altLang="en-US"/>
            </a:p>
          </p:txBody>
        </p:sp>
        <p:sp>
          <p:nvSpPr>
            <p:cNvPr id="36910" name="Oval 62"/>
            <p:cNvSpPr>
              <a:spLocks noChangeArrowheads="1"/>
            </p:cNvSpPr>
            <p:nvPr/>
          </p:nvSpPr>
          <p:spPr bwMode="auto">
            <a:xfrm>
              <a:off x="4472" y="383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66" name="Object 64"/>
            <p:cNvGraphicFramePr>
              <a:graphicFrameLocks noChangeAspect="1"/>
            </p:cNvGraphicFramePr>
            <p:nvPr/>
          </p:nvGraphicFramePr>
          <p:xfrm>
            <a:off x="4233" y="2330"/>
            <a:ext cx="215" cy="253"/>
          </p:xfrm>
          <a:graphic>
            <a:graphicData uri="http://schemas.openxmlformats.org/presentationml/2006/ole">
              <p:oleObj spid="_x0000_s312339" name="公式" r:id="rId21" imgW="190500" imgH="228600" progId="Equation.3">
                <p:embed/>
              </p:oleObj>
            </a:graphicData>
          </a:graphic>
        </p:graphicFrame>
        <p:sp>
          <p:nvSpPr>
            <p:cNvPr id="36911" name="Line 65"/>
            <p:cNvSpPr>
              <a:spLocks noChangeShapeType="1"/>
            </p:cNvSpPr>
            <p:nvPr/>
          </p:nvSpPr>
          <p:spPr bwMode="auto">
            <a:xfrm>
              <a:off x="4431" y="4023"/>
              <a:ext cx="152" cy="0"/>
            </a:xfrm>
            <a:prstGeom prst="line">
              <a:avLst/>
            </a:prstGeom>
            <a:noFill/>
            <a:ln w="38100">
              <a:solidFill>
                <a:schemeClr val="tx1"/>
              </a:solidFill>
              <a:round/>
              <a:headEnd/>
              <a:tailEnd/>
            </a:ln>
          </p:spPr>
          <p:txBody>
            <a:bodyPr/>
            <a:lstStyle/>
            <a:p>
              <a:endParaRPr lang="zh-CN" altLang="en-US"/>
            </a:p>
          </p:txBody>
        </p:sp>
        <p:graphicFrame>
          <p:nvGraphicFramePr>
            <p:cNvPr id="36867" name="Object 66"/>
            <p:cNvGraphicFramePr>
              <a:graphicFrameLocks noChangeAspect="1"/>
            </p:cNvGraphicFramePr>
            <p:nvPr/>
          </p:nvGraphicFramePr>
          <p:xfrm>
            <a:off x="4073" y="3100"/>
            <a:ext cx="178" cy="171"/>
          </p:xfrm>
          <a:graphic>
            <a:graphicData uri="http://schemas.openxmlformats.org/presentationml/2006/ole">
              <p:oleObj spid="_x0000_s312340" name="公式" r:id="rId22" imgW="139700" imgH="139700" progId="Equation.3">
                <p:embed/>
              </p:oleObj>
            </a:graphicData>
          </a:graphic>
        </p:graphicFrame>
        <p:graphicFrame>
          <p:nvGraphicFramePr>
            <p:cNvPr id="36868" name="Object 67"/>
            <p:cNvGraphicFramePr>
              <a:graphicFrameLocks noChangeAspect="1"/>
            </p:cNvGraphicFramePr>
            <p:nvPr/>
          </p:nvGraphicFramePr>
          <p:xfrm>
            <a:off x="4073" y="3755"/>
            <a:ext cx="153" cy="81"/>
          </p:xfrm>
          <a:graphic>
            <a:graphicData uri="http://schemas.openxmlformats.org/presentationml/2006/ole">
              <p:oleObj spid="_x0000_s312341" name="公式" r:id="rId23" imgW="139518" imgH="76101" progId="Equation.3">
                <p:embed/>
              </p:oleObj>
            </a:graphicData>
          </a:graphic>
        </p:graphicFrame>
        <p:graphicFrame>
          <p:nvGraphicFramePr>
            <p:cNvPr id="36869" name="Object 68"/>
            <p:cNvGraphicFramePr>
              <a:graphicFrameLocks noChangeAspect="1"/>
            </p:cNvGraphicFramePr>
            <p:nvPr/>
          </p:nvGraphicFramePr>
          <p:xfrm>
            <a:off x="4005" y="3339"/>
            <a:ext cx="314" cy="269"/>
          </p:xfrm>
          <a:graphic>
            <a:graphicData uri="http://schemas.openxmlformats.org/presentationml/2006/ole">
              <p:oleObj spid="_x0000_s312342" name="公式" r:id="rId24" imgW="241091" imgH="215713" progId="Equation.3">
                <p:embed/>
              </p:oleObj>
            </a:graphicData>
          </a:graphic>
        </p:graphicFrame>
        <p:sp>
          <p:nvSpPr>
            <p:cNvPr id="36912" name="Line 69"/>
            <p:cNvSpPr>
              <a:spLocks noChangeShapeType="1"/>
            </p:cNvSpPr>
            <p:nvPr/>
          </p:nvSpPr>
          <p:spPr bwMode="auto">
            <a:xfrm rot="-5400000">
              <a:off x="4466" y="2859"/>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70" name="Object 70"/>
            <p:cNvGraphicFramePr>
              <a:graphicFrameLocks noChangeAspect="1"/>
            </p:cNvGraphicFramePr>
            <p:nvPr/>
          </p:nvGraphicFramePr>
          <p:xfrm>
            <a:off x="3750" y="2744"/>
            <a:ext cx="167" cy="226"/>
          </p:xfrm>
          <a:graphic>
            <a:graphicData uri="http://schemas.openxmlformats.org/presentationml/2006/ole">
              <p:oleObj spid="_x0000_s312343" name="公式" r:id="rId25" imgW="152268" imgH="215713" progId="Equation.3">
                <p:embed/>
              </p:oleObj>
            </a:graphicData>
          </a:graphic>
        </p:graphicFrame>
        <p:sp>
          <p:nvSpPr>
            <p:cNvPr id="36913" name="Oval 71"/>
            <p:cNvSpPr>
              <a:spLocks noChangeArrowheads="1"/>
            </p:cNvSpPr>
            <p:nvPr/>
          </p:nvSpPr>
          <p:spPr bwMode="auto">
            <a:xfrm>
              <a:off x="4472" y="269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71" name="Object 72"/>
            <p:cNvGraphicFramePr>
              <a:graphicFrameLocks noChangeAspect="1"/>
            </p:cNvGraphicFramePr>
            <p:nvPr/>
          </p:nvGraphicFramePr>
          <p:xfrm>
            <a:off x="4861" y="3150"/>
            <a:ext cx="314" cy="285"/>
          </p:xfrm>
          <a:graphic>
            <a:graphicData uri="http://schemas.openxmlformats.org/presentationml/2006/ole">
              <p:oleObj spid="_x0000_s312344" name="公式" r:id="rId26" imgW="241300" imgH="228600" progId="Equation.3">
                <p:embed/>
              </p:oleObj>
            </a:graphicData>
          </a:graphic>
        </p:graphicFrame>
        <p:sp>
          <p:nvSpPr>
            <p:cNvPr id="36914" name="Line 73"/>
            <p:cNvSpPr>
              <a:spLocks noChangeShapeType="1"/>
            </p:cNvSpPr>
            <p:nvPr/>
          </p:nvSpPr>
          <p:spPr bwMode="auto">
            <a:xfrm flipH="1">
              <a:off x="3286" y="3093"/>
              <a:ext cx="1005" cy="0"/>
            </a:xfrm>
            <a:prstGeom prst="line">
              <a:avLst/>
            </a:prstGeom>
            <a:noFill/>
            <a:ln w="12700">
              <a:solidFill>
                <a:schemeClr val="tx1"/>
              </a:solidFill>
              <a:round/>
              <a:headEnd/>
              <a:tailEnd/>
            </a:ln>
          </p:spPr>
          <p:txBody>
            <a:bodyPr/>
            <a:lstStyle/>
            <a:p>
              <a:endParaRPr lang="zh-CN" altLang="en-US"/>
            </a:p>
          </p:txBody>
        </p:sp>
        <p:sp>
          <p:nvSpPr>
            <p:cNvPr id="36915" name="Line 74"/>
            <p:cNvSpPr>
              <a:spLocks noChangeShapeType="1"/>
            </p:cNvSpPr>
            <p:nvPr/>
          </p:nvSpPr>
          <p:spPr bwMode="auto">
            <a:xfrm flipV="1">
              <a:off x="4509" y="2185"/>
              <a:ext cx="0" cy="748"/>
            </a:xfrm>
            <a:prstGeom prst="line">
              <a:avLst/>
            </a:prstGeom>
            <a:noFill/>
            <a:ln w="12700">
              <a:solidFill>
                <a:schemeClr val="tx1"/>
              </a:solidFill>
              <a:round/>
              <a:headEnd/>
              <a:tailEnd/>
            </a:ln>
          </p:spPr>
          <p:txBody>
            <a:bodyPr/>
            <a:lstStyle/>
            <a:p>
              <a:endParaRPr lang="zh-CN" altLang="en-US"/>
            </a:p>
          </p:txBody>
        </p:sp>
        <p:grpSp>
          <p:nvGrpSpPr>
            <p:cNvPr id="36916" name="Group 75"/>
            <p:cNvGrpSpPr>
              <a:grpSpLocks/>
            </p:cNvGrpSpPr>
            <p:nvPr/>
          </p:nvGrpSpPr>
          <p:grpSpPr bwMode="auto">
            <a:xfrm>
              <a:off x="4291" y="2914"/>
              <a:ext cx="341" cy="366"/>
              <a:chOff x="2589" y="2584"/>
              <a:chExt cx="341" cy="366"/>
            </a:xfrm>
          </p:grpSpPr>
          <p:graphicFrame>
            <p:nvGraphicFramePr>
              <p:cNvPr id="36881" name="Object 76"/>
              <p:cNvGraphicFramePr>
                <a:graphicFrameLocks noChangeAspect="1"/>
              </p:cNvGraphicFramePr>
              <p:nvPr/>
            </p:nvGraphicFramePr>
            <p:xfrm>
              <a:off x="2759" y="2688"/>
              <a:ext cx="171" cy="183"/>
            </p:xfrm>
            <a:graphic>
              <a:graphicData uri="http://schemas.openxmlformats.org/presentationml/2006/ole">
                <p:oleObj spid="_x0000_s312345" name="公式" r:id="rId27" imgW="152268" imgH="164957" progId="Equation.3">
                  <p:embed/>
                </p:oleObj>
              </a:graphicData>
            </a:graphic>
          </p:graphicFrame>
          <p:grpSp>
            <p:nvGrpSpPr>
              <p:cNvPr id="36938" name="Group 77"/>
              <p:cNvGrpSpPr>
                <a:grpSpLocks/>
              </p:cNvGrpSpPr>
              <p:nvPr/>
            </p:nvGrpSpPr>
            <p:grpSpPr bwMode="auto">
              <a:xfrm>
                <a:off x="2589" y="2584"/>
                <a:ext cx="218" cy="366"/>
                <a:chOff x="2589" y="2584"/>
                <a:chExt cx="218" cy="366"/>
              </a:xfrm>
            </p:grpSpPr>
            <p:sp>
              <p:nvSpPr>
                <p:cNvPr id="36939" name="Line 78"/>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6940" name="Line 79"/>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6941" name="Line 80"/>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6917" name="Line 81"/>
            <p:cNvSpPr>
              <a:spLocks noChangeShapeType="1"/>
            </p:cNvSpPr>
            <p:nvPr/>
          </p:nvSpPr>
          <p:spPr bwMode="auto">
            <a:xfrm>
              <a:off x="3286" y="3873"/>
              <a:ext cx="2159" cy="0"/>
            </a:xfrm>
            <a:prstGeom prst="line">
              <a:avLst/>
            </a:prstGeom>
            <a:noFill/>
            <a:ln w="12700">
              <a:solidFill>
                <a:schemeClr val="tx1"/>
              </a:solidFill>
              <a:round/>
              <a:headEnd/>
              <a:tailEnd/>
            </a:ln>
          </p:spPr>
          <p:txBody>
            <a:bodyPr/>
            <a:lstStyle/>
            <a:p>
              <a:endParaRPr lang="zh-CN" altLang="en-US"/>
            </a:p>
          </p:txBody>
        </p:sp>
        <p:sp>
          <p:nvSpPr>
            <p:cNvPr id="36918" name="Line 82"/>
            <p:cNvSpPr>
              <a:spLocks noChangeShapeType="1"/>
            </p:cNvSpPr>
            <p:nvPr/>
          </p:nvSpPr>
          <p:spPr bwMode="auto">
            <a:xfrm>
              <a:off x="4509" y="2185"/>
              <a:ext cx="936" cy="0"/>
            </a:xfrm>
            <a:prstGeom prst="line">
              <a:avLst/>
            </a:prstGeom>
            <a:noFill/>
            <a:ln w="12700">
              <a:solidFill>
                <a:schemeClr val="tx1"/>
              </a:solidFill>
              <a:round/>
              <a:headEnd/>
              <a:tailEnd/>
            </a:ln>
          </p:spPr>
          <p:txBody>
            <a:bodyPr/>
            <a:lstStyle/>
            <a:p>
              <a:endParaRPr lang="zh-CN" altLang="en-US"/>
            </a:p>
          </p:txBody>
        </p:sp>
        <p:graphicFrame>
          <p:nvGraphicFramePr>
            <p:cNvPr id="36872" name="Object 83"/>
            <p:cNvGraphicFramePr>
              <a:graphicFrameLocks noChangeAspect="1"/>
            </p:cNvGraphicFramePr>
            <p:nvPr/>
          </p:nvGraphicFramePr>
          <p:xfrm>
            <a:off x="4639" y="2744"/>
            <a:ext cx="167" cy="240"/>
          </p:xfrm>
          <a:graphic>
            <a:graphicData uri="http://schemas.openxmlformats.org/presentationml/2006/ole">
              <p:oleObj spid="_x0000_s312346" name="公式" r:id="rId28" imgW="152334" imgH="228501" progId="Equation.3">
                <p:embed/>
              </p:oleObj>
            </a:graphicData>
          </a:graphic>
        </p:graphicFrame>
        <p:graphicFrame>
          <p:nvGraphicFramePr>
            <p:cNvPr id="36873" name="Object 84"/>
            <p:cNvGraphicFramePr>
              <a:graphicFrameLocks noChangeAspect="1"/>
            </p:cNvGraphicFramePr>
            <p:nvPr/>
          </p:nvGraphicFramePr>
          <p:xfrm>
            <a:off x="5445" y="2967"/>
            <a:ext cx="330" cy="285"/>
          </p:xfrm>
          <a:graphic>
            <a:graphicData uri="http://schemas.openxmlformats.org/presentationml/2006/ole">
              <p:oleObj spid="_x0000_s312347" name="公式" r:id="rId29" imgW="253890" imgH="228501" progId="Equation.3">
                <p:embed/>
              </p:oleObj>
            </a:graphicData>
          </a:graphic>
        </p:graphicFrame>
        <p:grpSp>
          <p:nvGrpSpPr>
            <p:cNvPr id="36919" name="Group 85"/>
            <p:cNvGrpSpPr>
              <a:grpSpLocks/>
            </p:cNvGrpSpPr>
            <p:nvPr/>
          </p:nvGrpSpPr>
          <p:grpSpPr bwMode="auto">
            <a:xfrm>
              <a:off x="5287" y="2871"/>
              <a:ext cx="304" cy="102"/>
              <a:chOff x="112" y="3074"/>
              <a:chExt cx="304" cy="102"/>
            </a:xfrm>
          </p:grpSpPr>
          <p:sp>
            <p:nvSpPr>
              <p:cNvPr id="36936" name="Line 8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37" name="Line 8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20" name="Line 88"/>
            <p:cNvSpPr>
              <a:spLocks noChangeShapeType="1"/>
            </p:cNvSpPr>
            <p:nvPr/>
          </p:nvSpPr>
          <p:spPr bwMode="auto">
            <a:xfrm flipV="1">
              <a:off x="4512" y="3281"/>
              <a:ext cx="0" cy="598"/>
            </a:xfrm>
            <a:prstGeom prst="line">
              <a:avLst/>
            </a:prstGeom>
            <a:noFill/>
            <a:ln w="12700">
              <a:solidFill>
                <a:schemeClr val="tx1"/>
              </a:solidFill>
              <a:round/>
              <a:headEnd/>
              <a:tailEnd/>
            </a:ln>
          </p:spPr>
          <p:txBody>
            <a:bodyPr/>
            <a:lstStyle/>
            <a:p>
              <a:endParaRPr lang="zh-CN" altLang="en-US"/>
            </a:p>
          </p:txBody>
        </p:sp>
        <p:sp>
          <p:nvSpPr>
            <p:cNvPr id="36921" name="Line 89"/>
            <p:cNvSpPr>
              <a:spLocks noChangeShapeType="1"/>
            </p:cNvSpPr>
            <p:nvPr/>
          </p:nvSpPr>
          <p:spPr bwMode="auto">
            <a:xfrm flipV="1">
              <a:off x="5446" y="2973"/>
              <a:ext cx="0" cy="900"/>
            </a:xfrm>
            <a:prstGeom prst="line">
              <a:avLst/>
            </a:prstGeom>
            <a:noFill/>
            <a:ln w="12700">
              <a:solidFill>
                <a:schemeClr val="tx1"/>
              </a:solidFill>
              <a:round/>
              <a:headEnd/>
              <a:tailEnd/>
            </a:ln>
          </p:spPr>
          <p:txBody>
            <a:bodyPr/>
            <a:lstStyle/>
            <a:p>
              <a:endParaRPr lang="zh-CN" altLang="en-US"/>
            </a:p>
          </p:txBody>
        </p:sp>
        <p:sp>
          <p:nvSpPr>
            <p:cNvPr id="36922" name="Line 90"/>
            <p:cNvSpPr>
              <a:spLocks noChangeShapeType="1"/>
            </p:cNvSpPr>
            <p:nvPr/>
          </p:nvSpPr>
          <p:spPr bwMode="auto">
            <a:xfrm flipV="1">
              <a:off x="5446" y="2185"/>
              <a:ext cx="0" cy="690"/>
            </a:xfrm>
            <a:prstGeom prst="line">
              <a:avLst/>
            </a:prstGeom>
            <a:noFill/>
            <a:ln w="12700">
              <a:solidFill>
                <a:schemeClr val="tx1"/>
              </a:solidFill>
              <a:round/>
              <a:headEnd/>
              <a:tailEnd/>
            </a:ln>
          </p:spPr>
          <p:txBody>
            <a:bodyPr/>
            <a:lstStyle/>
            <a:p>
              <a:endParaRPr lang="zh-CN" altLang="en-US"/>
            </a:p>
          </p:txBody>
        </p:sp>
        <p:sp>
          <p:nvSpPr>
            <p:cNvPr id="36923" name="Line 91"/>
            <p:cNvSpPr>
              <a:spLocks noChangeShapeType="1"/>
            </p:cNvSpPr>
            <p:nvPr/>
          </p:nvSpPr>
          <p:spPr bwMode="auto">
            <a:xfrm>
              <a:off x="3286" y="3093"/>
              <a:ext cx="0" cy="489"/>
            </a:xfrm>
            <a:prstGeom prst="line">
              <a:avLst/>
            </a:prstGeom>
            <a:noFill/>
            <a:ln w="12700">
              <a:solidFill>
                <a:schemeClr val="tx1"/>
              </a:solidFill>
              <a:round/>
              <a:headEnd/>
              <a:tailEnd/>
            </a:ln>
          </p:spPr>
          <p:txBody>
            <a:bodyPr/>
            <a:lstStyle/>
            <a:p>
              <a:endParaRPr lang="zh-CN" altLang="en-US"/>
            </a:p>
          </p:txBody>
        </p:sp>
        <p:sp>
          <p:nvSpPr>
            <p:cNvPr id="36924" name="Line 92"/>
            <p:cNvSpPr>
              <a:spLocks noChangeShapeType="1"/>
            </p:cNvSpPr>
            <p:nvPr/>
          </p:nvSpPr>
          <p:spPr bwMode="auto">
            <a:xfrm rot="10800000" flipH="1">
              <a:off x="3668" y="2973"/>
              <a:ext cx="355" cy="0"/>
            </a:xfrm>
            <a:prstGeom prst="line">
              <a:avLst/>
            </a:prstGeom>
            <a:noFill/>
            <a:ln w="12700">
              <a:solidFill>
                <a:schemeClr val="tx1"/>
              </a:solidFill>
              <a:round/>
              <a:headEnd/>
              <a:tailEnd type="triangle" w="med" len="lg"/>
            </a:ln>
          </p:spPr>
          <p:txBody>
            <a:bodyPr/>
            <a:lstStyle/>
            <a:p>
              <a:endParaRPr lang="zh-CN" altLang="en-US"/>
            </a:p>
          </p:txBody>
        </p:sp>
        <p:sp>
          <p:nvSpPr>
            <p:cNvPr id="36925" name="Rectangle 93"/>
            <p:cNvSpPr>
              <a:spLocks noChangeArrowheads="1"/>
            </p:cNvSpPr>
            <p:nvPr/>
          </p:nvSpPr>
          <p:spPr bwMode="auto">
            <a:xfrm rot="5400000">
              <a:off x="3758" y="296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6874" name="Object 94"/>
            <p:cNvGraphicFramePr>
              <a:graphicFrameLocks noChangeAspect="1"/>
            </p:cNvGraphicFramePr>
            <p:nvPr/>
          </p:nvGraphicFramePr>
          <p:xfrm>
            <a:off x="3692" y="3176"/>
            <a:ext cx="229" cy="253"/>
          </p:xfrm>
          <a:graphic>
            <a:graphicData uri="http://schemas.openxmlformats.org/presentationml/2006/ole">
              <p:oleObj spid="_x0000_s312348" name="公式" r:id="rId30" imgW="203112" imgH="228501" progId="Equation.3">
                <p:embed/>
              </p:oleObj>
            </a:graphicData>
          </a:graphic>
        </p:graphicFrame>
        <p:graphicFrame>
          <p:nvGraphicFramePr>
            <p:cNvPr id="36875" name="Object 95"/>
            <p:cNvGraphicFramePr>
              <a:graphicFrameLocks noChangeAspect="1"/>
            </p:cNvGraphicFramePr>
            <p:nvPr/>
          </p:nvGraphicFramePr>
          <p:xfrm>
            <a:off x="4962" y="2769"/>
            <a:ext cx="153" cy="147"/>
          </p:xfrm>
          <a:graphic>
            <a:graphicData uri="http://schemas.openxmlformats.org/presentationml/2006/ole">
              <p:oleObj spid="_x0000_s312349" name="公式" r:id="rId31" imgW="139700" imgH="139700" progId="Equation.3">
                <p:embed/>
              </p:oleObj>
            </a:graphicData>
          </a:graphic>
        </p:graphicFrame>
        <p:graphicFrame>
          <p:nvGraphicFramePr>
            <p:cNvPr id="36876" name="Object 96"/>
            <p:cNvGraphicFramePr>
              <a:graphicFrameLocks noChangeAspect="1"/>
            </p:cNvGraphicFramePr>
            <p:nvPr/>
          </p:nvGraphicFramePr>
          <p:xfrm>
            <a:off x="4936" y="3760"/>
            <a:ext cx="153" cy="81"/>
          </p:xfrm>
          <a:graphic>
            <a:graphicData uri="http://schemas.openxmlformats.org/presentationml/2006/ole">
              <p:oleObj spid="_x0000_s312350" name="公式" r:id="rId32" imgW="139518" imgH="76101" progId="Equation.3">
                <p:embed/>
              </p:oleObj>
            </a:graphicData>
          </a:graphic>
        </p:graphicFrame>
        <p:sp>
          <p:nvSpPr>
            <p:cNvPr id="36926" name="Line 97"/>
            <p:cNvSpPr>
              <a:spLocks noChangeShapeType="1"/>
            </p:cNvSpPr>
            <p:nvPr/>
          </p:nvSpPr>
          <p:spPr bwMode="auto">
            <a:xfrm>
              <a:off x="3286" y="3532"/>
              <a:ext cx="0" cy="347"/>
            </a:xfrm>
            <a:prstGeom prst="line">
              <a:avLst/>
            </a:prstGeom>
            <a:noFill/>
            <a:ln w="12700">
              <a:solidFill>
                <a:schemeClr val="tx1"/>
              </a:solidFill>
              <a:round/>
              <a:headEnd/>
              <a:tailEnd/>
            </a:ln>
          </p:spPr>
          <p:txBody>
            <a:bodyPr/>
            <a:lstStyle/>
            <a:p>
              <a:endParaRPr lang="zh-CN" altLang="en-US"/>
            </a:p>
          </p:txBody>
        </p:sp>
        <p:sp>
          <p:nvSpPr>
            <p:cNvPr id="36927" name="Rectangle 101"/>
            <p:cNvSpPr>
              <a:spLocks noChangeArrowheads="1"/>
            </p:cNvSpPr>
            <p:nvPr/>
          </p:nvSpPr>
          <p:spPr bwMode="auto">
            <a:xfrm>
              <a:off x="4455" y="232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6928" name="Line 102"/>
            <p:cNvSpPr>
              <a:spLocks noChangeShapeType="1"/>
            </p:cNvSpPr>
            <p:nvPr/>
          </p:nvSpPr>
          <p:spPr bwMode="auto">
            <a:xfrm>
              <a:off x="4505" y="2719"/>
              <a:ext cx="534" cy="0"/>
            </a:xfrm>
            <a:prstGeom prst="line">
              <a:avLst/>
            </a:prstGeom>
            <a:noFill/>
            <a:ln w="12700">
              <a:solidFill>
                <a:schemeClr val="tx1"/>
              </a:solidFill>
              <a:round/>
              <a:headEnd/>
              <a:tailEnd/>
            </a:ln>
          </p:spPr>
          <p:txBody>
            <a:bodyPr/>
            <a:lstStyle/>
            <a:p>
              <a:endParaRPr lang="zh-CN" altLang="en-US"/>
            </a:p>
          </p:txBody>
        </p:sp>
        <p:sp>
          <p:nvSpPr>
            <p:cNvPr id="36929" name="Oval 103"/>
            <p:cNvSpPr>
              <a:spLocks noChangeArrowheads="1"/>
            </p:cNvSpPr>
            <p:nvPr/>
          </p:nvSpPr>
          <p:spPr bwMode="auto">
            <a:xfrm>
              <a:off x="4996" y="268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6930" name="Line 104"/>
            <p:cNvSpPr>
              <a:spLocks noChangeShapeType="1"/>
            </p:cNvSpPr>
            <p:nvPr/>
          </p:nvSpPr>
          <p:spPr bwMode="auto">
            <a:xfrm rot="-5400000">
              <a:off x="4466" y="340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77" name="Object 105"/>
            <p:cNvGraphicFramePr>
              <a:graphicFrameLocks noChangeAspect="1"/>
            </p:cNvGraphicFramePr>
            <p:nvPr/>
          </p:nvGraphicFramePr>
          <p:xfrm>
            <a:off x="4639" y="3298"/>
            <a:ext cx="167" cy="226"/>
          </p:xfrm>
          <a:graphic>
            <a:graphicData uri="http://schemas.openxmlformats.org/presentationml/2006/ole">
              <p:oleObj spid="_x0000_s312351" name="公式" r:id="rId33" imgW="152268" imgH="215713" progId="Equation.3">
                <p:embed/>
              </p:oleObj>
            </a:graphicData>
          </a:graphic>
        </p:graphicFrame>
        <p:grpSp>
          <p:nvGrpSpPr>
            <p:cNvPr id="36931" name="Group 106"/>
            <p:cNvGrpSpPr>
              <a:grpSpLocks/>
            </p:cNvGrpSpPr>
            <p:nvPr/>
          </p:nvGrpSpPr>
          <p:grpSpPr bwMode="auto">
            <a:xfrm>
              <a:off x="2894" y="3063"/>
              <a:ext cx="530" cy="443"/>
              <a:chOff x="859" y="2535"/>
              <a:chExt cx="530" cy="443"/>
            </a:xfrm>
          </p:grpSpPr>
          <p:graphicFrame>
            <p:nvGraphicFramePr>
              <p:cNvPr id="36878" name="Object 107"/>
              <p:cNvGraphicFramePr>
                <a:graphicFrameLocks noChangeAspect="1"/>
              </p:cNvGraphicFramePr>
              <p:nvPr/>
            </p:nvGraphicFramePr>
            <p:xfrm>
              <a:off x="1021" y="2535"/>
              <a:ext cx="157" cy="158"/>
            </p:xfrm>
            <a:graphic>
              <a:graphicData uri="http://schemas.openxmlformats.org/presentationml/2006/ole">
                <p:oleObj spid="_x0000_s312352" name="公式" r:id="rId34" imgW="139700" imgH="139700" progId="Equation.3">
                  <p:embed/>
                </p:oleObj>
              </a:graphicData>
            </a:graphic>
          </p:graphicFrame>
          <p:graphicFrame>
            <p:nvGraphicFramePr>
              <p:cNvPr id="36879" name="Object 108"/>
              <p:cNvGraphicFramePr>
                <a:graphicFrameLocks noChangeAspect="1"/>
              </p:cNvGraphicFramePr>
              <p:nvPr/>
            </p:nvGraphicFramePr>
            <p:xfrm>
              <a:off x="1008" y="2889"/>
              <a:ext cx="158" cy="89"/>
            </p:xfrm>
            <a:graphic>
              <a:graphicData uri="http://schemas.openxmlformats.org/presentationml/2006/ole">
                <p:oleObj spid="_x0000_s312353" name="公式" r:id="rId35" imgW="139518" imgH="76101" progId="Equation.3">
                  <p:embed/>
                </p:oleObj>
              </a:graphicData>
            </a:graphic>
          </p:graphicFrame>
          <p:graphicFrame>
            <p:nvGraphicFramePr>
              <p:cNvPr id="36880" name="Object 109"/>
              <p:cNvGraphicFramePr>
                <a:graphicFrameLocks noChangeAspect="1"/>
              </p:cNvGraphicFramePr>
              <p:nvPr/>
            </p:nvGraphicFramePr>
            <p:xfrm>
              <a:off x="859" y="2636"/>
              <a:ext cx="186" cy="253"/>
            </p:xfrm>
            <a:graphic>
              <a:graphicData uri="http://schemas.openxmlformats.org/presentationml/2006/ole">
                <p:oleObj spid="_x0000_s312354" name="公式" r:id="rId36" imgW="165028" imgH="228501" progId="Equation.3">
                  <p:embed/>
                </p:oleObj>
              </a:graphicData>
            </a:graphic>
          </p:graphicFrame>
          <p:grpSp>
            <p:nvGrpSpPr>
              <p:cNvPr id="36933" name="Group 110"/>
              <p:cNvGrpSpPr>
                <a:grpSpLocks/>
              </p:cNvGrpSpPr>
              <p:nvPr/>
            </p:nvGrpSpPr>
            <p:grpSpPr bwMode="auto">
              <a:xfrm>
                <a:off x="1120" y="2648"/>
                <a:ext cx="269" cy="268"/>
                <a:chOff x="144" y="3216"/>
                <a:chExt cx="240" cy="240"/>
              </a:xfrm>
            </p:grpSpPr>
            <p:sp>
              <p:nvSpPr>
                <p:cNvPr id="36934" name="Oval 11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6935" name="Line 11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6932" name="Text Box 113"/>
            <p:cNvSpPr txBox="1">
              <a:spLocks noChangeArrowheads="1"/>
            </p:cNvSpPr>
            <p:nvPr/>
          </p:nvSpPr>
          <p:spPr bwMode="auto">
            <a:xfrm>
              <a:off x="3795" y="4090"/>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共射极放大电路</a:t>
              </a:r>
            </a:p>
          </p:txBody>
        </p:sp>
      </p:grpSp>
      <p:sp>
        <p:nvSpPr>
          <p:cNvPr id="247923" name="Text Box 115"/>
          <p:cNvSpPr txBox="1">
            <a:spLocks noChangeArrowheads="1"/>
          </p:cNvSpPr>
          <p:nvPr/>
        </p:nvSpPr>
        <p:spPr bwMode="auto">
          <a:xfrm>
            <a:off x="166688" y="1682750"/>
            <a:ext cx="4395787" cy="1571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输入信号</a:t>
            </a:r>
            <a:r>
              <a:rPr lang="en-US" altLang="zh-CN" sz="2400"/>
              <a:t>v</a:t>
            </a:r>
            <a:r>
              <a:rPr lang="en-US" altLang="zh-CN" sz="2400" baseline="-25000"/>
              <a:t>S</a:t>
            </a:r>
            <a:r>
              <a:rPr lang="zh-CN" altLang="en-US" sz="2400"/>
              <a:t>的幅值小于发射结的门坎电压</a:t>
            </a:r>
            <a:r>
              <a:rPr lang="en-US" altLang="zh-CN" sz="2400"/>
              <a:t>V</a:t>
            </a:r>
            <a:r>
              <a:rPr lang="en-US" altLang="zh-CN" sz="2400" baseline="-25000"/>
              <a:t>th</a:t>
            </a:r>
            <a:r>
              <a:rPr lang="zh-CN" altLang="en-US" sz="2400"/>
              <a:t>（硅</a:t>
            </a:r>
            <a:r>
              <a:rPr lang="en-US" altLang="zh-CN" sz="2400"/>
              <a:t>0.5V</a:t>
            </a:r>
            <a:r>
              <a:rPr lang="zh-CN" altLang="en-US" sz="2400"/>
              <a:t>、锗</a:t>
            </a:r>
            <a:r>
              <a:rPr lang="en-US" altLang="zh-CN" sz="2400"/>
              <a:t>0.1V</a:t>
            </a:r>
            <a:r>
              <a:rPr lang="zh-CN" altLang="en-US" sz="2400"/>
              <a:t>），</a:t>
            </a:r>
            <a:r>
              <a:rPr lang="en-US" altLang="zh-CN" sz="2400"/>
              <a:t>BJT</a:t>
            </a:r>
            <a:r>
              <a:rPr lang="zh-CN" altLang="en-US" sz="2400"/>
              <a:t>工作在截止区，没有交流输出。</a:t>
            </a:r>
          </a:p>
        </p:txBody>
      </p:sp>
      <p:sp>
        <p:nvSpPr>
          <p:cNvPr id="247924" name="Text Box 116"/>
          <p:cNvSpPr txBox="1">
            <a:spLocks noChangeArrowheads="1"/>
          </p:cNvSpPr>
          <p:nvPr/>
        </p:nvSpPr>
        <p:spPr bwMode="auto">
          <a:xfrm>
            <a:off x="206375" y="3349625"/>
            <a:ext cx="4395788" cy="1571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②</a:t>
            </a:r>
            <a:r>
              <a:rPr lang="zh-CN" altLang="en-US" sz="2400"/>
              <a:t>输入信号</a:t>
            </a:r>
            <a:r>
              <a:rPr lang="en-US" altLang="zh-CN" sz="2400"/>
              <a:t>v</a:t>
            </a:r>
            <a:r>
              <a:rPr lang="en-US" altLang="zh-CN" sz="2400" baseline="-25000"/>
              <a:t>S</a:t>
            </a:r>
            <a:r>
              <a:rPr lang="zh-CN" altLang="en-US" sz="2400"/>
              <a:t>的幅值足够大，此时</a:t>
            </a:r>
            <a:r>
              <a:rPr lang="en-US" altLang="zh-CN" sz="2400"/>
              <a:t>BJT</a:t>
            </a:r>
            <a:r>
              <a:rPr lang="zh-CN" altLang="en-US" sz="2400"/>
              <a:t>仅仅在输入信号正半周大于</a:t>
            </a:r>
            <a:r>
              <a:rPr lang="en-US" altLang="zh-CN" sz="2400"/>
              <a:t>V</a:t>
            </a:r>
            <a:r>
              <a:rPr lang="en-US" altLang="zh-CN" sz="2400" baseline="-25000"/>
              <a:t>th</a:t>
            </a:r>
            <a:r>
              <a:rPr lang="zh-CN" altLang="en-US" sz="2400"/>
              <a:t>时间内导通，输出信号必然严重失真。</a:t>
            </a:r>
          </a:p>
        </p:txBody>
      </p:sp>
      <p:sp>
        <p:nvSpPr>
          <p:cNvPr id="247925" name="Text Box 117"/>
          <p:cNvSpPr txBox="1">
            <a:spLocks noChangeArrowheads="1"/>
          </p:cNvSpPr>
          <p:nvPr/>
        </p:nvSpPr>
        <p:spPr bwMode="auto">
          <a:xfrm>
            <a:off x="166688" y="5056188"/>
            <a:ext cx="4395787"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假设</a:t>
            </a:r>
            <a:r>
              <a:rPr lang="en-US" altLang="zh-CN" sz="2400"/>
              <a:t>V</a:t>
            </a:r>
            <a:r>
              <a:rPr lang="en-US" altLang="zh-CN" sz="2400" baseline="-25000"/>
              <a:t>CC</a:t>
            </a:r>
            <a:r>
              <a:rPr lang="en-US" altLang="zh-CN" sz="2400"/>
              <a:t>=0</a:t>
            </a:r>
            <a:r>
              <a:rPr lang="zh-CN" altLang="en-US" sz="2400"/>
              <a:t>，又会出现什么样的情况？</a:t>
            </a:r>
          </a:p>
        </p:txBody>
      </p:sp>
    </p:spTree>
    <p:extLst>
      <p:ext uri="{BB962C8B-B14F-4D97-AF65-F5344CB8AC3E}">
        <p14:creationId xmlns="" xmlns:p14="http://schemas.microsoft.com/office/powerpoint/2010/main" val="6616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67"/>
                                        </p:tgtEl>
                                        <p:attrNameLst>
                                          <p:attrName>style.visibility</p:attrName>
                                        </p:attrNameLst>
                                      </p:cBhvr>
                                      <p:to>
                                        <p:strVal val="visible"/>
                                      </p:to>
                                    </p:set>
                                    <p:animEffect transition="in" filter="blinds(horizontal)">
                                      <p:cBhvr>
                                        <p:cTn id="7" dur="500"/>
                                        <p:tgtEl>
                                          <p:spTgt spid="2478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7923"/>
                                        </p:tgtEl>
                                        <p:attrNameLst>
                                          <p:attrName>style.visibility</p:attrName>
                                        </p:attrNameLst>
                                      </p:cBhvr>
                                      <p:to>
                                        <p:strVal val="visible"/>
                                      </p:to>
                                    </p:set>
                                    <p:animEffect transition="in" filter="blinds(horizontal)">
                                      <p:cBhvr>
                                        <p:cTn id="16" dur="500"/>
                                        <p:tgtEl>
                                          <p:spTgt spid="2479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47924"/>
                                        </p:tgtEl>
                                        <p:attrNameLst>
                                          <p:attrName>style.visibility</p:attrName>
                                        </p:attrNameLst>
                                      </p:cBhvr>
                                      <p:to>
                                        <p:strVal val="visible"/>
                                      </p:to>
                                    </p:set>
                                    <p:animEffect transition="in" filter="blinds(horizontal)">
                                      <p:cBhvr>
                                        <p:cTn id="21" dur="500"/>
                                        <p:tgtEl>
                                          <p:spTgt spid="2479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7925"/>
                                        </p:tgtEl>
                                        <p:attrNameLst>
                                          <p:attrName>style.visibility</p:attrName>
                                        </p:attrNameLst>
                                      </p:cBhvr>
                                      <p:to>
                                        <p:strVal val="visible"/>
                                      </p:to>
                                    </p:set>
                                    <p:animEffect transition="in" filter="blinds(horizontal)">
                                      <p:cBhvr>
                                        <p:cTn id="26" dur="500"/>
                                        <p:tgtEl>
                                          <p:spTgt spid="24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67" grpId="0" animBg="1"/>
      <p:bldP spid="247923" grpId="0" animBg="1"/>
      <p:bldP spid="247924" grpId="0" animBg="1"/>
      <p:bldP spid="2479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7" name="日期占位符 1"/>
          <p:cNvSpPr>
            <a:spLocks noGrp="1"/>
          </p:cNvSpPr>
          <p:nvPr>
            <p:ph type="dt" sz="quarter" idx="10"/>
          </p:nvPr>
        </p:nvSpPr>
        <p:spPr>
          <a:xfrm>
            <a:off x="457200" y="6405563"/>
            <a:ext cx="2133600" cy="476250"/>
          </a:xfrm>
          <a:noFill/>
        </p:spPr>
        <p:txBody>
          <a:bodyPr/>
          <a:lstStyle/>
          <a:p>
            <a:fld id="{2184EC2D-5609-4742-90DC-233D56D3A8F7}" type="datetime1">
              <a:rPr lang="zh-CN" altLang="en-US" smtClean="0">
                <a:latin typeface="Arial" pitchFamily="34" charset="0"/>
              </a:rPr>
              <a:pPr/>
              <a:t>2019-10-16</a:t>
            </a:fld>
            <a:endParaRPr lang="en-US" altLang="zh-CN" smtClean="0">
              <a:latin typeface="Arial" pitchFamily="34" charset="0"/>
            </a:endParaRPr>
          </a:p>
        </p:txBody>
      </p:sp>
      <p:sp>
        <p:nvSpPr>
          <p:cNvPr id="37908"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37909" name="灯片编号占位符 3"/>
          <p:cNvSpPr>
            <a:spLocks noGrp="1"/>
          </p:cNvSpPr>
          <p:nvPr>
            <p:ph type="sldNum" sz="quarter" idx="12"/>
          </p:nvPr>
        </p:nvSpPr>
        <p:spPr>
          <a:xfrm>
            <a:off x="6553200" y="6405563"/>
            <a:ext cx="2133600" cy="476250"/>
          </a:xfrm>
          <a:noFill/>
        </p:spPr>
        <p:txBody>
          <a:bodyPr/>
          <a:lstStyle/>
          <a:p>
            <a:fld id="{AAB9DB42-3C6C-4094-8BFC-BB23558C49EC}" type="slidenum">
              <a:rPr lang="en-US" altLang="zh-CN" smtClean="0">
                <a:latin typeface="Arial" pitchFamily="34" charset="0"/>
              </a:rPr>
              <a:pPr/>
              <a:t>55</a:t>
            </a:fld>
            <a:endParaRPr lang="en-US" altLang="zh-CN" smtClean="0">
              <a:latin typeface="Arial" pitchFamily="34" charset="0"/>
            </a:endParaRPr>
          </a:p>
        </p:txBody>
      </p:sp>
      <p:sp>
        <p:nvSpPr>
          <p:cNvPr id="248836" name="Text Box 4"/>
          <p:cNvSpPr txBox="1">
            <a:spLocks noChangeArrowheads="1"/>
          </p:cNvSpPr>
          <p:nvPr/>
        </p:nvSpPr>
        <p:spPr bwMode="auto">
          <a:xfrm>
            <a:off x="166688" y="214313"/>
            <a:ext cx="646112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估算法求静态工作点</a:t>
            </a:r>
            <a:r>
              <a:rPr lang="en-US" altLang="zh-CN" sz="2400"/>
              <a:t>Q</a:t>
            </a:r>
            <a:r>
              <a:rPr lang="zh-CN" altLang="en-US" sz="2400"/>
              <a:t>的步骤如下：</a:t>
            </a:r>
          </a:p>
        </p:txBody>
      </p:sp>
      <p:sp>
        <p:nvSpPr>
          <p:cNvPr id="248837" name="Text Box 5"/>
          <p:cNvSpPr txBox="1">
            <a:spLocks noChangeArrowheads="1"/>
          </p:cNvSpPr>
          <p:nvPr/>
        </p:nvSpPr>
        <p:spPr bwMode="auto">
          <a:xfrm>
            <a:off x="246063" y="769938"/>
            <a:ext cx="4516437"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画出直流通路，标出支路电流</a:t>
            </a:r>
            <a:endParaRPr lang="zh-CN" altLang="en-US" sz="2400" baseline="-25000"/>
          </a:p>
        </p:txBody>
      </p:sp>
      <p:grpSp>
        <p:nvGrpSpPr>
          <p:cNvPr id="2" name="Group 60"/>
          <p:cNvGrpSpPr>
            <a:grpSpLocks/>
          </p:cNvGrpSpPr>
          <p:nvPr/>
        </p:nvGrpSpPr>
        <p:grpSpPr bwMode="auto">
          <a:xfrm>
            <a:off x="4254500" y="2397125"/>
            <a:ext cx="4683125" cy="3395663"/>
            <a:chOff x="2830" y="357"/>
            <a:chExt cx="2950" cy="2139"/>
          </a:xfrm>
        </p:grpSpPr>
        <p:sp>
          <p:nvSpPr>
            <p:cNvPr id="37917" name="Line 7"/>
            <p:cNvSpPr>
              <a:spLocks noChangeShapeType="1"/>
            </p:cNvSpPr>
            <p:nvPr/>
          </p:nvSpPr>
          <p:spPr bwMode="auto">
            <a:xfrm>
              <a:off x="4507" y="2043"/>
              <a:ext cx="0" cy="152"/>
            </a:xfrm>
            <a:prstGeom prst="line">
              <a:avLst/>
            </a:prstGeom>
            <a:noFill/>
            <a:ln w="12700">
              <a:solidFill>
                <a:schemeClr val="tx1"/>
              </a:solidFill>
              <a:round/>
              <a:headEnd/>
              <a:tailEnd/>
            </a:ln>
          </p:spPr>
          <p:txBody>
            <a:bodyPr/>
            <a:lstStyle/>
            <a:p>
              <a:endParaRPr lang="zh-CN" altLang="en-US"/>
            </a:p>
          </p:txBody>
        </p:sp>
        <p:sp>
          <p:nvSpPr>
            <p:cNvPr id="37918" name="Oval 8"/>
            <p:cNvSpPr>
              <a:spLocks noChangeArrowheads="1"/>
            </p:cNvSpPr>
            <p:nvPr/>
          </p:nvSpPr>
          <p:spPr bwMode="auto">
            <a:xfrm>
              <a:off x="4473" y="200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7893" name="Object 9"/>
            <p:cNvGraphicFramePr>
              <a:graphicFrameLocks noChangeAspect="1"/>
            </p:cNvGraphicFramePr>
            <p:nvPr/>
          </p:nvGraphicFramePr>
          <p:xfrm>
            <a:off x="2830" y="1678"/>
            <a:ext cx="285" cy="239"/>
          </p:xfrm>
          <a:graphic>
            <a:graphicData uri="http://schemas.openxmlformats.org/presentationml/2006/ole">
              <p:oleObj spid="_x0000_s313346" name="公式" r:id="rId4" imgW="253780" imgH="215713" progId="Equation.3">
                <p:embed/>
              </p:oleObj>
            </a:graphicData>
          </a:graphic>
        </p:graphicFrame>
        <p:graphicFrame>
          <p:nvGraphicFramePr>
            <p:cNvPr id="37894" name="Object 10"/>
            <p:cNvGraphicFramePr>
              <a:graphicFrameLocks noChangeAspect="1"/>
            </p:cNvGraphicFramePr>
            <p:nvPr/>
          </p:nvGraphicFramePr>
          <p:xfrm>
            <a:off x="4234" y="502"/>
            <a:ext cx="215" cy="253"/>
          </p:xfrm>
          <a:graphic>
            <a:graphicData uri="http://schemas.openxmlformats.org/presentationml/2006/ole">
              <p:oleObj spid="_x0000_s313347" name="公式" r:id="rId5" imgW="190500" imgH="228600" progId="Equation.3">
                <p:embed/>
              </p:oleObj>
            </a:graphicData>
          </a:graphic>
        </p:graphicFrame>
        <p:sp>
          <p:nvSpPr>
            <p:cNvPr id="37919" name="Line 11"/>
            <p:cNvSpPr>
              <a:spLocks noChangeShapeType="1"/>
            </p:cNvSpPr>
            <p:nvPr/>
          </p:nvSpPr>
          <p:spPr bwMode="auto">
            <a:xfrm>
              <a:off x="4432" y="2195"/>
              <a:ext cx="152" cy="0"/>
            </a:xfrm>
            <a:prstGeom prst="line">
              <a:avLst/>
            </a:prstGeom>
            <a:noFill/>
            <a:ln w="38100">
              <a:solidFill>
                <a:schemeClr val="tx1"/>
              </a:solidFill>
              <a:round/>
              <a:headEnd/>
              <a:tailEnd/>
            </a:ln>
          </p:spPr>
          <p:txBody>
            <a:bodyPr/>
            <a:lstStyle/>
            <a:p>
              <a:endParaRPr lang="zh-CN" altLang="en-US"/>
            </a:p>
          </p:txBody>
        </p:sp>
        <p:graphicFrame>
          <p:nvGraphicFramePr>
            <p:cNvPr id="37895" name="Object 12"/>
            <p:cNvGraphicFramePr>
              <a:graphicFrameLocks noChangeAspect="1"/>
            </p:cNvGraphicFramePr>
            <p:nvPr/>
          </p:nvGraphicFramePr>
          <p:xfrm>
            <a:off x="4074" y="1272"/>
            <a:ext cx="178" cy="171"/>
          </p:xfrm>
          <a:graphic>
            <a:graphicData uri="http://schemas.openxmlformats.org/presentationml/2006/ole">
              <p:oleObj spid="_x0000_s313348" name="公式" r:id="rId6" imgW="139700" imgH="139700" progId="Equation.3">
                <p:embed/>
              </p:oleObj>
            </a:graphicData>
          </a:graphic>
        </p:graphicFrame>
        <p:graphicFrame>
          <p:nvGraphicFramePr>
            <p:cNvPr id="37896" name="Object 13"/>
            <p:cNvGraphicFramePr>
              <a:graphicFrameLocks noChangeAspect="1"/>
            </p:cNvGraphicFramePr>
            <p:nvPr/>
          </p:nvGraphicFramePr>
          <p:xfrm>
            <a:off x="4074" y="1927"/>
            <a:ext cx="153" cy="81"/>
          </p:xfrm>
          <a:graphic>
            <a:graphicData uri="http://schemas.openxmlformats.org/presentationml/2006/ole">
              <p:oleObj spid="_x0000_s313349" name="公式" r:id="rId7" imgW="139518" imgH="76101" progId="Equation.3">
                <p:embed/>
              </p:oleObj>
            </a:graphicData>
          </a:graphic>
        </p:graphicFrame>
        <p:graphicFrame>
          <p:nvGraphicFramePr>
            <p:cNvPr id="37897" name="Object 14"/>
            <p:cNvGraphicFramePr>
              <a:graphicFrameLocks noChangeAspect="1"/>
            </p:cNvGraphicFramePr>
            <p:nvPr/>
          </p:nvGraphicFramePr>
          <p:xfrm>
            <a:off x="3965" y="1496"/>
            <a:ext cx="395" cy="300"/>
          </p:xfrm>
          <a:graphic>
            <a:graphicData uri="http://schemas.openxmlformats.org/presentationml/2006/ole">
              <p:oleObj spid="_x0000_s313350" name="公式" r:id="rId8" imgW="304668" imgH="241195" progId="Equation.3">
                <p:embed/>
              </p:oleObj>
            </a:graphicData>
          </a:graphic>
        </p:graphicFrame>
        <p:sp>
          <p:nvSpPr>
            <p:cNvPr id="37920" name="Line 15"/>
            <p:cNvSpPr>
              <a:spLocks noChangeShapeType="1"/>
            </p:cNvSpPr>
            <p:nvPr/>
          </p:nvSpPr>
          <p:spPr bwMode="auto">
            <a:xfrm rot="-5400000">
              <a:off x="4467" y="103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7898" name="Object 16"/>
            <p:cNvGraphicFramePr>
              <a:graphicFrameLocks noChangeAspect="1"/>
            </p:cNvGraphicFramePr>
            <p:nvPr/>
          </p:nvGraphicFramePr>
          <p:xfrm>
            <a:off x="3696" y="903"/>
            <a:ext cx="278" cy="252"/>
          </p:xfrm>
          <a:graphic>
            <a:graphicData uri="http://schemas.openxmlformats.org/presentationml/2006/ole">
              <p:oleObj spid="_x0000_s313351" name="公式" r:id="rId9" imgW="253890" imgH="241195" progId="Equation.3">
                <p:embed/>
              </p:oleObj>
            </a:graphicData>
          </a:graphic>
        </p:graphicFrame>
        <p:sp>
          <p:nvSpPr>
            <p:cNvPr id="37921" name="Oval 17"/>
            <p:cNvSpPr>
              <a:spLocks noChangeArrowheads="1"/>
            </p:cNvSpPr>
            <p:nvPr/>
          </p:nvSpPr>
          <p:spPr bwMode="auto">
            <a:xfrm>
              <a:off x="4473" y="8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7899" name="Object 18"/>
            <p:cNvGraphicFramePr>
              <a:graphicFrameLocks noChangeAspect="1"/>
            </p:cNvGraphicFramePr>
            <p:nvPr/>
          </p:nvGraphicFramePr>
          <p:xfrm>
            <a:off x="4813" y="1314"/>
            <a:ext cx="413" cy="301"/>
          </p:xfrm>
          <a:graphic>
            <a:graphicData uri="http://schemas.openxmlformats.org/presentationml/2006/ole">
              <p:oleObj spid="_x0000_s313352" name="公式" r:id="rId10" imgW="317225" imgH="241091" progId="Equation.3">
                <p:embed/>
              </p:oleObj>
            </a:graphicData>
          </a:graphic>
        </p:graphicFrame>
        <p:sp>
          <p:nvSpPr>
            <p:cNvPr id="37922" name="Line 19"/>
            <p:cNvSpPr>
              <a:spLocks noChangeShapeType="1"/>
            </p:cNvSpPr>
            <p:nvPr/>
          </p:nvSpPr>
          <p:spPr bwMode="auto">
            <a:xfrm flipH="1">
              <a:off x="3287" y="1265"/>
              <a:ext cx="1005" cy="0"/>
            </a:xfrm>
            <a:prstGeom prst="line">
              <a:avLst/>
            </a:prstGeom>
            <a:noFill/>
            <a:ln w="12700">
              <a:solidFill>
                <a:schemeClr val="tx1"/>
              </a:solidFill>
              <a:round/>
              <a:headEnd/>
              <a:tailEnd/>
            </a:ln>
          </p:spPr>
          <p:txBody>
            <a:bodyPr/>
            <a:lstStyle/>
            <a:p>
              <a:endParaRPr lang="zh-CN" altLang="en-US"/>
            </a:p>
          </p:txBody>
        </p:sp>
        <p:sp>
          <p:nvSpPr>
            <p:cNvPr id="37923" name="Line 20"/>
            <p:cNvSpPr>
              <a:spLocks noChangeShapeType="1"/>
            </p:cNvSpPr>
            <p:nvPr/>
          </p:nvSpPr>
          <p:spPr bwMode="auto">
            <a:xfrm flipV="1">
              <a:off x="4510" y="357"/>
              <a:ext cx="0" cy="748"/>
            </a:xfrm>
            <a:prstGeom prst="line">
              <a:avLst/>
            </a:prstGeom>
            <a:noFill/>
            <a:ln w="12700">
              <a:solidFill>
                <a:schemeClr val="tx1"/>
              </a:solidFill>
              <a:round/>
              <a:headEnd/>
              <a:tailEnd/>
            </a:ln>
          </p:spPr>
          <p:txBody>
            <a:bodyPr/>
            <a:lstStyle/>
            <a:p>
              <a:endParaRPr lang="zh-CN" altLang="en-US"/>
            </a:p>
          </p:txBody>
        </p:sp>
        <p:grpSp>
          <p:nvGrpSpPr>
            <p:cNvPr id="37924" name="Group 21"/>
            <p:cNvGrpSpPr>
              <a:grpSpLocks/>
            </p:cNvGrpSpPr>
            <p:nvPr/>
          </p:nvGrpSpPr>
          <p:grpSpPr bwMode="auto">
            <a:xfrm>
              <a:off x="4292" y="1086"/>
              <a:ext cx="341" cy="366"/>
              <a:chOff x="2589" y="2584"/>
              <a:chExt cx="341" cy="366"/>
            </a:xfrm>
          </p:grpSpPr>
          <p:graphicFrame>
            <p:nvGraphicFramePr>
              <p:cNvPr id="37906" name="Object 22"/>
              <p:cNvGraphicFramePr>
                <a:graphicFrameLocks noChangeAspect="1"/>
              </p:cNvGraphicFramePr>
              <p:nvPr/>
            </p:nvGraphicFramePr>
            <p:xfrm>
              <a:off x="2759" y="2688"/>
              <a:ext cx="171" cy="183"/>
            </p:xfrm>
            <a:graphic>
              <a:graphicData uri="http://schemas.openxmlformats.org/presentationml/2006/ole">
                <p:oleObj spid="_x0000_s313353" name="公式" r:id="rId11" imgW="152268" imgH="164957" progId="Equation.3">
                  <p:embed/>
                </p:oleObj>
              </a:graphicData>
            </a:graphic>
          </p:graphicFrame>
          <p:grpSp>
            <p:nvGrpSpPr>
              <p:cNvPr id="37945" name="Group 23"/>
              <p:cNvGrpSpPr>
                <a:grpSpLocks/>
              </p:cNvGrpSpPr>
              <p:nvPr/>
            </p:nvGrpSpPr>
            <p:grpSpPr bwMode="auto">
              <a:xfrm>
                <a:off x="2589" y="2584"/>
                <a:ext cx="218" cy="366"/>
                <a:chOff x="2589" y="2584"/>
                <a:chExt cx="218" cy="366"/>
              </a:xfrm>
            </p:grpSpPr>
            <p:sp>
              <p:nvSpPr>
                <p:cNvPr id="37946" name="Line 2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7947" name="Line 2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7948" name="Line 2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7925" name="Line 27"/>
            <p:cNvSpPr>
              <a:spLocks noChangeShapeType="1"/>
            </p:cNvSpPr>
            <p:nvPr/>
          </p:nvSpPr>
          <p:spPr bwMode="auto">
            <a:xfrm>
              <a:off x="3287" y="2045"/>
              <a:ext cx="2159" cy="0"/>
            </a:xfrm>
            <a:prstGeom prst="line">
              <a:avLst/>
            </a:prstGeom>
            <a:noFill/>
            <a:ln w="12700">
              <a:solidFill>
                <a:schemeClr val="tx1"/>
              </a:solidFill>
              <a:round/>
              <a:headEnd/>
              <a:tailEnd/>
            </a:ln>
          </p:spPr>
          <p:txBody>
            <a:bodyPr/>
            <a:lstStyle/>
            <a:p>
              <a:endParaRPr lang="zh-CN" altLang="en-US"/>
            </a:p>
          </p:txBody>
        </p:sp>
        <p:sp>
          <p:nvSpPr>
            <p:cNvPr id="37926" name="Line 28"/>
            <p:cNvSpPr>
              <a:spLocks noChangeShapeType="1"/>
            </p:cNvSpPr>
            <p:nvPr/>
          </p:nvSpPr>
          <p:spPr bwMode="auto">
            <a:xfrm>
              <a:off x="4510" y="357"/>
              <a:ext cx="936" cy="0"/>
            </a:xfrm>
            <a:prstGeom prst="line">
              <a:avLst/>
            </a:prstGeom>
            <a:noFill/>
            <a:ln w="12700">
              <a:solidFill>
                <a:schemeClr val="tx1"/>
              </a:solidFill>
              <a:round/>
              <a:headEnd/>
              <a:tailEnd/>
            </a:ln>
          </p:spPr>
          <p:txBody>
            <a:bodyPr/>
            <a:lstStyle/>
            <a:p>
              <a:endParaRPr lang="zh-CN" altLang="en-US"/>
            </a:p>
          </p:txBody>
        </p:sp>
        <p:graphicFrame>
          <p:nvGraphicFramePr>
            <p:cNvPr id="37900" name="Object 29"/>
            <p:cNvGraphicFramePr>
              <a:graphicFrameLocks noChangeAspect="1"/>
            </p:cNvGraphicFramePr>
            <p:nvPr/>
          </p:nvGraphicFramePr>
          <p:xfrm>
            <a:off x="4585" y="910"/>
            <a:ext cx="278" cy="253"/>
          </p:xfrm>
          <a:graphic>
            <a:graphicData uri="http://schemas.openxmlformats.org/presentationml/2006/ole">
              <p:oleObj spid="_x0000_s313354" name="公式" r:id="rId12" imgW="253890" imgH="241195" progId="Equation.3">
                <p:embed/>
              </p:oleObj>
            </a:graphicData>
          </a:graphic>
        </p:graphicFrame>
        <p:graphicFrame>
          <p:nvGraphicFramePr>
            <p:cNvPr id="37901" name="Object 30"/>
            <p:cNvGraphicFramePr>
              <a:graphicFrameLocks noChangeAspect="1"/>
            </p:cNvGraphicFramePr>
            <p:nvPr/>
          </p:nvGraphicFramePr>
          <p:xfrm>
            <a:off x="5446" y="1139"/>
            <a:ext cx="330" cy="285"/>
          </p:xfrm>
          <a:graphic>
            <a:graphicData uri="http://schemas.openxmlformats.org/presentationml/2006/ole">
              <p:oleObj spid="_x0000_s313355" name="公式" r:id="rId13" imgW="253890" imgH="228501" progId="Equation.3">
                <p:embed/>
              </p:oleObj>
            </a:graphicData>
          </a:graphic>
        </p:graphicFrame>
        <p:grpSp>
          <p:nvGrpSpPr>
            <p:cNvPr id="37927" name="Group 31"/>
            <p:cNvGrpSpPr>
              <a:grpSpLocks/>
            </p:cNvGrpSpPr>
            <p:nvPr/>
          </p:nvGrpSpPr>
          <p:grpSpPr bwMode="auto">
            <a:xfrm>
              <a:off x="5288" y="1043"/>
              <a:ext cx="304" cy="102"/>
              <a:chOff x="112" y="3074"/>
              <a:chExt cx="304" cy="102"/>
            </a:xfrm>
          </p:grpSpPr>
          <p:sp>
            <p:nvSpPr>
              <p:cNvPr id="37943" name="Line 3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7944" name="Line 3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7928" name="Line 34"/>
            <p:cNvSpPr>
              <a:spLocks noChangeShapeType="1"/>
            </p:cNvSpPr>
            <p:nvPr/>
          </p:nvSpPr>
          <p:spPr bwMode="auto">
            <a:xfrm flipV="1">
              <a:off x="4513" y="1453"/>
              <a:ext cx="0" cy="598"/>
            </a:xfrm>
            <a:prstGeom prst="line">
              <a:avLst/>
            </a:prstGeom>
            <a:noFill/>
            <a:ln w="12700">
              <a:solidFill>
                <a:schemeClr val="tx1"/>
              </a:solidFill>
              <a:round/>
              <a:headEnd/>
              <a:tailEnd/>
            </a:ln>
          </p:spPr>
          <p:txBody>
            <a:bodyPr/>
            <a:lstStyle/>
            <a:p>
              <a:endParaRPr lang="zh-CN" altLang="en-US"/>
            </a:p>
          </p:txBody>
        </p:sp>
        <p:sp>
          <p:nvSpPr>
            <p:cNvPr id="37929" name="Line 35"/>
            <p:cNvSpPr>
              <a:spLocks noChangeShapeType="1"/>
            </p:cNvSpPr>
            <p:nvPr/>
          </p:nvSpPr>
          <p:spPr bwMode="auto">
            <a:xfrm flipV="1">
              <a:off x="5447" y="1145"/>
              <a:ext cx="0" cy="900"/>
            </a:xfrm>
            <a:prstGeom prst="line">
              <a:avLst/>
            </a:prstGeom>
            <a:noFill/>
            <a:ln w="12700">
              <a:solidFill>
                <a:schemeClr val="tx1"/>
              </a:solidFill>
              <a:round/>
              <a:headEnd/>
              <a:tailEnd/>
            </a:ln>
          </p:spPr>
          <p:txBody>
            <a:bodyPr/>
            <a:lstStyle/>
            <a:p>
              <a:endParaRPr lang="zh-CN" altLang="en-US"/>
            </a:p>
          </p:txBody>
        </p:sp>
        <p:sp>
          <p:nvSpPr>
            <p:cNvPr id="37930" name="Line 36"/>
            <p:cNvSpPr>
              <a:spLocks noChangeShapeType="1"/>
            </p:cNvSpPr>
            <p:nvPr/>
          </p:nvSpPr>
          <p:spPr bwMode="auto">
            <a:xfrm flipV="1">
              <a:off x="5447" y="357"/>
              <a:ext cx="0" cy="690"/>
            </a:xfrm>
            <a:prstGeom prst="line">
              <a:avLst/>
            </a:prstGeom>
            <a:noFill/>
            <a:ln w="12700">
              <a:solidFill>
                <a:schemeClr val="tx1"/>
              </a:solidFill>
              <a:round/>
              <a:headEnd/>
              <a:tailEnd/>
            </a:ln>
          </p:spPr>
          <p:txBody>
            <a:bodyPr/>
            <a:lstStyle/>
            <a:p>
              <a:endParaRPr lang="zh-CN" altLang="en-US"/>
            </a:p>
          </p:txBody>
        </p:sp>
        <p:sp>
          <p:nvSpPr>
            <p:cNvPr id="37931" name="Line 37"/>
            <p:cNvSpPr>
              <a:spLocks noChangeShapeType="1"/>
            </p:cNvSpPr>
            <p:nvPr/>
          </p:nvSpPr>
          <p:spPr bwMode="auto">
            <a:xfrm>
              <a:off x="3287" y="1265"/>
              <a:ext cx="0" cy="489"/>
            </a:xfrm>
            <a:prstGeom prst="line">
              <a:avLst/>
            </a:prstGeom>
            <a:noFill/>
            <a:ln w="12700">
              <a:solidFill>
                <a:schemeClr val="tx1"/>
              </a:solidFill>
              <a:round/>
              <a:headEnd/>
              <a:tailEnd/>
            </a:ln>
          </p:spPr>
          <p:txBody>
            <a:bodyPr/>
            <a:lstStyle/>
            <a:p>
              <a:endParaRPr lang="zh-CN" altLang="en-US"/>
            </a:p>
          </p:txBody>
        </p:sp>
        <p:sp>
          <p:nvSpPr>
            <p:cNvPr id="37932" name="Line 38"/>
            <p:cNvSpPr>
              <a:spLocks noChangeShapeType="1"/>
            </p:cNvSpPr>
            <p:nvPr/>
          </p:nvSpPr>
          <p:spPr bwMode="auto">
            <a:xfrm rot="10800000" flipH="1">
              <a:off x="3669" y="1145"/>
              <a:ext cx="355" cy="0"/>
            </a:xfrm>
            <a:prstGeom prst="line">
              <a:avLst/>
            </a:prstGeom>
            <a:noFill/>
            <a:ln w="12700">
              <a:solidFill>
                <a:schemeClr val="tx1"/>
              </a:solidFill>
              <a:round/>
              <a:headEnd/>
              <a:tailEnd type="triangle" w="med" len="lg"/>
            </a:ln>
          </p:spPr>
          <p:txBody>
            <a:bodyPr/>
            <a:lstStyle/>
            <a:p>
              <a:endParaRPr lang="zh-CN" altLang="en-US"/>
            </a:p>
          </p:txBody>
        </p:sp>
        <p:sp>
          <p:nvSpPr>
            <p:cNvPr id="37933" name="Rectangle 39"/>
            <p:cNvSpPr>
              <a:spLocks noChangeArrowheads="1"/>
            </p:cNvSpPr>
            <p:nvPr/>
          </p:nvSpPr>
          <p:spPr bwMode="auto">
            <a:xfrm rot="5400000">
              <a:off x="3759" y="114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7902" name="Object 40"/>
            <p:cNvGraphicFramePr>
              <a:graphicFrameLocks noChangeAspect="1"/>
            </p:cNvGraphicFramePr>
            <p:nvPr/>
          </p:nvGraphicFramePr>
          <p:xfrm>
            <a:off x="3693" y="1348"/>
            <a:ext cx="229" cy="253"/>
          </p:xfrm>
          <a:graphic>
            <a:graphicData uri="http://schemas.openxmlformats.org/presentationml/2006/ole">
              <p:oleObj spid="_x0000_s313356" name="公式" r:id="rId14" imgW="203112" imgH="228501" progId="Equation.3">
                <p:embed/>
              </p:oleObj>
            </a:graphicData>
          </a:graphic>
        </p:graphicFrame>
        <p:graphicFrame>
          <p:nvGraphicFramePr>
            <p:cNvPr id="37903" name="Object 41"/>
            <p:cNvGraphicFramePr>
              <a:graphicFrameLocks noChangeAspect="1"/>
            </p:cNvGraphicFramePr>
            <p:nvPr/>
          </p:nvGraphicFramePr>
          <p:xfrm>
            <a:off x="4963" y="941"/>
            <a:ext cx="153" cy="147"/>
          </p:xfrm>
          <a:graphic>
            <a:graphicData uri="http://schemas.openxmlformats.org/presentationml/2006/ole">
              <p:oleObj spid="_x0000_s313357" name="公式" r:id="rId15" imgW="139700" imgH="139700" progId="Equation.3">
                <p:embed/>
              </p:oleObj>
            </a:graphicData>
          </a:graphic>
        </p:graphicFrame>
        <p:graphicFrame>
          <p:nvGraphicFramePr>
            <p:cNvPr id="37904" name="Object 42"/>
            <p:cNvGraphicFramePr>
              <a:graphicFrameLocks noChangeAspect="1"/>
            </p:cNvGraphicFramePr>
            <p:nvPr/>
          </p:nvGraphicFramePr>
          <p:xfrm>
            <a:off x="4937" y="1932"/>
            <a:ext cx="153" cy="81"/>
          </p:xfrm>
          <a:graphic>
            <a:graphicData uri="http://schemas.openxmlformats.org/presentationml/2006/ole">
              <p:oleObj spid="_x0000_s313358" name="公式" r:id="rId16" imgW="139518" imgH="76101" progId="Equation.3">
                <p:embed/>
              </p:oleObj>
            </a:graphicData>
          </a:graphic>
        </p:graphicFrame>
        <p:sp>
          <p:nvSpPr>
            <p:cNvPr id="37934" name="Line 43"/>
            <p:cNvSpPr>
              <a:spLocks noChangeShapeType="1"/>
            </p:cNvSpPr>
            <p:nvPr/>
          </p:nvSpPr>
          <p:spPr bwMode="auto">
            <a:xfrm>
              <a:off x="3287" y="1848"/>
              <a:ext cx="0" cy="203"/>
            </a:xfrm>
            <a:prstGeom prst="line">
              <a:avLst/>
            </a:prstGeom>
            <a:noFill/>
            <a:ln w="12700">
              <a:solidFill>
                <a:schemeClr val="tx1"/>
              </a:solidFill>
              <a:round/>
              <a:headEnd/>
              <a:tailEnd/>
            </a:ln>
          </p:spPr>
          <p:txBody>
            <a:bodyPr/>
            <a:lstStyle/>
            <a:p>
              <a:endParaRPr lang="zh-CN" altLang="en-US"/>
            </a:p>
          </p:txBody>
        </p:sp>
        <p:grpSp>
          <p:nvGrpSpPr>
            <p:cNvPr id="37935" name="Group 44"/>
            <p:cNvGrpSpPr>
              <a:grpSpLocks/>
            </p:cNvGrpSpPr>
            <p:nvPr/>
          </p:nvGrpSpPr>
          <p:grpSpPr bwMode="auto">
            <a:xfrm>
              <a:off x="3135" y="1754"/>
              <a:ext cx="304" cy="102"/>
              <a:chOff x="112" y="3074"/>
              <a:chExt cx="304" cy="102"/>
            </a:xfrm>
          </p:grpSpPr>
          <p:sp>
            <p:nvSpPr>
              <p:cNvPr id="37941" name="Line 45"/>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7942" name="Line 46"/>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7936" name="Rectangle 47"/>
            <p:cNvSpPr>
              <a:spLocks noChangeArrowheads="1"/>
            </p:cNvSpPr>
            <p:nvPr/>
          </p:nvSpPr>
          <p:spPr bwMode="auto">
            <a:xfrm>
              <a:off x="4456" y="49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7937" name="Line 48"/>
            <p:cNvSpPr>
              <a:spLocks noChangeShapeType="1"/>
            </p:cNvSpPr>
            <p:nvPr/>
          </p:nvSpPr>
          <p:spPr bwMode="auto">
            <a:xfrm>
              <a:off x="4506" y="891"/>
              <a:ext cx="534" cy="0"/>
            </a:xfrm>
            <a:prstGeom prst="line">
              <a:avLst/>
            </a:prstGeom>
            <a:noFill/>
            <a:ln w="12700">
              <a:solidFill>
                <a:schemeClr val="tx1"/>
              </a:solidFill>
              <a:round/>
              <a:headEnd/>
              <a:tailEnd/>
            </a:ln>
          </p:spPr>
          <p:txBody>
            <a:bodyPr/>
            <a:lstStyle/>
            <a:p>
              <a:endParaRPr lang="zh-CN" altLang="en-US"/>
            </a:p>
          </p:txBody>
        </p:sp>
        <p:sp>
          <p:nvSpPr>
            <p:cNvPr id="37938" name="Oval 49"/>
            <p:cNvSpPr>
              <a:spLocks noChangeArrowheads="1"/>
            </p:cNvSpPr>
            <p:nvPr/>
          </p:nvSpPr>
          <p:spPr bwMode="auto">
            <a:xfrm>
              <a:off x="4997" y="857"/>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7939" name="Line 50"/>
            <p:cNvSpPr>
              <a:spLocks noChangeShapeType="1"/>
            </p:cNvSpPr>
            <p:nvPr/>
          </p:nvSpPr>
          <p:spPr bwMode="auto">
            <a:xfrm rot="-5400000">
              <a:off x="4467" y="1578"/>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7905" name="Object 51"/>
            <p:cNvGraphicFramePr>
              <a:graphicFrameLocks noChangeAspect="1"/>
            </p:cNvGraphicFramePr>
            <p:nvPr/>
          </p:nvGraphicFramePr>
          <p:xfrm>
            <a:off x="4585" y="1457"/>
            <a:ext cx="278" cy="253"/>
          </p:xfrm>
          <a:graphic>
            <a:graphicData uri="http://schemas.openxmlformats.org/presentationml/2006/ole">
              <p:oleObj spid="_x0000_s313359" name="公式" r:id="rId17" imgW="253890" imgH="241195" progId="Equation.3">
                <p:embed/>
              </p:oleObj>
            </a:graphicData>
          </a:graphic>
        </p:graphicFrame>
        <p:sp>
          <p:nvSpPr>
            <p:cNvPr id="37940" name="Text Box 59"/>
            <p:cNvSpPr txBox="1">
              <a:spLocks noChangeArrowheads="1"/>
            </p:cNvSpPr>
            <p:nvPr/>
          </p:nvSpPr>
          <p:spPr bwMode="auto">
            <a:xfrm>
              <a:off x="3255" y="2262"/>
              <a:ext cx="2525" cy="234"/>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r>
                <a:rPr lang="zh-CN" altLang="en-US">
                  <a:solidFill>
                    <a:schemeClr val="accent2"/>
                  </a:solidFill>
                  <a:ea typeface="楷体_GB2312" pitchFamily="49" charset="-122"/>
                </a:rPr>
                <a:t>（所有电容均开路）</a:t>
              </a:r>
              <a:endParaRPr lang="zh-CN" altLang="en-US"/>
            </a:p>
          </p:txBody>
        </p:sp>
      </p:grpSp>
      <p:sp>
        <p:nvSpPr>
          <p:cNvPr id="248893" name="Text Box 61"/>
          <p:cNvSpPr txBox="1">
            <a:spLocks noChangeArrowheads="1"/>
          </p:cNvSpPr>
          <p:nvPr/>
        </p:nvSpPr>
        <p:spPr bwMode="auto">
          <a:xfrm>
            <a:off x="246063" y="1444625"/>
            <a:ext cx="504190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由基极</a:t>
            </a:r>
            <a:r>
              <a:rPr lang="en-US" altLang="zh-CN" sz="2400"/>
              <a:t>-</a:t>
            </a:r>
            <a:r>
              <a:rPr lang="zh-CN" altLang="en-US" sz="2400"/>
              <a:t>发射极回路求</a:t>
            </a:r>
            <a:r>
              <a:rPr lang="en-US" altLang="zh-CN" sz="2400"/>
              <a:t>I</a:t>
            </a:r>
            <a:r>
              <a:rPr lang="en-US" altLang="zh-CN" sz="2400" baseline="-25000"/>
              <a:t>BQ</a:t>
            </a:r>
            <a:r>
              <a:rPr lang="zh-CN" altLang="en-US" sz="2400"/>
              <a:t>（或</a:t>
            </a:r>
            <a:r>
              <a:rPr lang="en-US" altLang="zh-CN" sz="2400"/>
              <a:t>I</a:t>
            </a:r>
            <a:r>
              <a:rPr lang="en-US" altLang="zh-CN" sz="2400" baseline="-25000"/>
              <a:t>EQ</a:t>
            </a:r>
            <a:r>
              <a:rPr lang="zh-CN" altLang="en-US" sz="2400"/>
              <a:t>）</a:t>
            </a:r>
            <a:endParaRPr lang="zh-CN" altLang="en-US" sz="2400" baseline="-25000"/>
          </a:p>
        </p:txBody>
      </p:sp>
      <p:sp>
        <p:nvSpPr>
          <p:cNvPr id="248898" name="Text Box 66"/>
          <p:cNvSpPr txBox="1">
            <a:spLocks noChangeArrowheads="1"/>
          </p:cNvSpPr>
          <p:nvPr/>
        </p:nvSpPr>
        <p:spPr bwMode="auto">
          <a:xfrm>
            <a:off x="95250" y="3952875"/>
            <a:ext cx="391160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⑶</a:t>
            </a:r>
            <a:r>
              <a:rPr lang="zh-CN" altLang="en-US" sz="2400"/>
              <a:t>由</a:t>
            </a:r>
            <a:r>
              <a:rPr lang="en-US" altLang="zh-CN" sz="2400"/>
              <a:t>BJT</a:t>
            </a:r>
            <a:r>
              <a:rPr lang="zh-CN" altLang="en-US" sz="2400"/>
              <a:t>电流分配关系求</a:t>
            </a:r>
            <a:r>
              <a:rPr lang="en-US" altLang="zh-CN" sz="2400"/>
              <a:t>I</a:t>
            </a:r>
            <a:r>
              <a:rPr lang="en-US" altLang="zh-CN" sz="2400" baseline="-25000"/>
              <a:t>CQ</a:t>
            </a:r>
          </a:p>
        </p:txBody>
      </p:sp>
      <p:sp>
        <p:nvSpPr>
          <p:cNvPr id="248900" name="Text Box 68"/>
          <p:cNvSpPr txBox="1">
            <a:spLocks noChangeArrowheads="1"/>
          </p:cNvSpPr>
          <p:nvPr/>
        </p:nvSpPr>
        <p:spPr bwMode="auto">
          <a:xfrm>
            <a:off x="95250" y="5203825"/>
            <a:ext cx="431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⑷</a:t>
            </a:r>
            <a:r>
              <a:rPr lang="zh-CN" altLang="en-US" sz="2400"/>
              <a:t>由集电极</a:t>
            </a:r>
            <a:r>
              <a:rPr lang="en-US" altLang="zh-CN" sz="2400"/>
              <a:t>-</a:t>
            </a:r>
            <a:r>
              <a:rPr lang="zh-CN" altLang="en-US" sz="2400"/>
              <a:t>发射极回路求</a:t>
            </a:r>
            <a:r>
              <a:rPr lang="en-US" altLang="zh-CN" sz="2400"/>
              <a:t>V</a:t>
            </a:r>
            <a:r>
              <a:rPr lang="en-US" altLang="zh-CN" sz="2400" baseline="-25000"/>
              <a:t>CEQ</a:t>
            </a:r>
          </a:p>
        </p:txBody>
      </p:sp>
      <p:sp>
        <p:nvSpPr>
          <p:cNvPr id="64" name="AutoShape 21"/>
          <p:cNvSpPr>
            <a:spLocks noChangeArrowheads="1"/>
          </p:cNvSpPr>
          <p:nvPr/>
        </p:nvSpPr>
        <p:spPr bwMode="auto">
          <a:xfrm>
            <a:off x="3381375" y="1920875"/>
            <a:ext cx="2951163" cy="893763"/>
          </a:xfrm>
          <a:prstGeom prst="wedgeRoundRectCallout">
            <a:avLst>
              <a:gd name="adj1" fmla="val -43116"/>
              <a:gd name="adj2" fmla="val 76644"/>
              <a:gd name="adj3" fmla="val 16667"/>
            </a:avLst>
          </a:prstGeom>
          <a:solidFill>
            <a:schemeClr val="bg1"/>
          </a:solidFill>
          <a:ln w="12700" cap="sq">
            <a:solidFill>
              <a:schemeClr val="tx1"/>
            </a:solidFill>
            <a:miter lim="800000"/>
            <a:headEnd type="none" w="sm" len="sm"/>
            <a:tailEnd type="none" w="sm" len="sm"/>
          </a:ln>
        </p:spPr>
        <p:txBody>
          <a:bodyPr/>
          <a:lstStyle/>
          <a:p>
            <a:pPr algn="ctr"/>
            <a:r>
              <a:rPr lang="zh-CN" altLang="en-US" sz="2000">
                <a:solidFill>
                  <a:srgbClr val="FF0000"/>
                </a:solidFill>
              </a:rPr>
              <a:t>硅管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a:t>
            </a:r>
            <a:r>
              <a:rPr lang="zh-CN" altLang="en-US" sz="2400">
                <a:solidFill>
                  <a:srgbClr val="FF0000"/>
                </a:solidFill>
              </a:rPr>
              <a:t>（</a:t>
            </a:r>
            <a:r>
              <a:rPr lang="en-US" altLang="zh-CN" sz="2400">
                <a:solidFill>
                  <a:srgbClr val="FF0000"/>
                </a:solidFill>
              </a:rPr>
              <a:t>0.7V</a:t>
            </a:r>
            <a:r>
              <a:rPr lang="zh-CN" altLang="en-US" sz="2400">
                <a:solidFill>
                  <a:srgbClr val="FF0000"/>
                </a:solidFill>
              </a:rPr>
              <a:t>）</a:t>
            </a:r>
          </a:p>
          <a:p>
            <a:pPr algn="ctr"/>
            <a:r>
              <a:rPr lang="zh-CN" altLang="en-US" sz="2000">
                <a:solidFill>
                  <a:srgbClr val="FF0000"/>
                </a:solidFill>
              </a:rPr>
              <a:t>锗管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 =</a:t>
            </a:r>
            <a:r>
              <a:rPr lang="zh-CN" altLang="en-US" sz="2400">
                <a:solidFill>
                  <a:srgbClr val="FF0000"/>
                </a:solidFill>
              </a:rPr>
              <a:t>（</a:t>
            </a:r>
            <a:r>
              <a:rPr lang="en-US" altLang="zh-CN" sz="2400">
                <a:solidFill>
                  <a:srgbClr val="FF0000"/>
                </a:solidFill>
              </a:rPr>
              <a:t>0.2V</a:t>
            </a:r>
            <a:r>
              <a:rPr lang="zh-CN" altLang="en-US" sz="2400">
                <a:solidFill>
                  <a:srgbClr val="FF0000"/>
                </a:solidFill>
              </a:rPr>
              <a:t>）</a:t>
            </a:r>
          </a:p>
        </p:txBody>
      </p:sp>
      <p:graphicFrame>
        <p:nvGraphicFramePr>
          <p:cNvPr id="35904" name="Object 64"/>
          <p:cNvGraphicFramePr>
            <a:graphicFrameLocks noChangeAspect="1"/>
          </p:cNvGraphicFramePr>
          <p:nvPr/>
        </p:nvGraphicFramePr>
        <p:xfrm>
          <a:off x="1066800" y="2754313"/>
          <a:ext cx="2500313" cy="1111250"/>
        </p:xfrm>
        <a:graphic>
          <a:graphicData uri="http://schemas.openxmlformats.org/presentationml/2006/ole">
            <p:oleObj spid="_x0000_s313360" name="Equation" r:id="rId18" imgW="1028700" imgH="457200" progId="Equation.DSMT4">
              <p:embed/>
            </p:oleObj>
          </a:graphicData>
        </a:graphic>
      </p:graphicFrame>
      <p:graphicFrame>
        <p:nvGraphicFramePr>
          <p:cNvPr id="35905" name="Object 65"/>
          <p:cNvGraphicFramePr>
            <a:graphicFrameLocks noChangeAspect="1"/>
          </p:cNvGraphicFramePr>
          <p:nvPr/>
        </p:nvGraphicFramePr>
        <p:xfrm>
          <a:off x="523875" y="4579938"/>
          <a:ext cx="3333750" cy="519112"/>
        </p:xfrm>
        <a:graphic>
          <a:graphicData uri="http://schemas.openxmlformats.org/presentationml/2006/ole">
            <p:oleObj spid="_x0000_s313361" name="Equation" r:id="rId19" imgW="1548728" imgH="241195" progId="Equation.DSMT4">
              <p:embed/>
            </p:oleObj>
          </a:graphicData>
        </a:graphic>
      </p:graphicFrame>
      <p:graphicFrame>
        <p:nvGraphicFramePr>
          <p:cNvPr id="35906" name="Object 66"/>
          <p:cNvGraphicFramePr>
            <a:graphicFrameLocks noChangeAspect="1"/>
          </p:cNvGraphicFramePr>
          <p:nvPr/>
        </p:nvGraphicFramePr>
        <p:xfrm>
          <a:off x="1039813" y="5810250"/>
          <a:ext cx="2851150" cy="595313"/>
        </p:xfrm>
        <a:graphic>
          <a:graphicData uri="http://schemas.openxmlformats.org/presentationml/2006/ole">
            <p:oleObj spid="_x0000_s313362" name="Equation" r:id="rId20" imgW="1155700" imgH="241300" progId="Equation.DSMT4">
              <p:embed/>
            </p:oleObj>
          </a:graphicData>
        </a:graphic>
      </p:graphicFrame>
    </p:spTree>
    <p:extLst>
      <p:ext uri="{BB962C8B-B14F-4D97-AF65-F5344CB8AC3E}">
        <p14:creationId xmlns="" xmlns:p14="http://schemas.microsoft.com/office/powerpoint/2010/main" val="1172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8836"/>
                                        </p:tgtEl>
                                        <p:attrNameLst>
                                          <p:attrName>style.visibility</p:attrName>
                                        </p:attrNameLst>
                                      </p:cBhvr>
                                      <p:to>
                                        <p:strVal val="visible"/>
                                      </p:to>
                                    </p:set>
                                    <p:animEffect transition="in" filter="blinds(horizontal)">
                                      <p:cBhvr>
                                        <p:cTn id="7" dur="500"/>
                                        <p:tgtEl>
                                          <p:spTgt spid="248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8837"/>
                                        </p:tgtEl>
                                        <p:attrNameLst>
                                          <p:attrName>style.visibility</p:attrName>
                                        </p:attrNameLst>
                                      </p:cBhvr>
                                      <p:to>
                                        <p:strVal val="visible"/>
                                      </p:to>
                                    </p:set>
                                    <p:animEffect transition="in" filter="blinds(horizontal)">
                                      <p:cBhvr>
                                        <p:cTn id="12" dur="500"/>
                                        <p:tgtEl>
                                          <p:spTgt spid="2488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8893"/>
                                        </p:tgtEl>
                                        <p:attrNameLst>
                                          <p:attrName>style.visibility</p:attrName>
                                        </p:attrNameLst>
                                      </p:cBhvr>
                                      <p:to>
                                        <p:strVal val="visible"/>
                                      </p:to>
                                    </p:set>
                                    <p:animEffect transition="in" filter="blinds(horizontal)">
                                      <p:cBhvr>
                                        <p:cTn id="22" dur="500"/>
                                        <p:tgtEl>
                                          <p:spTgt spid="24889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48898"/>
                                        </p:tgtEl>
                                        <p:attrNameLst>
                                          <p:attrName>style.visibility</p:attrName>
                                        </p:attrNameLst>
                                      </p:cBhvr>
                                      <p:to>
                                        <p:strVal val="visible"/>
                                      </p:to>
                                    </p:set>
                                    <p:animEffect transition="in" filter="blinds(horizontal)">
                                      <p:cBhvr>
                                        <p:cTn id="35" dur="500"/>
                                        <p:tgtEl>
                                          <p:spTgt spid="24889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590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48900"/>
                                        </p:tgtEl>
                                        <p:attrNameLst>
                                          <p:attrName>style.visibility</p:attrName>
                                        </p:attrNameLst>
                                      </p:cBhvr>
                                      <p:to>
                                        <p:strVal val="visible"/>
                                      </p:to>
                                    </p:set>
                                    <p:animEffect transition="in" filter="blinds(horizontal)">
                                      <p:cBhvr>
                                        <p:cTn id="44" dur="500"/>
                                        <p:tgtEl>
                                          <p:spTgt spid="24890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animBg="1"/>
      <p:bldP spid="248837" grpId="0" animBg="1"/>
      <p:bldP spid="248893" grpId="0" animBg="1"/>
      <p:bldP spid="248898" grpId="0" animBg="1"/>
      <p:bldP spid="248900" grpId="0" animBg="1"/>
      <p:bldP spid="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1" name="日期占位符 1"/>
          <p:cNvSpPr>
            <a:spLocks noGrp="1"/>
          </p:cNvSpPr>
          <p:nvPr>
            <p:ph type="dt" sz="quarter" idx="10"/>
          </p:nvPr>
        </p:nvSpPr>
        <p:spPr>
          <a:noFill/>
        </p:spPr>
        <p:txBody>
          <a:bodyPr/>
          <a:lstStyle/>
          <a:p>
            <a:fld id="{8FFF6C18-3AB1-4845-9862-E12D77377F17}" type="datetime1">
              <a:rPr lang="zh-CN" altLang="en-US" smtClean="0">
                <a:latin typeface="Arial" pitchFamily="34" charset="0"/>
              </a:rPr>
              <a:pPr/>
              <a:t>2019-10-16</a:t>
            </a:fld>
            <a:endParaRPr lang="en-US" altLang="zh-CN" smtClean="0">
              <a:latin typeface="Arial" pitchFamily="34" charset="0"/>
            </a:endParaRPr>
          </a:p>
        </p:txBody>
      </p:sp>
      <p:sp>
        <p:nvSpPr>
          <p:cNvPr id="3893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8933" name="灯片编号占位符 3"/>
          <p:cNvSpPr>
            <a:spLocks noGrp="1"/>
          </p:cNvSpPr>
          <p:nvPr>
            <p:ph type="sldNum" sz="quarter" idx="12"/>
          </p:nvPr>
        </p:nvSpPr>
        <p:spPr>
          <a:noFill/>
        </p:spPr>
        <p:txBody>
          <a:bodyPr/>
          <a:lstStyle/>
          <a:p>
            <a:fld id="{D3A00547-FEF5-404C-914F-97C1507607A9}" type="slidenum">
              <a:rPr lang="en-US" altLang="zh-CN" smtClean="0">
                <a:latin typeface="Arial" pitchFamily="34" charset="0"/>
              </a:rPr>
              <a:pPr/>
              <a:t>56</a:t>
            </a:fld>
            <a:endParaRPr lang="en-US" altLang="zh-CN" smtClean="0">
              <a:latin typeface="Arial" pitchFamily="34" charset="0"/>
            </a:endParaRPr>
          </a:p>
        </p:txBody>
      </p:sp>
      <p:sp>
        <p:nvSpPr>
          <p:cNvPr id="38934" name="Text Box 4"/>
          <p:cNvSpPr txBox="1">
            <a:spLocks noChangeArrowheads="1"/>
          </p:cNvSpPr>
          <p:nvPr/>
        </p:nvSpPr>
        <p:spPr bwMode="auto">
          <a:xfrm>
            <a:off x="95250" y="122238"/>
            <a:ext cx="4097338"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a:t>
            </a:r>
            <a:r>
              <a:rPr lang="en-US" altLang="zh-CN" sz="2800"/>
              <a:t> v</a:t>
            </a:r>
            <a:r>
              <a:rPr lang="en-US" altLang="zh-CN" sz="2800" baseline="-25000"/>
              <a:t>i</a:t>
            </a:r>
            <a:r>
              <a:rPr lang="zh-CN" altLang="en-US" sz="2800"/>
              <a:t>≠</a:t>
            </a:r>
            <a:r>
              <a:rPr lang="en-US" altLang="zh-CN" sz="2800"/>
              <a:t>0</a:t>
            </a:r>
            <a:endParaRPr lang="zh-CN" altLang="en-US" sz="2800"/>
          </a:p>
        </p:txBody>
      </p:sp>
      <p:grpSp>
        <p:nvGrpSpPr>
          <p:cNvPr id="38935" name="Group 5"/>
          <p:cNvGrpSpPr>
            <a:grpSpLocks/>
          </p:cNvGrpSpPr>
          <p:nvPr/>
        </p:nvGrpSpPr>
        <p:grpSpPr bwMode="auto">
          <a:xfrm>
            <a:off x="4492625" y="1069975"/>
            <a:ext cx="4676775" cy="3390900"/>
            <a:chOff x="2626" y="560"/>
            <a:chExt cx="2946" cy="2136"/>
          </a:xfrm>
        </p:grpSpPr>
        <p:sp>
          <p:nvSpPr>
            <p:cNvPr id="38940" name="Line 6"/>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8941" name="Oval 7"/>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8914" name="Object 8"/>
            <p:cNvGraphicFramePr>
              <a:graphicFrameLocks noChangeAspect="1"/>
            </p:cNvGraphicFramePr>
            <p:nvPr/>
          </p:nvGraphicFramePr>
          <p:xfrm>
            <a:off x="2626" y="1881"/>
            <a:ext cx="285" cy="239"/>
          </p:xfrm>
          <a:graphic>
            <a:graphicData uri="http://schemas.openxmlformats.org/presentationml/2006/ole">
              <p:oleObj spid="_x0000_s314370" name="公式" r:id="rId4" imgW="253780" imgH="215713" progId="Equation.3">
                <p:embed/>
              </p:oleObj>
            </a:graphicData>
          </a:graphic>
        </p:graphicFrame>
        <p:graphicFrame>
          <p:nvGraphicFramePr>
            <p:cNvPr id="38915" name="Object 9"/>
            <p:cNvGraphicFramePr>
              <a:graphicFrameLocks noChangeAspect="1"/>
            </p:cNvGraphicFramePr>
            <p:nvPr/>
          </p:nvGraphicFramePr>
          <p:xfrm>
            <a:off x="4030" y="705"/>
            <a:ext cx="215" cy="253"/>
          </p:xfrm>
          <a:graphic>
            <a:graphicData uri="http://schemas.openxmlformats.org/presentationml/2006/ole">
              <p:oleObj spid="_x0000_s314371" name="公式" r:id="rId5" imgW="190500" imgH="228600" progId="Equation.3">
                <p:embed/>
              </p:oleObj>
            </a:graphicData>
          </a:graphic>
        </p:graphicFrame>
        <p:sp>
          <p:nvSpPr>
            <p:cNvPr id="38942" name="Line 10"/>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8916" name="Object 11"/>
            <p:cNvGraphicFramePr>
              <a:graphicFrameLocks noChangeAspect="1"/>
            </p:cNvGraphicFramePr>
            <p:nvPr/>
          </p:nvGraphicFramePr>
          <p:xfrm>
            <a:off x="3870" y="1475"/>
            <a:ext cx="178" cy="171"/>
          </p:xfrm>
          <a:graphic>
            <a:graphicData uri="http://schemas.openxmlformats.org/presentationml/2006/ole">
              <p:oleObj spid="_x0000_s314372" name="公式" r:id="rId6" imgW="139700" imgH="139700" progId="Equation.3">
                <p:embed/>
              </p:oleObj>
            </a:graphicData>
          </a:graphic>
        </p:graphicFrame>
        <p:graphicFrame>
          <p:nvGraphicFramePr>
            <p:cNvPr id="38917" name="Object 12"/>
            <p:cNvGraphicFramePr>
              <a:graphicFrameLocks noChangeAspect="1"/>
            </p:cNvGraphicFramePr>
            <p:nvPr/>
          </p:nvGraphicFramePr>
          <p:xfrm>
            <a:off x="3870" y="2130"/>
            <a:ext cx="153" cy="81"/>
          </p:xfrm>
          <a:graphic>
            <a:graphicData uri="http://schemas.openxmlformats.org/presentationml/2006/ole">
              <p:oleObj spid="_x0000_s314373" name="公式" r:id="rId7" imgW="139518" imgH="76101" progId="Equation.3">
                <p:embed/>
              </p:oleObj>
            </a:graphicData>
          </a:graphic>
        </p:graphicFrame>
        <p:graphicFrame>
          <p:nvGraphicFramePr>
            <p:cNvPr id="38918" name="Object 13"/>
            <p:cNvGraphicFramePr>
              <a:graphicFrameLocks noChangeAspect="1"/>
            </p:cNvGraphicFramePr>
            <p:nvPr/>
          </p:nvGraphicFramePr>
          <p:xfrm>
            <a:off x="3802" y="1714"/>
            <a:ext cx="314" cy="269"/>
          </p:xfrm>
          <a:graphic>
            <a:graphicData uri="http://schemas.openxmlformats.org/presentationml/2006/ole">
              <p:oleObj spid="_x0000_s314374" name="公式" r:id="rId8" imgW="241091" imgH="215713" progId="Equation.3">
                <p:embed/>
              </p:oleObj>
            </a:graphicData>
          </a:graphic>
        </p:graphicFrame>
        <p:sp>
          <p:nvSpPr>
            <p:cNvPr id="38943" name="Line 14"/>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8919" name="Object 15"/>
            <p:cNvGraphicFramePr>
              <a:graphicFrameLocks noChangeAspect="1"/>
            </p:cNvGraphicFramePr>
            <p:nvPr/>
          </p:nvGraphicFramePr>
          <p:xfrm>
            <a:off x="3547" y="1119"/>
            <a:ext cx="167" cy="226"/>
          </p:xfrm>
          <a:graphic>
            <a:graphicData uri="http://schemas.openxmlformats.org/presentationml/2006/ole">
              <p:oleObj spid="_x0000_s314375" name="公式" r:id="rId9" imgW="152268" imgH="215713" progId="Equation.3">
                <p:embed/>
              </p:oleObj>
            </a:graphicData>
          </a:graphic>
        </p:graphicFrame>
        <p:sp>
          <p:nvSpPr>
            <p:cNvPr id="38944" name="Oval 16"/>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8920" name="Object 17"/>
            <p:cNvGraphicFramePr>
              <a:graphicFrameLocks noChangeAspect="1"/>
            </p:cNvGraphicFramePr>
            <p:nvPr/>
          </p:nvGraphicFramePr>
          <p:xfrm>
            <a:off x="4658" y="1525"/>
            <a:ext cx="314" cy="285"/>
          </p:xfrm>
          <a:graphic>
            <a:graphicData uri="http://schemas.openxmlformats.org/presentationml/2006/ole">
              <p:oleObj spid="_x0000_s314376" name="公式" r:id="rId10" imgW="241300" imgH="228600" progId="Equation.3">
                <p:embed/>
              </p:oleObj>
            </a:graphicData>
          </a:graphic>
        </p:graphicFrame>
        <p:sp>
          <p:nvSpPr>
            <p:cNvPr id="38945" name="Line 18"/>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8946" name="Line 19"/>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8947" name="Group 20"/>
            <p:cNvGrpSpPr>
              <a:grpSpLocks/>
            </p:cNvGrpSpPr>
            <p:nvPr/>
          </p:nvGrpSpPr>
          <p:grpSpPr bwMode="auto">
            <a:xfrm>
              <a:off x="4088" y="1289"/>
              <a:ext cx="341" cy="366"/>
              <a:chOff x="2589" y="2584"/>
              <a:chExt cx="341" cy="366"/>
            </a:xfrm>
          </p:grpSpPr>
          <p:graphicFrame>
            <p:nvGraphicFramePr>
              <p:cNvPr id="38930" name="Object 21"/>
              <p:cNvGraphicFramePr>
                <a:graphicFrameLocks noChangeAspect="1"/>
              </p:cNvGraphicFramePr>
              <p:nvPr/>
            </p:nvGraphicFramePr>
            <p:xfrm>
              <a:off x="2759" y="2688"/>
              <a:ext cx="171" cy="183"/>
            </p:xfrm>
            <a:graphic>
              <a:graphicData uri="http://schemas.openxmlformats.org/presentationml/2006/ole">
                <p:oleObj spid="_x0000_s314377" name="公式" r:id="rId11" imgW="152268" imgH="164957" progId="Equation.3">
                  <p:embed/>
                </p:oleObj>
              </a:graphicData>
            </a:graphic>
          </p:graphicFrame>
          <p:grpSp>
            <p:nvGrpSpPr>
              <p:cNvPr id="38972" name="Group 22"/>
              <p:cNvGrpSpPr>
                <a:grpSpLocks/>
              </p:cNvGrpSpPr>
              <p:nvPr/>
            </p:nvGrpSpPr>
            <p:grpSpPr bwMode="auto">
              <a:xfrm>
                <a:off x="2589" y="2584"/>
                <a:ext cx="218" cy="366"/>
                <a:chOff x="2589" y="2584"/>
                <a:chExt cx="218" cy="366"/>
              </a:xfrm>
            </p:grpSpPr>
            <p:sp>
              <p:nvSpPr>
                <p:cNvPr id="38973" name="Line 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8974" name="Line 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8975" name="Line 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8948" name="Line 26"/>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8949" name="Line 27"/>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8921" name="Object 28"/>
            <p:cNvGraphicFramePr>
              <a:graphicFrameLocks noChangeAspect="1"/>
            </p:cNvGraphicFramePr>
            <p:nvPr/>
          </p:nvGraphicFramePr>
          <p:xfrm>
            <a:off x="4436" y="1119"/>
            <a:ext cx="167" cy="240"/>
          </p:xfrm>
          <a:graphic>
            <a:graphicData uri="http://schemas.openxmlformats.org/presentationml/2006/ole">
              <p:oleObj spid="_x0000_s314378" name="公式" r:id="rId12" imgW="152334" imgH="228501" progId="Equation.3">
                <p:embed/>
              </p:oleObj>
            </a:graphicData>
          </a:graphic>
        </p:graphicFrame>
        <p:graphicFrame>
          <p:nvGraphicFramePr>
            <p:cNvPr id="38922" name="Object 29"/>
            <p:cNvGraphicFramePr>
              <a:graphicFrameLocks noChangeAspect="1"/>
            </p:cNvGraphicFramePr>
            <p:nvPr/>
          </p:nvGraphicFramePr>
          <p:xfrm>
            <a:off x="5242" y="1342"/>
            <a:ext cx="330" cy="285"/>
          </p:xfrm>
          <a:graphic>
            <a:graphicData uri="http://schemas.openxmlformats.org/presentationml/2006/ole">
              <p:oleObj spid="_x0000_s314379" name="公式" r:id="rId13" imgW="253890" imgH="228501" progId="Equation.3">
                <p:embed/>
              </p:oleObj>
            </a:graphicData>
          </a:graphic>
        </p:graphicFrame>
        <p:grpSp>
          <p:nvGrpSpPr>
            <p:cNvPr id="38950" name="Group 30"/>
            <p:cNvGrpSpPr>
              <a:grpSpLocks/>
            </p:cNvGrpSpPr>
            <p:nvPr/>
          </p:nvGrpSpPr>
          <p:grpSpPr bwMode="auto">
            <a:xfrm>
              <a:off x="5084" y="1246"/>
              <a:ext cx="304" cy="102"/>
              <a:chOff x="112" y="3074"/>
              <a:chExt cx="304" cy="102"/>
            </a:xfrm>
          </p:grpSpPr>
          <p:sp>
            <p:nvSpPr>
              <p:cNvPr id="38970" name="Line 3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8971" name="Line 3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8951" name="Line 33"/>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8952" name="Line 34"/>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8953" name="Line 35"/>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8954" name="Line 36"/>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8955" name="Line 37"/>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8956" name="Rectangle 38"/>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8923" name="Object 39"/>
            <p:cNvGraphicFramePr>
              <a:graphicFrameLocks noChangeAspect="1"/>
            </p:cNvGraphicFramePr>
            <p:nvPr/>
          </p:nvGraphicFramePr>
          <p:xfrm>
            <a:off x="3489" y="1551"/>
            <a:ext cx="229" cy="253"/>
          </p:xfrm>
          <a:graphic>
            <a:graphicData uri="http://schemas.openxmlformats.org/presentationml/2006/ole">
              <p:oleObj spid="_x0000_s314380" name="公式" r:id="rId14" imgW="203112" imgH="228501" progId="Equation.3">
                <p:embed/>
              </p:oleObj>
            </a:graphicData>
          </a:graphic>
        </p:graphicFrame>
        <p:graphicFrame>
          <p:nvGraphicFramePr>
            <p:cNvPr id="38924" name="Object 40"/>
            <p:cNvGraphicFramePr>
              <a:graphicFrameLocks noChangeAspect="1"/>
            </p:cNvGraphicFramePr>
            <p:nvPr/>
          </p:nvGraphicFramePr>
          <p:xfrm>
            <a:off x="4759" y="1144"/>
            <a:ext cx="153" cy="147"/>
          </p:xfrm>
          <a:graphic>
            <a:graphicData uri="http://schemas.openxmlformats.org/presentationml/2006/ole">
              <p:oleObj spid="_x0000_s314381" name="公式" r:id="rId15" imgW="139700" imgH="139700" progId="Equation.3">
                <p:embed/>
              </p:oleObj>
            </a:graphicData>
          </a:graphic>
        </p:graphicFrame>
        <p:graphicFrame>
          <p:nvGraphicFramePr>
            <p:cNvPr id="38925" name="Object 41"/>
            <p:cNvGraphicFramePr>
              <a:graphicFrameLocks noChangeAspect="1"/>
            </p:cNvGraphicFramePr>
            <p:nvPr/>
          </p:nvGraphicFramePr>
          <p:xfrm>
            <a:off x="4733" y="2135"/>
            <a:ext cx="153" cy="81"/>
          </p:xfrm>
          <a:graphic>
            <a:graphicData uri="http://schemas.openxmlformats.org/presentationml/2006/ole">
              <p:oleObj spid="_x0000_s314382" name="公式" r:id="rId16" imgW="139518" imgH="76101" progId="Equation.3">
                <p:embed/>
              </p:oleObj>
            </a:graphicData>
          </a:graphic>
        </p:graphicFrame>
        <p:sp>
          <p:nvSpPr>
            <p:cNvPr id="38957" name="Line 42"/>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8958" name="Group 43"/>
            <p:cNvGrpSpPr>
              <a:grpSpLocks/>
            </p:cNvGrpSpPr>
            <p:nvPr/>
          </p:nvGrpSpPr>
          <p:grpSpPr bwMode="auto">
            <a:xfrm>
              <a:off x="2931" y="1957"/>
              <a:ext cx="304" cy="102"/>
              <a:chOff x="112" y="3074"/>
              <a:chExt cx="304" cy="102"/>
            </a:xfrm>
          </p:grpSpPr>
          <p:sp>
            <p:nvSpPr>
              <p:cNvPr id="38968" name="Line 4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8969" name="Line 4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8959" name="Rectangle 46"/>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8960" name="Line 47"/>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8961" name="Oval 48"/>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8962" name="Line 49"/>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8926" name="Object 50"/>
            <p:cNvGraphicFramePr>
              <a:graphicFrameLocks noChangeAspect="1"/>
            </p:cNvGraphicFramePr>
            <p:nvPr/>
          </p:nvGraphicFramePr>
          <p:xfrm>
            <a:off x="4436" y="1673"/>
            <a:ext cx="167" cy="226"/>
          </p:xfrm>
          <a:graphic>
            <a:graphicData uri="http://schemas.openxmlformats.org/presentationml/2006/ole">
              <p:oleObj spid="_x0000_s314383" name="公式" r:id="rId17" imgW="152268" imgH="215713" progId="Equation.3">
                <p:embed/>
              </p:oleObj>
            </a:graphicData>
          </a:graphic>
        </p:graphicFrame>
        <p:grpSp>
          <p:nvGrpSpPr>
            <p:cNvPr id="38963" name="Group 51"/>
            <p:cNvGrpSpPr>
              <a:grpSpLocks/>
            </p:cNvGrpSpPr>
            <p:nvPr/>
          </p:nvGrpSpPr>
          <p:grpSpPr bwMode="auto">
            <a:xfrm>
              <a:off x="2691" y="1438"/>
              <a:ext cx="530" cy="443"/>
              <a:chOff x="859" y="2535"/>
              <a:chExt cx="530" cy="443"/>
            </a:xfrm>
          </p:grpSpPr>
          <p:graphicFrame>
            <p:nvGraphicFramePr>
              <p:cNvPr id="38927" name="Object 52"/>
              <p:cNvGraphicFramePr>
                <a:graphicFrameLocks noChangeAspect="1"/>
              </p:cNvGraphicFramePr>
              <p:nvPr/>
            </p:nvGraphicFramePr>
            <p:xfrm>
              <a:off x="1021" y="2535"/>
              <a:ext cx="157" cy="158"/>
            </p:xfrm>
            <a:graphic>
              <a:graphicData uri="http://schemas.openxmlformats.org/presentationml/2006/ole">
                <p:oleObj spid="_x0000_s314384" name="公式" r:id="rId18" imgW="139700" imgH="139700" progId="Equation.3">
                  <p:embed/>
                </p:oleObj>
              </a:graphicData>
            </a:graphic>
          </p:graphicFrame>
          <p:graphicFrame>
            <p:nvGraphicFramePr>
              <p:cNvPr id="38928" name="Object 53"/>
              <p:cNvGraphicFramePr>
                <a:graphicFrameLocks noChangeAspect="1"/>
              </p:cNvGraphicFramePr>
              <p:nvPr/>
            </p:nvGraphicFramePr>
            <p:xfrm>
              <a:off x="1008" y="2889"/>
              <a:ext cx="158" cy="89"/>
            </p:xfrm>
            <a:graphic>
              <a:graphicData uri="http://schemas.openxmlformats.org/presentationml/2006/ole">
                <p:oleObj spid="_x0000_s314385" name="公式" r:id="rId19" imgW="139518" imgH="76101" progId="Equation.3">
                  <p:embed/>
                </p:oleObj>
              </a:graphicData>
            </a:graphic>
          </p:graphicFrame>
          <p:graphicFrame>
            <p:nvGraphicFramePr>
              <p:cNvPr id="38929" name="Object 54"/>
              <p:cNvGraphicFramePr>
                <a:graphicFrameLocks noChangeAspect="1"/>
              </p:cNvGraphicFramePr>
              <p:nvPr/>
            </p:nvGraphicFramePr>
            <p:xfrm>
              <a:off x="859" y="2636"/>
              <a:ext cx="185" cy="253"/>
            </p:xfrm>
            <a:graphic>
              <a:graphicData uri="http://schemas.openxmlformats.org/presentationml/2006/ole">
                <p:oleObj spid="_x0000_s314386" name="公式" r:id="rId20" imgW="165028" imgH="228501" progId="Equation.3">
                  <p:embed/>
                </p:oleObj>
              </a:graphicData>
            </a:graphic>
          </p:graphicFrame>
          <p:grpSp>
            <p:nvGrpSpPr>
              <p:cNvPr id="38965" name="Group 55"/>
              <p:cNvGrpSpPr>
                <a:grpSpLocks/>
              </p:cNvGrpSpPr>
              <p:nvPr/>
            </p:nvGrpSpPr>
            <p:grpSpPr bwMode="auto">
              <a:xfrm>
                <a:off x="1120" y="2648"/>
                <a:ext cx="269" cy="268"/>
                <a:chOff x="144" y="3216"/>
                <a:chExt cx="240" cy="240"/>
              </a:xfrm>
            </p:grpSpPr>
            <p:sp>
              <p:nvSpPr>
                <p:cNvPr id="38966" name="Oval 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8967" name="Line 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8964" name="Text Box 58"/>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249915" name="Text Box 59"/>
          <p:cNvSpPr txBox="1">
            <a:spLocks noChangeArrowheads="1"/>
          </p:cNvSpPr>
          <p:nvPr/>
        </p:nvSpPr>
        <p:spPr bwMode="auto">
          <a:xfrm>
            <a:off x="95250" y="749300"/>
            <a:ext cx="463550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输入信号</a:t>
            </a:r>
            <a:r>
              <a:rPr lang="en-US" altLang="zh-CN" sz="2400"/>
              <a:t>v</a:t>
            </a:r>
            <a:r>
              <a:rPr lang="en-US" altLang="zh-CN" sz="2400" baseline="-25000"/>
              <a:t>i</a:t>
            </a:r>
            <a:r>
              <a:rPr lang="en-US" altLang="en-US" sz="2400"/>
              <a:t>≠</a:t>
            </a:r>
            <a:r>
              <a:rPr lang="en-US" altLang="zh-CN" sz="2400"/>
              <a:t>0</a:t>
            </a:r>
            <a:r>
              <a:rPr lang="zh-CN" altLang="en-US" sz="2400"/>
              <a:t>，此时放大电路工作状态称为动态或交流工作状态</a:t>
            </a:r>
          </a:p>
        </p:txBody>
      </p:sp>
      <p:sp>
        <p:nvSpPr>
          <p:cNvPr id="249916" name="Text Box 60"/>
          <p:cNvSpPr txBox="1">
            <a:spLocks noChangeArrowheads="1"/>
          </p:cNvSpPr>
          <p:nvPr/>
        </p:nvSpPr>
        <p:spPr bwMode="auto">
          <a:xfrm>
            <a:off x="95250" y="2035175"/>
            <a:ext cx="4395788" cy="19177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动态时，电路中除了直流量外，还有交流量；在</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基础上各自叠加上</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后得到混合量</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a:t>
            </a:r>
          </a:p>
        </p:txBody>
      </p:sp>
      <p:sp>
        <p:nvSpPr>
          <p:cNvPr id="249917" name="Text Box 61"/>
          <p:cNvSpPr txBox="1">
            <a:spLocks noChangeArrowheads="1"/>
          </p:cNvSpPr>
          <p:nvPr/>
        </p:nvSpPr>
        <p:spPr bwMode="auto">
          <a:xfrm>
            <a:off x="206375" y="5214938"/>
            <a:ext cx="7143750"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若只分析交流参数，则需要把交流、直流分开考虑，画出交流通路。</a:t>
            </a:r>
          </a:p>
        </p:txBody>
      </p:sp>
      <p:sp>
        <p:nvSpPr>
          <p:cNvPr id="249973" name="Text Box 117"/>
          <p:cNvSpPr txBox="1">
            <a:spLocks noChangeArrowheads="1"/>
          </p:cNvSpPr>
          <p:nvPr/>
        </p:nvSpPr>
        <p:spPr bwMode="auto">
          <a:xfrm>
            <a:off x="166688" y="4460875"/>
            <a:ext cx="5603875"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注意：</a:t>
            </a:r>
            <a:r>
              <a:rPr lang="en-US" altLang="zh-CN" sz="2400"/>
              <a:t>v</a:t>
            </a:r>
            <a:r>
              <a:rPr lang="en-US" altLang="zh-CN" sz="2400" baseline="-25000"/>
              <a:t>ce</a:t>
            </a:r>
            <a:r>
              <a:rPr lang="zh-CN" altLang="en-US" sz="2400"/>
              <a:t>与</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的变化方向相反</a:t>
            </a:r>
          </a:p>
        </p:txBody>
      </p:sp>
    </p:spTree>
    <p:extLst>
      <p:ext uri="{BB962C8B-B14F-4D97-AF65-F5344CB8AC3E}">
        <p14:creationId xmlns="" xmlns:p14="http://schemas.microsoft.com/office/powerpoint/2010/main" val="21275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9915"/>
                                        </p:tgtEl>
                                        <p:attrNameLst>
                                          <p:attrName>style.visibility</p:attrName>
                                        </p:attrNameLst>
                                      </p:cBhvr>
                                      <p:to>
                                        <p:strVal val="visible"/>
                                      </p:to>
                                    </p:set>
                                    <p:animEffect transition="in" filter="blinds(horizontal)">
                                      <p:cBhvr>
                                        <p:cTn id="7" dur="500"/>
                                        <p:tgtEl>
                                          <p:spTgt spid="2499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916"/>
                                        </p:tgtEl>
                                        <p:attrNameLst>
                                          <p:attrName>style.visibility</p:attrName>
                                        </p:attrNameLst>
                                      </p:cBhvr>
                                      <p:to>
                                        <p:strVal val="visible"/>
                                      </p:to>
                                    </p:set>
                                    <p:animEffect transition="in" filter="blinds(horizontal)">
                                      <p:cBhvr>
                                        <p:cTn id="12" dur="500"/>
                                        <p:tgtEl>
                                          <p:spTgt spid="2499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9973"/>
                                        </p:tgtEl>
                                        <p:attrNameLst>
                                          <p:attrName>style.visibility</p:attrName>
                                        </p:attrNameLst>
                                      </p:cBhvr>
                                      <p:to>
                                        <p:strVal val="visible"/>
                                      </p:to>
                                    </p:set>
                                    <p:animEffect transition="in" filter="blinds(horizontal)">
                                      <p:cBhvr>
                                        <p:cTn id="17" dur="500"/>
                                        <p:tgtEl>
                                          <p:spTgt spid="2499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9917"/>
                                        </p:tgtEl>
                                        <p:attrNameLst>
                                          <p:attrName>style.visibility</p:attrName>
                                        </p:attrNameLst>
                                      </p:cBhvr>
                                      <p:to>
                                        <p:strVal val="visible"/>
                                      </p:to>
                                    </p:set>
                                    <p:animEffect transition="in" filter="blinds(horizontal)">
                                      <p:cBhvr>
                                        <p:cTn id="22" dur="500"/>
                                        <p:tgtEl>
                                          <p:spTgt spid="249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15" grpId="0" animBg="1"/>
      <p:bldP spid="249916" grpId="0" animBg="1"/>
      <p:bldP spid="249917" grpId="0" animBg="1"/>
      <p:bldP spid="2499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日期占位符 1"/>
          <p:cNvSpPr>
            <a:spLocks noGrp="1"/>
          </p:cNvSpPr>
          <p:nvPr>
            <p:ph type="dt" sz="quarter" idx="10"/>
          </p:nvPr>
        </p:nvSpPr>
        <p:spPr>
          <a:noFill/>
        </p:spPr>
        <p:txBody>
          <a:bodyPr/>
          <a:lstStyle/>
          <a:p>
            <a:fld id="{E7A7987F-06D5-4B07-B4C9-F0FEF79234BA}" type="datetime1">
              <a:rPr lang="zh-CN" altLang="en-US" smtClean="0">
                <a:latin typeface="Arial" pitchFamily="34" charset="0"/>
              </a:rPr>
              <a:pPr/>
              <a:t>2019-10-16</a:t>
            </a:fld>
            <a:endParaRPr lang="en-US" altLang="zh-CN" smtClean="0">
              <a:latin typeface="Arial" pitchFamily="34" charset="0"/>
            </a:endParaRPr>
          </a:p>
        </p:txBody>
      </p:sp>
      <p:sp>
        <p:nvSpPr>
          <p:cNvPr id="39943"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9944" name="灯片编号占位符 3"/>
          <p:cNvSpPr>
            <a:spLocks noGrp="1"/>
          </p:cNvSpPr>
          <p:nvPr>
            <p:ph type="sldNum" sz="quarter" idx="12"/>
          </p:nvPr>
        </p:nvSpPr>
        <p:spPr>
          <a:noFill/>
        </p:spPr>
        <p:txBody>
          <a:bodyPr/>
          <a:lstStyle/>
          <a:p>
            <a:fld id="{85C0FB64-51A2-4D9D-99D3-B455ED168BC7}" type="slidenum">
              <a:rPr lang="en-US" altLang="zh-CN" smtClean="0">
                <a:latin typeface="Arial" pitchFamily="34" charset="0"/>
              </a:rPr>
              <a:pPr/>
              <a:t>57</a:t>
            </a:fld>
            <a:endParaRPr lang="en-US" altLang="zh-CN" smtClean="0">
              <a:latin typeface="Arial" pitchFamily="34" charset="0"/>
            </a:endParaRPr>
          </a:p>
        </p:txBody>
      </p:sp>
      <p:sp>
        <p:nvSpPr>
          <p:cNvPr id="39945" name="Text Box 50"/>
          <p:cNvSpPr txBox="1">
            <a:spLocks noChangeArrowheads="1"/>
          </p:cNvSpPr>
          <p:nvPr/>
        </p:nvSpPr>
        <p:spPr bwMode="auto">
          <a:xfrm>
            <a:off x="127000" y="0"/>
            <a:ext cx="29448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画交流通路的原则：</a:t>
            </a:r>
          </a:p>
        </p:txBody>
      </p:sp>
      <p:sp>
        <p:nvSpPr>
          <p:cNvPr id="250931" name="Text Box 51"/>
          <p:cNvSpPr txBox="1">
            <a:spLocks noChangeArrowheads="1"/>
          </p:cNvSpPr>
          <p:nvPr/>
        </p:nvSpPr>
        <p:spPr bwMode="auto">
          <a:xfrm>
            <a:off x="206375" y="571500"/>
            <a:ext cx="6580188"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电路中内阻很小的直流电压源视为短路，内阻很大的电流源或恒流源视为开路；</a:t>
            </a:r>
          </a:p>
        </p:txBody>
      </p:sp>
      <p:sp>
        <p:nvSpPr>
          <p:cNvPr id="39980" name="Text Box 52"/>
          <p:cNvSpPr txBox="1">
            <a:spLocks noChangeArrowheads="1"/>
          </p:cNvSpPr>
          <p:nvPr/>
        </p:nvSpPr>
        <p:spPr bwMode="auto">
          <a:xfrm>
            <a:off x="166688" y="1524000"/>
            <a:ext cx="51593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②</a:t>
            </a:r>
            <a:r>
              <a:rPr lang="zh-CN" altLang="en-US" sz="2400"/>
              <a:t>对一定频率范围内的交流信号，容量较大的电容视为短路。</a:t>
            </a:r>
          </a:p>
        </p:txBody>
      </p:sp>
      <p:sp>
        <p:nvSpPr>
          <p:cNvPr id="39948" name="Rectangle 49"/>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49" name="Rectangle 51"/>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0" name="Rectangle 5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1" name="Rectangle 55"/>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2" name="Rectangle 57"/>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3" name="Rectangle 59"/>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4" name="Rectangle 61"/>
          <p:cNvSpPr>
            <a:spLocks noChangeArrowheads="1"/>
          </p:cNvSpPr>
          <p:nvPr/>
        </p:nvSpPr>
        <p:spPr bwMode="auto">
          <a:xfrm>
            <a:off x="735013" y="4565650"/>
            <a:ext cx="184150" cy="457200"/>
          </a:xfrm>
          <a:prstGeom prst="rect">
            <a:avLst/>
          </a:prstGeom>
          <a:noFill/>
          <a:ln w="9525">
            <a:noFill/>
            <a:miter lim="800000"/>
            <a:headEnd/>
            <a:tailEnd/>
          </a:ln>
        </p:spPr>
        <p:txBody>
          <a:bodyPr wrap="none" anchor="ctr">
            <a:spAutoFit/>
          </a:bodyPr>
          <a:lstStyle/>
          <a:p>
            <a:pPr algn="ctr"/>
            <a:endParaRPr lang="zh-CN" altLang="zh-CN" b="0"/>
          </a:p>
        </p:txBody>
      </p:sp>
      <p:sp>
        <p:nvSpPr>
          <p:cNvPr id="39955" name="Rectangle 63"/>
          <p:cNvSpPr>
            <a:spLocks noChangeArrowheads="1"/>
          </p:cNvSpPr>
          <p:nvPr/>
        </p:nvSpPr>
        <p:spPr bwMode="auto">
          <a:xfrm>
            <a:off x="735013" y="4565650"/>
            <a:ext cx="184150" cy="457200"/>
          </a:xfrm>
          <a:prstGeom prst="rect">
            <a:avLst/>
          </a:prstGeom>
          <a:noFill/>
          <a:ln w="9525">
            <a:noFill/>
            <a:miter lim="800000"/>
            <a:headEnd/>
            <a:tailEnd/>
          </a:ln>
        </p:spPr>
        <p:txBody>
          <a:bodyPr wrap="none" anchor="ctr">
            <a:spAutoFit/>
          </a:bodyPr>
          <a:lstStyle/>
          <a:p>
            <a:pPr algn="ctr"/>
            <a:endParaRPr lang="zh-CN" altLang="zh-CN" b="0"/>
          </a:p>
        </p:txBody>
      </p:sp>
      <p:sp>
        <p:nvSpPr>
          <p:cNvPr id="39956" name="Rectangle 67"/>
          <p:cNvSpPr>
            <a:spLocks noChangeArrowheads="1"/>
          </p:cNvSpPr>
          <p:nvPr/>
        </p:nvSpPr>
        <p:spPr bwMode="auto">
          <a:xfrm>
            <a:off x="4659313" y="3306763"/>
            <a:ext cx="184150" cy="457200"/>
          </a:xfrm>
          <a:prstGeom prst="rect">
            <a:avLst/>
          </a:prstGeom>
          <a:noFill/>
          <a:ln w="9525">
            <a:noFill/>
            <a:miter lim="800000"/>
            <a:headEnd/>
            <a:tailEnd/>
          </a:ln>
        </p:spPr>
        <p:txBody>
          <a:bodyPr wrap="none" anchor="ctr">
            <a:spAutoFit/>
          </a:bodyPr>
          <a:lstStyle/>
          <a:p>
            <a:pPr algn="ctr"/>
            <a:endParaRPr lang="zh-CN" altLang="zh-CN" b="0"/>
          </a:p>
        </p:txBody>
      </p:sp>
      <p:grpSp>
        <p:nvGrpSpPr>
          <p:cNvPr id="2" name="Group 88"/>
          <p:cNvGrpSpPr>
            <a:grpSpLocks/>
          </p:cNvGrpSpPr>
          <p:nvPr/>
        </p:nvGrpSpPr>
        <p:grpSpPr bwMode="auto">
          <a:xfrm>
            <a:off x="5246688" y="1960563"/>
            <a:ext cx="3897312" cy="2619375"/>
            <a:chOff x="-91" y="2508"/>
            <a:chExt cx="2790" cy="1746"/>
          </a:xfrm>
        </p:grpSpPr>
        <p:graphicFrame>
          <p:nvGraphicFramePr>
            <p:cNvPr id="39939" name="Object 23"/>
            <p:cNvGraphicFramePr>
              <a:graphicFrameLocks noChangeAspect="1"/>
            </p:cNvGraphicFramePr>
            <p:nvPr/>
          </p:nvGraphicFramePr>
          <p:xfrm>
            <a:off x="-91" y="2508"/>
            <a:ext cx="2472" cy="1746"/>
          </p:xfrm>
          <a:graphic>
            <a:graphicData uri="http://schemas.openxmlformats.org/presentationml/2006/ole">
              <p:oleObj spid="_x0000_s474114" name="BMP 图像" r:id="rId4" imgW="5601482" imgH="3772427" progId="PBrush">
                <p:embed/>
              </p:oleObj>
            </a:graphicData>
          </a:graphic>
        </p:graphicFrame>
        <p:graphicFrame>
          <p:nvGraphicFramePr>
            <p:cNvPr id="39940" name="Object 64"/>
            <p:cNvGraphicFramePr>
              <a:graphicFrameLocks noChangeAspect="1"/>
            </p:cNvGraphicFramePr>
            <p:nvPr/>
          </p:nvGraphicFramePr>
          <p:xfrm>
            <a:off x="0" y="3181"/>
            <a:ext cx="183" cy="281"/>
          </p:xfrm>
          <a:graphic>
            <a:graphicData uri="http://schemas.openxmlformats.org/presentationml/2006/ole">
              <p:oleObj spid="_x0000_s474115" name="Equation" r:id="rId5" imgW="330057" imgH="482391" progId="Equation.DSMT4">
                <p:embed/>
              </p:oleObj>
            </a:graphicData>
          </a:graphic>
        </p:graphicFrame>
        <p:graphicFrame>
          <p:nvGraphicFramePr>
            <p:cNvPr id="39941" name="Object 66"/>
            <p:cNvGraphicFramePr>
              <a:graphicFrameLocks noChangeAspect="1"/>
            </p:cNvGraphicFramePr>
            <p:nvPr/>
          </p:nvGraphicFramePr>
          <p:xfrm>
            <a:off x="2494" y="3135"/>
            <a:ext cx="205" cy="281"/>
          </p:xfrm>
          <a:graphic>
            <a:graphicData uri="http://schemas.openxmlformats.org/presentationml/2006/ole">
              <p:oleObj spid="_x0000_s474116" name="Equation" r:id="rId6" imgW="368140" imgH="482391" progId="Equation.DSMT4">
                <p:embed/>
              </p:oleObj>
            </a:graphicData>
          </a:graphic>
        </p:graphicFrame>
      </p:grpSp>
      <p:pic>
        <p:nvPicPr>
          <p:cNvPr id="39958" name="Picture 72"/>
          <p:cNvPicPr>
            <a:picLocks noChangeAspect="1" noChangeArrowheads="1"/>
          </p:cNvPicPr>
          <p:nvPr/>
        </p:nvPicPr>
        <p:blipFill>
          <a:blip r:embed="rId7"/>
          <a:srcRect/>
          <a:stretch>
            <a:fillRect/>
          </a:stretch>
        </p:blipFill>
        <p:spPr bwMode="auto">
          <a:xfrm>
            <a:off x="179388" y="2959100"/>
            <a:ext cx="5219700" cy="3684588"/>
          </a:xfrm>
          <a:prstGeom prst="rect">
            <a:avLst/>
          </a:prstGeom>
          <a:noFill/>
          <a:ln w="9525">
            <a:noFill/>
            <a:miter lim="800000"/>
            <a:headEnd/>
            <a:tailEnd/>
          </a:ln>
        </p:spPr>
      </p:pic>
      <p:grpSp>
        <p:nvGrpSpPr>
          <p:cNvPr id="3" name="Group 73"/>
          <p:cNvGrpSpPr>
            <a:grpSpLocks/>
          </p:cNvGrpSpPr>
          <p:nvPr/>
        </p:nvGrpSpPr>
        <p:grpSpPr bwMode="auto">
          <a:xfrm>
            <a:off x="2843213" y="2778125"/>
            <a:ext cx="2879725" cy="3421063"/>
            <a:chOff x="1769" y="1051"/>
            <a:chExt cx="1180" cy="1835"/>
          </a:xfrm>
        </p:grpSpPr>
        <p:sp>
          <p:nvSpPr>
            <p:cNvPr id="39970" name="Oval 74"/>
            <p:cNvSpPr>
              <a:spLocks noChangeArrowheads="1"/>
            </p:cNvSpPr>
            <p:nvPr/>
          </p:nvSpPr>
          <p:spPr bwMode="auto">
            <a:xfrm>
              <a:off x="1801" y="1051"/>
              <a:ext cx="490" cy="377"/>
            </a:xfrm>
            <a:prstGeom prst="ellipse">
              <a:avLst/>
            </a:prstGeom>
            <a:noFill/>
            <a:ln w="38100">
              <a:solidFill>
                <a:srgbClr val="FF3300"/>
              </a:solidFill>
              <a:round/>
              <a:headEnd/>
              <a:tailEnd/>
            </a:ln>
          </p:spPr>
          <p:txBody>
            <a:bodyPr lIns="90000" tIns="46800" rIns="90000" bIns="46800" anchor="ctr">
              <a:spAutoFit/>
            </a:bodyPr>
            <a:lstStyle/>
            <a:p>
              <a:endParaRPr lang="zh-CN" altLang="en-US"/>
            </a:p>
          </p:txBody>
        </p:sp>
        <p:sp>
          <p:nvSpPr>
            <p:cNvPr id="39971" name="Text Box 75"/>
            <p:cNvSpPr txBox="1">
              <a:spLocks noChangeArrowheads="1"/>
            </p:cNvSpPr>
            <p:nvPr/>
          </p:nvSpPr>
          <p:spPr bwMode="auto">
            <a:xfrm>
              <a:off x="2321" y="1088"/>
              <a:ext cx="628" cy="249"/>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2400">
                  <a:ea typeface="楷体_GB2312" pitchFamily="49" charset="-122"/>
                </a:rPr>
                <a:t>置零</a:t>
              </a:r>
            </a:p>
          </p:txBody>
        </p:sp>
        <p:sp>
          <p:nvSpPr>
            <p:cNvPr id="39972" name="Line 76"/>
            <p:cNvSpPr>
              <a:spLocks noChangeShapeType="1"/>
            </p:cNvSpPr>
            <p:nvPr/>
          </p:nvSpPr>
          <p:spPr bwMode="auto">
            <a:xfrm>
              <a:off x="1769" y="1275"/>
              <a:ext cx="816" cy="0"/>
            </a:xfrm>
            <a:prstGeom prst="line">
              <a:avLst/>
            </a:prstGeom>
            <a:noFill/>
            <a:ln w="38100">
              <a:solidFill>
                <a:schemeClr val="accent2"/>
              </a:solidFill>
              <a:round/>
              <a:headEnd/>
              <a:tailEnd/>
            </a:ln>
          </p:spPr>
          <p:txBody>
            <a:bodyPr/>
            <a:lstStyle/>
            <a:p>
              <a:endParaRPr lang="zh-CN" altLang="en-US"/>
            </a:p>
          </p:txBody>
        </p:sp>
        <p:sp>
          <p:nvSpPr>
            <p:cNvPr id="39973" name="Line 77"/>
            <p:cNvSpPr>
              <a:spLocks noChangeShapeType="1"/>
            </p:cNvSpPr>
            <p:nvPr/>
          </p:nvSpPr>
          <p:spPr bwMode="auto">
            <a:xfrm>
              <a:off x="2585" y="1275"/>
              <a:ext cx="0" cy="1611"/>
            </a:xfrm>
            <a:prstGeom prst="line">
              <a:avLst/>
            </a:prstGeom>
            <a:noFill/>
            <a:ln w="38100">
              <a:solidFill>
                <a:schemeClr val="accent2"/>
              </a:solidFill>
              <a:round/>
              <a:headEnd/>
              <a:tailEnd/>
            </a:ln>
          </p:spPr>
          <p:txBody>
            <a:bodyPr/>
            <a:lstStyle/>
            <a:p>
              <a:endParaRPr lang="zh-CN" altLang="en-US"/>
            </a:p>
          </p:txBody>
        </p:sp>
        <p:sp>
          <p:nvSpPr>
            <p:cNvPr id="39974" name="Line 78"/>
            <p:cNvSpPr>
              <a:spLocks noChangeShapeType="1"/>
            </p:cNvSpPr>
            <p:nvPr/>
          </p:nvSpPr>
          <p:spPr bwMode="auto">
            <a:xfrm>
              <a:off x="2290" y="2886"/>
              <a:ext cx="295" cy="0"/>
            </a:xfrm>
            <a:prstGeom prst="line">
              <a:avLst/>
            </a:prstGeom>
            <a:noFill/>
            <a:ln w="38100">
              <a:solidFill>
                <a:schemeClr val="accent2"/>
              </a:solidFill>
              <a:round/>
              <a:headEnd/>
              <a:tailEnd/>
            </a:ln>
          </p:spPr>
          <p:txBody>
            <a:bodyPr/>
            <a:lstStyle/>
            <a:p>
              <a:endParaRPr lang="zh-CN" altLang="en-US"/>
            </a:p>
          </p:txBody>
        </p:sp>
      </p:grpSp>
      <p:grpSp>
        <p:nvGrpSpPr>
          <p:cNvPr id="4" name="Group 79"/>
          <p:cNvGrpSpPr>
            <a:grpSpLocks/>
          </p:cNvGrpSpPr>
          <p:nvPr/>
        </p:nvGrpSpPr>
        <p:grpSpPr bwMode="auto">
          <a:xfrm>
            <a:off x="719138" y="4651375"/>
            <a:ext cx="1049337" cy="1185863"/>
            <a:chOff x="476" y="2523"/>
            <a:chExt cx="661" cy="747"/>
          </a:xfrm>
        </p:grpSpPr>
        <p:sp>
          <p:nvSpPr>
            <p:cNvPr id="39967" name="Text Box 80"/>
            <p:cNvSpPr txBox="1">
              <a:spLocks noChangeArrowheads="1"/>
            </p:cNvSpPr>
            <p:nvPr/>
          </p:nvSpPr>
          <p:spPr bwMode="auto">
            <a:xfrm>
              <a:off x="476" y="3024"/>
              <a:ext cx="626" cy="246"/>
            </a:xfrm>
            <a:prstGeom prst="rect">
              <a:avLst/>
            </a:prstGeom>
            <a:noFill/>
            <a:ln w="38100">
              <a:noFill/>
              <a:miter lim="800000"/>
              <a:headEnd/>
              <a:tailEnd/>
            </a:ln>
          </p:spPr>
          <p:txBody>
            <a:bodyPr lIns="90000" tIns="46800" rIns="90000" bIns="46800" anchor="ctr">
              <a:spAutoFit/>
            </a:bodyPr>
            <a:lstStyle/>
            <a:p>
              <a:pPr>
                <a:lnSpc>
                  <a:spcPct val="80000"/>
                </a:lnSpc>
              </a:pPr>
              <a:r>
                <a:rPr lang="zh-CN" altLang="en-US" sz="2400">
                  <a:ea typeface="楷体_GB2312" pitchFamily="49" charset="-122"/>
                </a:rPr>
                <a:t>短路</a:t>
              </a:r>
            </a:p>
          </p:txBody>
        </p:sp>
        <p:sp>
          <p:nvSpPr>
            <p:cNvPr id="39968" name="Oval 81"/>
            <p:cNvSpPr>
              <a:spLocks noChangeArrowheads="1"/>
            </p:cNvSpPr>
            <p:nvPr/>
          </p:nvSpPr>
          <p:spPr bwMode="auto">
            <a:xfrm>
              <a:off x="567" y="2523"/>
              <a:ext cx="570" cy="443"/>
            </a:xfrm>
            <a:prstGeom prst="ellipse">
              <a:avLst/>
            </a:prstGeom>
            <a:noFill/>
            <a:ln w="38100">
              <a:solidFill>
                <a:srgbClr val="FF3300"/>
              </a:solidFill>
              <a:round/>
              <a:headEnd/>
              <a:tailEnd/>
            </a:ln>
          </p:spPr>
          <p:txBody>
            <a:bodyPr wrap="none" lIns="90000" tIns="46800" rIns="90000" bIns="46800" anchor="ctr">
              <a:spAutoFit/>
            </a:bodyPr>
            <a:lstStyle/>
            <a:p>
              <a:endParaRPr lang="zh-CN" altLang="en-US"/>
            </a:p>
          </p:txBody>
        </p:sp>
        <p:sp>
          <p:nvSpPr>
            <p:cNvPr id="39969" name="Line 82"/>
            <p:cNvSpPr>
              <a:spLocks noChangeShapeType="1"/>
            </p:cNvSpPr>
            <p:nvPr/>
          </p:nvSpPr>
          <p:spPr bwMode="auto">
            <a:xfrm flipH="1">
              <a:off x="589" y="2750"/>
              <a:ext cx="499" cy="0"/>
            </a:xfrm>
            <a:prstGeom prst="line">
              <a:avLst/>
            </a:prstGeom>
            <a:noFill/>
            <a:ln w="38100">
              <a:solidFill>
                <a:schemeClr val="accent2"/>
              </a:solidFill>
              <a:round/>
              <a:headEnd/>
              <a:tailEnd/>
            </a:ln>
          </p:spPr>
          <p:txBody>
            <a:bodyPr/>
            <a:lstStyle/>
            <a:p>
              <a:endParaRPr lang="zh-CN" altLang="en-US"/>
            </a:p>
          </p:txBody>
        </p:sp>
      </p:grpSp>
      <p:grpSp>
        <p:nvGrpSpPr>
          <p:cNvPr id="5" name="Group 83"/>
          <p:cNvGrpSpPr>
            <a:grpSpLocks/>
          </p:cNvGrpSpPr>
          <p:nvPr/>
        </p:nvGrpSpPr>
        <p:grpSpPr bwMode="auto">
          <a:xfrm>
            <a:off x="3167063" y="4146550"/>
            <a:ext cx="1022350" cy="1098550"/>
            <a:chOff x="2023" y="2205"/>
            <a:chExt cx="644" cy="692"/>
          </a:xfrm>
        </p:grpSpPr>
        <p:sp>
          <p:nvSpPr>
            <p:cNvPr id="39964" name="Oval 84"/>
            <p:cNvSpPr>
              <a:spLocks noChangeArrowheads="1"/>
            </p:cNvSpPr>
            <p:nvPr/>
          </p:nvSpPr>
          <p:spPr bwMode="auto">
            <a:xfrm>
              <a:off x="2023" y="2205"/>
              <a:ext cx="555" cy="444"/>
            </a:xfrm>
            <a:prstGeom prst="ellipse">
              <a:avLst/>
            </a:prstGeom>
            <a:noFill/>
            <a:ln w="38100">
              <a:solidFill>
                <a:srgbClr val="FF3300"/>
              </a:solidFill>
              <a:round/>
              <a:headEnd/>
              <a:tailEnd/>
            </a:ln>
          </p:spPr>
          <p:txBody>
            <a:bodyPr wrap="none" lIns="90000" tIns="46800" rIns="90000" bIns="46800" anchor="ctr">
              <a:spAutoFit/>
            </a:bodyPr>
            <a:lstStyle/>
            <a:p>
              <a:endParaRPr lang="zh-CN" altLang="en-US"/>
            </a:p>
          </p:txBody>
        </p:sp>
        <p:sp>
          <p:nvSpPr>
            <p:cNvPr id="39965" name="Text Box 85"/>
            <p:cNvSpPr txBox="1">
              <a:spLocks noChangeArrowheads="1"/>
            </p:cNvSpPr>
            <p:nvPr/>
          </p:nvSpPr>
          <p:spPr bwMode="auto">
            <a:xfrm>
              <a:off x="2055" y="2651"/>
              <a:ext cx="612" cy="246"/>
            </a:xfrm>
            <a:prstGeom prst="rect">
              <a:avLst/>
            </a:prstGeom>
            <a:noFill/>
            <a:ln w="38100">
              <a:noFill/>
              <a:miter lim="800000"/>
              <a:headEnd/>
              <a:tailEnd/>
            </a:ln>
          </p:spPr>
          <p:txBody>
            <a:bodyPr lIns="90000" tIns="46800" rIns="90000" bIns="46800" anchor="ctr">
              <a:spAutoFit/>
            </a:bodyPr>
            <a:lstStyle/>
            <a:p>
              <a:pPr>
                <a:lnSpc>
                  <a:spcPct val="80000"/>
                </a:lnSpc>
              </a:pPr>
              <a:r>
                <a:rPr lang="zh-CN" altLang="en-US" sz="2400">
                  <a:ea typeface="楷体_GB2312" pitchFamily="49" charset="-122"/>
                </a:rPr>
                <a:t>短路</a:t>
              </a:r>
            </a:p>
          </p:txBody>
        </p:sp>
        <p:sp>
          <p:nvSpPr>
            <p:cNvPr id="39966" name="Line 86"/>
            <p:cNvSpPr>
              <a:spLocks noChangeShapeType="1"/>
            </p:cNvSpPr>
            <p:nvPr/>
          </p:nvSpPr>
          <p:spPr bwMode="auto">
            <a:xfrm flipH="1">
              <a:off x="2064" y="2455"/>
              <a:ext cx="499" cy="0"/>
            </a:xfrm>
            <a:prstGeom prst="line">
              <a:avLst/>
            </a:prstGeom>
            <a:noFill/>
            <a:ln w="38100">
              <a:solidFill>
                <a:schemeClr val="accent2"/>
              </a:solidFill>
              <a:round/>
              <a:headEnd/>
              <a:tailEnd/>
            </a:ln>
          </p:spPr>
          <p:txBody>
            <a:bodyPr/>
            <a:lstStyle/>
            <a:p>
              <a:endParaRPr lang="zh-CN" altLang="en-US"/>
            </a:p>
          </p:txBody>
        </p:sp>
      </p:grpSp>
      <p:grpSp>
        <p:nvGrpSpPr>
          <p:cNvPr id="6" name="Group 90"/>
          <p:cNvGrpSpPr>
            <a:grpSpLocks/>
          </p:cNvGrpSpPr>
          <p:nvPr/>
        </p:nvGrpSpPr>
        <p:grpSpPr bwMode="auto">
          <a:xfrm>
            <a:off x="241300" y="5407025"/>
            <a:ext cx="333375" cy="646113"/>
            <a:chOff x="3600" y="3612"/>
            <a:chExt cx="210" cy="407"/>
          </a:xfrm>
        </p:grpSpPr>
        <p:graphicFrame>
          <p:nvGraphicFramePr>
            <p:cNvPr id="39938" name="Object 87"/>
            <p:cNvGraphicFramePr>
              <a:graphicFrameLocks noChangeAspect="1"/>
            </p:cNvGraphicFramePr>
            <p:nvPr/>
          </p:nvGraphicFramePr>
          <p:xfrm>
            <a:off x="3600" y="3630"/>
            <a:ext cx="176" cy="280"/>
          </p:xfrm>
          <a:graphic>
            <a:graphicData uri="http://schemas.openxmlformats.org/presentationml/2006/ole">
              <p:oleObj spid="_x0000_s474117" name="Equation" r:id="rId8" imgW="330057" imgH="482391" progId="Equation.DSMT4">
                <p:embed/>
              </p:oleObj>
            </a:graphicData>
          </a:graphic>
        </p:graphicFrame>
        <p:sp>
          <p:nvSpPr>
            <p:cNvPr id="39963" name="Line 89"/>
            <p:cNvSpPr>
              <a:spLocks noChangeShapeType="1"/>
            </p:cNvSpPr>
            <p:nvPr/>
          </p:nvSpPr>
          <p:spPr bwMode="auto">
            <a:xfrm flipH="1">
              <a:off x="3810" y="3612"/>
              <a:ext cx="0" cy="407"/>
            </a:xfrm>
            <a:prstGeom prst="line">
              <a:avLst/>
            </a:prstGeom>
            <a:noFill/>
            <a:ln w="38100">
              <a:solidFill>
                <a:srgbClr val="000000"/>
              </a:solidFill>
              <a:miter lim="800000"/>
              <a:headEnd/>
              <a:tailEnd type="triangle" w="med" len="me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0931"/>
                                        </p:tgtEl>
                                        <p:attrNameLst>
                                          <p:attrName>style.visibility</p:attrName>
                                        </p:attrNameLst>
                                      </p:cBhvr>
                                      <p:to>
                                        <p:strVal val="visible"/>
                                      </p:to>
                                    </p:set>
                                    <p:animEffect transition="in" filter="blinds(horizontal)">
                                      <p:cBhvr>
                                        <p:cTn id="7" dur="500"/>
                                        <p:tgtEl>
                                          <p:spTgt spid="2509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9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i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31" grpId="0" animBg="1"/>
      <p:bldP spid="3998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ctrTitle"/>
          </p:nvPr>
        </p:nvSpPr>
        <p:spPr>
          <a:xfrm>
            <a:off x="611188" y="981075"/>
            <a:ext cx="7772400" cy="719138"/>
          </a:xfrm>
        </p:spPr>
        <p:txBody>
          <a:bodyPr/>
          <a:lstStyle/>
          <a:p>
            <a:r>
              <a:rPr lang="en-US" altLang="zh-CN" b="1" smtClean="0"/>
              <a:t>5.3  BJT</a:t>
            </a:r>
            <a:r>
              <a:rPr lang="zh-CN" altLang="en-US" b="1" smtClean="0"/>
              <a:t>放大电路的分析方法</a:t>
            </a:r>
          </a:p>
        </p:txBody>
      </p:sp>
      <p:sp>
        <p:nvSpPr>
          <p:cNvPr id="136195" name="副标题 2"/>
          <p:cNvSpPr>
            <a:spLocks noGrp="1"/>
          </p:cNvSpPr>
          <p:nvPr>
            <p:ph type="subTitle" idx="1"/>
          </p:nvPr>
        </p:nvSpPr>
        <p:spPr>
          <a:xfrm>
            <a:off x="684213" y="1989138"/>
            <a:ext cx="7775575" cy="3649662"/>
          </a:xfrm>
        </p:spPr>
        <p:txBody>
          <a:bodyPr/>
          <a:lstStyle/>
          <a:p>
            <a:pPr algn="l">
              <a:lnSpc>
                <a:spcPct val="150000"/>
              </a:lnSpc>
            </a:pPr>
            <a:endParaRPr lang="en-US" altLang="zh-CN" b="1" smtClean="0"/>
          </a:p>
          <a:p>
            <a:pPr algn="l">
              <a:lnSpc>
                <a:spcPct val="150000"/>
              </a:lnSpc>
            </a:pPr>
            <a:r>
              <a:rPr lang="en-US" altLang="zh-CN" b="1" smtClean="0"/>
              <a:t>5.3.1   BJT</a:t>
            </a:r>
            <a:r>
              <a:rPr lang="zh-CN" altLang="en-US" b="1" smtClean="0"/>
              <a:t>放大电路的图解分析法</a:t>
            </a:r>
          </a:p>
          <a:p>
            <a:pPr algn="l">
              <a:lnSpc>
                <a:spcPct val="150000"/>
              </a:lnSpc>
            </a:pPr>
            <a:r>
              <a:rPr lang="en-US" altLang="zh-CN" b="1" smtClean="0"/>
              <a:t>5.3.2   BJT</a:t>
            </a:r>
            <a:r>
              <a:rPr lang="zh-CN" altLang="en-US" b="1" smtClean="0"/>
              <a:t>放大电路的小信号模型分析法</a:t>
            </a:r>
          </a:p>
        </p:txBody>
      </p:sp>
      <p:sp>
        <p:nvSpPr>
          <p:cNvPr id="136196" name="日期占位符 1"/>
          <p:cNvSpPr>
            <a:spLocks noGrp="1"/>
          </p:cNvSpPr>
          <p:nvPr>
            <p:ph type="dt" sz="quarter" idx="10"/>
          </p:nvPr>
        </p:nvSpPr>
        <p:spPr>
          <a:noFill/>
        </p:spPr>
        <p:txBody>
          <a:bodyPr/>
          <a:lstStyle/>
          <a:p>
            <a:fld id="{E376D748-88F9-4A55-9967-752133C4F0D6}" type="datetime1">
              <a:rPr lang="zh-CN" altLang="en-US" smtClean="0">
                <a:latin typeface="Arial" pitchFamily="34" charset="0"/>
              </a:rPr>
              <a:pPr/>
              <a:t>2019-10-16</a:t>
            </a:fld>
            <a:endParaRPr lang="en-US" altLang="zh-CN" smtClean="0">
              <a:latin typeface="Arial" pitchFamily="34" charset="0"/>
            </a:endParaRPr>
          </a:p>
        </p:txBody>
      </p:sp>
      <p:sp>
        <p:nvSpPr>
          <p:cNvPr id="13619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6198" name="灯片编号占位符 3"/>
          <p:cNvSpPr>
            <a:spLocks noGrp="1"/>
          </p:cNvSpPr>
          <p:nvPr>
            <p:ph type="sldNum" sz="quarter" idx="12"/>
          </p:nvPr>
        </p:nvSpPr>
        <p:spPr>
          <a:noFill/>
        </p:spPr>
        <p:txBody>
          <a:bodyPr/>
          <a:lstStyle/>
          <a:p>
            <a:fld id="{03F17D53-2F5B-4B0C-B381-281D3BF00885}" type="slidenum">
              <a:rPr lang="en-US" altLang="zh-CN" smtClean="0">
                <a:latin typeface="Arial" pitchFamily="34" charset="0"/>
              </a:rPr>
              <a:pPr/>
              <a:t>58</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标题 1"/>
          <p:cNvSpPr>
            <a:spLocks noGrp="1"/>
          </p:cNvSpPr>
          <p:nvPr>
            <p:ph type="title"/>
          </p:nvPr>
        </p:nvSpPr>
        <p:spPr>
          <a:xfrm>
            <a:off x="206375" y="0"/>
            <a:ext cx="7888288" cy="646113"/>
          </a:xfrm>
        </p:spPr>
        <p:txBody>
          <a:bodyPr/>
          <a:lstStyle/>
          <a:p>
            <a:r>
              <a:rPr lang="zh-CN" altLang="en-US" smtClean="0"/>
              <a:t>一、</a:t>
            </a:r>
            <a:r>
              <a:rPr lang="en-US" altLang="zh-CN" smtClean="0"/>
              <a:t> BJT</a:t>
            </a:r>
            <a:r>
              <a:rPr lang="zh-CN" altLang="en-US" smtClean="0"/>
              <a:t>放大电路的图解分析法</a:t>
            </a:r>
          </a:p>
        </p:txBody>
      </p:sp>
      <p:sp>
        <p:nvSpPr>
          <p:cNvPr id="40967" name="Rectangle 3">
            <a:hlinkClick r:id="rId4" action="ppaction://hlinksldjump"/>
          </p:cNvPr>
          <p:cNvSpPr>
            <a:spLocks noChangeArrowheads="1"/>
          </p:cNvSpPr>
          <p:nvPr/>
        </p:nvSpPr>
        <p:spPr bwMode="auto">
          <a:xfrm>
            <a:off x="246063" y="531813"/>
            <a:ext cx="4572000" cy="457200"/>
          </a:xfrm>
          <a:prstGeom prst="rect">
            <a:avLst/>
          </a:prstGeom>
          <a:noFill/>
          <a:ln w="9525">
            <a:noFill/>
            <a:miter lim="800000"/>
            <a:headEnd/>
            <a:tailEnd/>
          </a:ln>
        </p:spPr>
        <p:txBody>
          <a:bodyPr lIns="92075" tIns="46038" rIns="92075" bIns="46038" anchor="b">
            <a:spAutoFit/>
          </a:bodyPr>
          <a:lstStyle/>
          <a:p>
            <a:r>
              <a:rPr lang="en-US" altLang="zh-CN" sz="2400">
                <a:solidFill>
                  <a:srgbClr val="800000"/>
                </a:solidFill>
                <a:latin typeface="Times New Roman" pitchFamily="18" charset="0"/>
                <a:ea typeface="楷体_GB2312" pitchFamily="49" charset="-122"/>
              </a:rPr>
              <a:t>1.  </a:t>
            </a:r>
            <a:r>
              <a:rPr lang="zh-CN" altLang="en-US" sz="2400">
                <a:solidFill>
                  <a:srgbClr val="800000"/>
                </a:solidFill>
                <a:latin typeface="Times New Roman" pitchFamily="18" charset="0"/>
                <a:ea typeface="楷体_GB2312" pitchFamily="49" charset="-122"/>
              </a:rPr>
              <a:t>静态工作点的图解分析</a:t>
            </a:r>
          </a:p>
        </p:txBody>
      </p:sp>
      <p:sp>
        <p:nvSpPr>
          <p:cNvPr id="28" name="Rectangle 4"/>
          <p:cNvSpPr>
            <a:spLocks noChangeArrowheads="1"/>
          </p:cNvSpPr>
          <p:nvPr/>
        </p:nvSpPr>
        <p:spPr bwMode="auto">
          <a:xfrm>
            <a:off x="325438" y="968375"/>
            <a:ext cx="8001000" cy="863600"/>
          </a:xfrm>
          <a:prstGeom prst="rect">
            <a:avLst/>
          </a:prstGeom>
          <a:noFill/>
          <a:ln w="9525">
            <a:noFill/>
            <a:miter lim="800000"/>
            <a:headEnd/>
            <a:tailEnd/>
          </a:ln>
        </p:spPr>
        <p:txBody>
          <a:bodyPr lIns="92075" tIns="46038" rIns="92075" bIns="46038" anchor="b">
            <a:spAutoFit/>
          </a:bodyPr>
          <a:lstStyle/>
          <a:p>
            <a:pPr>
              <a:lnSpc>
                <a:spcPct val="110000"/>
              </a:lnSpc>
            </a:pPr>
            <a:r>
              <a:rPr lang="en-US" altLang="zh-CN" sz="2300">
                <a:solidFill>
                  <a:srgbClr val="000000"/>
                </a:solidFill>
                <a:latin typeface="楷体_GB2312" pitchFamily="49" charset="-122"/>
                <a:ea typeface="楷体_GB2312" pitchFamily="49" charset="-122"/>
              </a:rPr>
              <a:t>    </a:t>
            </a:r>
            <a:r>
              <a:rPr lang="zh-CN" altLang="en-US" sz="2300">
                <a:solidFill>
                  <a:srgbClr val="000000"/>
                </a:solidFill>
                <a:latin typeface="楷体_GB2312" pitchFamily="49" charset="-122"/>
                <a:ea typeface="楷体_GB2312" pitchFamily="49" charset="-122"/>
              </a:rPr>
              <a:t>采用该方法分析静态工作点，必须已知三极管的输入输出特性曲线。</a:t>
            </a:r>
          </a:p>
        </p:txBody>
      </p:sp>
      <p:sp>
        <p:nvSpPr>
          <p:cNvPr id="40969" name="Text Box 7"/>
          <p:cNvSpPr txBox="1">
            <a:spLocks noChangeArrowheads="1"/>
          </p:cNvSpPr>
          <p:nvPr/>
        </p:nvSpPr>
        <p:spPr bwMode="auto">
          <a:xfrm>
            <a:off x="841375" y="4262438"/>
            <a:ext cx="2590800" cy="396875"/>
          </a:xfrm>
          <a:prstGeom prst="rect">
            <a:avLst/>
          </a:prstGeom>
          <a:noFill/>
          <a:ln w="9525">
            <a:noFill/>
            <a:miter lim="800000"/>
            <a:headEnd/>
            <a:tailEnd/>
          </a:ln>
        </p:spPr>
        <p:txBody>
          <a:bodyPr>
            <a:spAutoFit/>
          </a:bodyPr>
          <a:lstStyle/>
          <a:p>
            <a:r>
              <a:rPr kumimoji="1" lang="en-US" altLang="zh-CN" sz="2000">
                <a:solidFill>
                  <a:srgbClr val="000000"/>
                </a:solidFill>
                <a:latin typeface="楷体_GB2312" pitchFamily="49" charset="-122"/>
                <a:ea typeface="楷体_GB2312" pitchFamily="49" charset="-122"/>
              </a:rPr>
              <a:t>  </a:t>
            </a:r>
            <a:r>
              <a:rPr kumimoji="1" lang="zh-CN" altLang="en-US" sz="2000">
                <a:solidFill>
                  <a:srgbClr val="000000"/>
                </a:solidFill>
                <a:latin typeface="楷体_GB2312" pitchFamily="49" charset="-122"/>
                <a:ea typeface="楷体_GB2312" pitchFamily="49" charset="-122"/>
              </a:rPr>
              <a:t>共射极放大电路</a:t>
            </a:r>
          </a:p>
        </p:txBody>
      </p:sp>
      <p:pic>
        <p:nvPicPr>
          <p:cNvPr id="40970" name="Picture 25" descr="431"/>
          <p:cNvPicPr>
            <a:picLocks noChangeAspect="1" noChangeArrowheads="1"/>
          </p:cNvPicPr>
          <p:nvPr/>
        </p:nvPicPr>
        <p:blipFill>
          <a:blip r:embed="rId5"/>
          <a:srcRect/>
          <a:stretch>
            <a:fillRect/>
          </a:stretch>
        </p:blipFill>
        <p:spPr bwMode="auto">
          <a:xfrm>
            <a:off x="0" y="1801813"/>
            <a:ext cx="4248150" cy="2482850"/>
          </a:xfrm>
          <a:prstGeom prst="rect">
            <a:avLst/>
          </a:prstGeom>
          <a:noFill/>
          <a:ln w="9525">
            <a:noFill/>
            <a:miter lim="800000"/>
            <a:headEnd/>
            <a:tailEnd/>
          </a:ln>
        </p:spPr>
      </p:pic>
      <p:grpSp>
        <p:nvGrpSpPr>
          <p:cNvPr id="2" name="Group 30"/>
          <p:cNvGrpSpPr>
            <a:grpSpLocks/>
          </p:cNvGrpSpPr>
          <p:nvPr/>
        </p:nvGrpSpPr>
        <p:grpSpPr bwMode="auto">
          <a:xfrm>
            <a:off x="4294188" y="2635250"/>
            <a:ext cx="4232275" cy="2989263"/>
            <a:chOff x="2936" y="1298"/>
            <a:chExt cx="2666" cy="1883"/>
          </a:xfrm>
        </p:grpSpPr>
        <p:sp>
          <p:nvSpPr>
            <p:cNvPr id="40979" name="Rectangle 28"/>
            <p:cNvSpPr>
              <a:spLocks noChangeArrowheads="1"/>
            </p:cNvSpPr>
            <p:nvPr/>
          </p:nvSpPr>
          <p:spPr bwMode="auto">
            <a:xfrm>
              <a:off x="4011" y="2931"/>
              <a:ext cx="800" cy="250"/>
            </a:xfrm>
            <a:prstGeom prst="rect">
              <a:avLst/>
            </a:prstGeom>
            <a:noFill/>
            <a:ln w="9525">
              <a:noFill/>
              <a:miter lim="800000"/>
              <a:headEnd/>
              <a:tailEnd/>
            </a:ln>
          </p:spPr>
          <p:txBody>
            <a:bodyPr wrap="none" anchor="ctr">
              <a:spAutoFit/>
            </a:bodyPr>
            <a:lstStyle/>
            <a:p>
              <a:r>
                <a:rPr kumimoji="1" lang="zh-CN" altLang="en-US" sz="2000">
                  <a:solidFill>
                    <a:srgbClr val="000000"/>
                  </a:solidFill>
                  <a:latin typeface="Times New Roman" pitchFamily="18" charset="0"/>
                  <a:ea typeface="楷体_GB2312" pitchFamily="49" charset="-122"/>
                </a:rPr>
                <a:t>直流通路 </a:t>
              </a:r>
            </a:p>
          </p:txBody>
        </p:sp>
        <p:pic>
          <p:nvPicPr>
            <p:cNvPr id="40980" name="Picture 29" descr="未命名-1"/>
            <p:cNvPicPr>
              <a:picLocks noChangeAspect="1" noChangeArrowheads="1"/>
            </p:cNvPicPr>
            <p:nvPr/>
          </p:nvPicPr>
          <p:blipFill>
            <a:blip r:embed="rId6"/>
            <a:srcRect/>
            <a:stretch>
              <a:fillRect/>
            </a:stretch>
          </p:blipFill>
          <p:spPr bwMode="auto">
            <a:xfrm>
              <a:off x="2936" y="1298"/>
              <a:ext cx="2666" cy="1554"/>
            </a:xfrm>
            <a:prstGeom prst="rect">
              <a:avLst/>
            </a:prstGeom>
            <a:noFill/>
            <a:ln w="9525">
              <a:noFill/>
              <a:miter lim="800000"/>
              <a:headEnd/>
              <a:tailEnd/>
            </a:ln>
          </p:spPr>
        </p:pic>
      </p:grpSp>
      <p:sp>
        <p:nvSpPr>
          <p:cNvPr id="65" name="Line 254"/>
          <p:cNvSpPr>
            <a:spLocks noChangeShapeType="1"/>
          </p:cNvSpPr>
          <p:nvPr/>
        </p:nvSpPr>
        <p:spPr bwMode="auto">
          <a:xfrm flipH="1">
            <a:off x="4452938" y="4386263"/>
            <a:ext cx="801687" cy="550862"/>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66" name="Object 255"/>
          <p:cNvGraphicFramePr>
            <a:graphicFrameLocks noChangeAspect="1"/>
          </p:cNvGraphicFramePr>
          <p:nvPr/>
        </p:nvGraphicFramePr>
        <p:xfrm>
          <a:off x="1754188" y="4857750"/>
          <a:ext cx="2500312" cy="542925"/>
        </p:xfrm>
        <a:graphic>
          <a:graphicData uri="http://schemas.openxmlformats.org/presentationml/2006/ole">
            <p:oleObj spid="_x0000_s475138" name="公式" r:id="rId7" imgW="1040948" imgH="228501" progId="Equation.3">
              <p:embed/>
            </p:oleObj>
          </a:graphicData>
        </a:graphic>
      </p:graphicFrame>
      <p:sp>
        <p:nvSpPr>
          <p:cNvPr id="67" name="Line 256"/>
          <p:cNvSpPr>
            <a:spLocks noChangeShapeType="1"/>
          </p:cNvSpPr>
          <p:nvPr/>
        </p:nvSpPr>
        <p:spPr bwMode="auto">
          <a:xfrm flipV="1">
            <a:off x="7486650" y="2555875"/>
            <a:ext cx="339725" cy="7286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68" name="Object 257"/>
          <p:cNvGraphicFramePr>
            <a:graphicFrameLocks noChangeAspect="1"/>
          </p:cNvGraphicFramePr>
          <p:nvPr/>
        </p:nvGraphicFramePr>
        <p:xfrm>
          <a:off x="6397625" y="1920875"/>
          <a:ext cx="2500313" cy="542925"/>
        </p:xfrm>
        <a:graphic>
          <a:graphicData uri="http://schemas.openxmlformats.org/presentationml/2006/ole">
            <p:oleObj spid="_x0000_s475139" name="公式" r:id="rId8" imgW="1040948" imgH="228501" progId="Equation.3">
              <p:embed/>
            </p:oleObj>
          </a:graphicData>
        </a:graphic>
      </p:graphicFrame>
      <p:sp>
        <p:nvSpPr>
          <p:cNvPr id="69" name="Line 258"/>
          <p:cNvSpPr>
            <a:spLocks noChangeShapeType="1"/>
          </p:cNvSpPr>
          <p:nvPr/>
        </p:nvSpPr>
        <p:spPr bwMode="auto">
          <a:xfrm flipH="1">
            <a:off x="4889500" y="4103688"/>
            <a:ext cx="1525588" cy="1627187"/>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70" name="Object 259"/>
          <p:cNvGraphicFramePr>
            <a:graphicFrameLocks noChangeAspect="1"/>
          </p:cNvGraphicFramePr>
          <p:nvPr/>
        </p:nvGraphicFramePr>
        <p:xfrm>
          <a:off x="2587625" y="5770563"/>
          <a:ext cx="2768600" cy="446087"/>
        </p:xfrm>
        <a:graphic>
          <a:graphicData uri="http://schemas.openxmlformats.org/presentationml/2006/ole">
            <p:oleObj spid="_x0000_s475140" name="公式" r:id="rId9" imgW="1244600" imgH="203200" progId="Equation.3">
              <p:embed/>
            </p:oleObj>
          </a:graphicData>
        </a:graphic>
      </p:graphicFrame>
      <p:sp>
        <p:nvSpPr>
          <p:cNvPr id="71" name="Line 260"/>
          <p:cNvSpPr>
            <a:spLocks noChangeShapeType="1"/>
          </p:cNvSpPr>
          <p:nvPr/>
        </p:nvSpPr>
        <p:spPr bwMode="auto">
          <a:xfrm>
            <a:off x="6873875" y="4024313"/>
            <a:ext cx="793750" cy="182562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72" name="Object 261"/>
          <p:cNvGraphicFramePr>
            <a:graphicFrameLocks noChangeAspect="1"/>
          </p:cNvGraphicFramePr>
          <p:nvPr/>
        </p:nvGraphicFramePr>
        <p:xfrm>
          <a:off x="6119813" y="5889625"/>
          <a:ext cx="2768600" cy="446088"/>
        </p:xfrm>
        <a:graphic>
          <a:graphicData uri="http://schemas.openxmlformats.org/presentationml/2006/ole">
            <p:oleObj spid="_x0000_s475141" name="公式" r:id="rId10" imgW="1244600" imgH="203200" progId="Equation.3">
              <p:embed/>
            </p:oleObj>
          </a:graphicData>
        </a:graphic>
      </p:graphicFrame>
      <p:sp>
        <p:nvSpPr>
          <p:cNvPr id="40976" name="日期占位符 1"/>
          <p:cNvSpPr>
            <a:spLocks noGrp="1"/>
          </p:cNvSpPr>
          <p:nvPr>
            <p:ph type="dt" sz="quarter" idx="10"/>
          </p:nvPr>
        </p:nvSpPr>
        <p:spPr>
          <a:xfrm>
            <a:off x="457200" y="6405563"/>
            <a:ext cx="2133600" cy="476250"/>
          </a:xfrm>
          <a:noFill/>
        </p:spPr>
        <p:txBody>
          <a:bodyPr/>
          <a:lstStyle/>
          <a:p>
            <a:fld id="{25D4A837-2BF9-4DBA-B0A0-4771D5A5430D}" type="datetime1">
              <a:rPr lang="zh-CN" altLang="en-US" smtClean="0">
                <a:latin typeface="Arial" pitchFamily="34" charset="0"/>
              </a:rPr>
              <a:pPr/>
              <a:t>2019-10-16</a:t>
            </a:fld>
            <a:endParaRPr lang="en-US" altLang="zh-CN" smtClean="0">
              <a:latin typeface="Arial" pitchFamily="34" charset="0"/>
            </a:endParaRPr>
          </a:p>
        </p:txBody>
      </p:sp>
      <p:sp>
        <p:nvSpPr>
          <p:cNvPr id="40977"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40978" name="灯片编号占位符 3"/>
          <p:cNvSpPr txBox="1">
            <a:spLocks/>
          </p:cNvSpPr>
          <p:nvPr/>
        </p:nvSpPr>
        <p:spPr bwMode="auto">
          <a:xfrm>
            <a:off x="6553200" y="6405563"/>
            <a:ext cx="2133600" cy="476250"/>
          </a:xfrm>
          <a:prstGeom prst="rect">
            <a:avLst/>
          </a:prstGeom>
          <a:noFill/>
          <a:ln w="9525">
            <a:noFill/>
            <a:miter lim="800000"/>
            <a:headEnd/>
            <a:tailEnd/>
          </a:ln>
        </p:spPr>
        <p:txBody>
          <a:bodyPr/>
          <a:lstStyle/>
          <a:p>
            <a:pPr algn="r"/>
            <a:fld id="{EE3BCA00-85EE-4B83-9EBF-CC4CF66C8637}" type="slidenum">
              <a:rPr lang="en-US" altLang="zh-CN"/>
              <a:pPr algn="r"/>
              <a:t>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par>
                                <p:cTn id="18" presetID="3" presetClass="entr" presetSubtype="1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blinds(horizontal)">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blinds(horizontal)">
                                      <p:cBhvr>
                                        <p:cTn id="25" dur="500"/>
                                        <p:tgtEl>
                                          <p:spTgt spid="67"/>
                                        </p:tgtEl>
                                      </p:cBhvr>
                                    </p:animEffect>
                                  </p:childTnLst>
                                </p:cTn>
                              </p:par>
                              <p:par>
                                <p:cTn id="26" presetID="3" presetClass="entr" presetSubtype="1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blinds(horizontal)">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blinds(horizontal)">
                                      <p:cBhvr>
                                        <p:cTn id="33" dur="500"/>
                                        <p:tgtEl>
                                          <p:spTgt spid="69"/>
                                        </p:tgtEl>
                                      </p:cBhvr>
                                    </p:animEffect>
                                  </p:childTnLst>
                                </p:cTn>
                              </p:par>
                              <p:par>
                                <p:cTn id="34" presetID="3" presetClass="entr" presetSubtype="1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blinds(horizontal)">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blinds(horizontal)">
                                      <p:cBhvr>
                                        <p:cTn id="41" dur="500"/>
                                        <p:tgtEl>
                                          <p:spTgt spid="71"/>
                                        </p:tgtEl>
                                      </p:cBhvr>
                                    </p:animEffect>
                                  </p:childTnLst>
                                </p:cTn>
                              </p:par>
                              <p:par>
                                <p:cTn id="42" presetID="3" presetClass="entr" presetSubtype="10"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blinds(horizontal)">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65" grpId="0" animBg="1"/>
      <p:bldP spid="67" grpId="0" animBg="1"/>
      <p:bldP spid="69"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70125" y="981075"/>
            <a:ext cx="3922713" cy="4852988"/>
            <a:chOff x="1430" y="618"/>
            <a:chExt cx="2471" cy="3057"/>
          </a:xfrm>
        </p:grpSpPr>
        <p:sp>
          <p:nvSpPr>
            <p:cNvPr id="121871" name="Rectangle 3"/>
            <p:cNvSpPr>
              <a:spLocks noChangeArrowheads="1"/>
            </p:cNvSpPr>
            <p:nvPr/>
          </p:nvSpPr>
          <p:spPr bwMode="auto">
            <a:xfrm>
              <a:off x="1430" y="1739"/>
              <a:ext cx="2471" cy="1147"/>
            </a:xfrm>
            <a:prstGeom prst="rect">
              <a:avLst/>
            </a:prstGeom>
            <a:solidFill>
              <a:srgbClr val="CCFFFF"/>
            </a:solidFill>
            <a:ln w="38100">
              <a:solidFill>
                <a:srgbClr val="000000"/>
              </a:solidFill>
              <a:miter lim="800000"/>
              <a:headEnd/>
              <a:tailEnd type="none" w="sm" len="lg"/>
            </a:ln>
          </p:spPr>
          <p:txBody>
            <a:bodyPr wrap="none" anchor="ctr"/>
            <a:lstStyle/>
            <a:p>
              <a:endParaRPr lang="zh-CN" altLang="en-US"/>
            </a:p>
          </p:txBody>
        </p:sp>
        <p:sp>
          <p:nvSpPr>
            <p:cNvPr id="121872" name="Rectangle 4"/>
            <p:cNvSpPr>
              <a:spLocks noChangeAspect="1" noChangeArrowheads="1"/>
            </p:cNvSpPr>
            <p:nvPr/>
          </p:nvSpPr>
          <p:spPr bwMode="auto">
            <a:xfrm>
              <a:off x="1975" y="1739"/>
              <a:ext cx="1134" cy="417"/>
            </a:xfrm>
            <a:prstGeom prst="rect">
              <a:avLst/>
            </a:prstGeom>
            <a:solidFill>
              <a:srgbClr val="FFFFCC"/>
            </a:solidFill>
            <a:ln w="28575">
              <a:solidFill>
                <a:srgbClr val="000000"/>
              </a:solidFill>
              <a:miter lim="800000"/>
              <a:headEnd/>
              <a:tailEnd type="none" w="sm" len="lg"/>
            </a:ln>
          </p:spPr>
          <p:txBody>
            <a:bodyPr wrap="none" anchor="ctr"/>
            <a:lstStyle/>
            <a:p>
              <a:endParaRPr lang="zh-CN" altLang="en-US"/>
            </a:p>
          </p:txBody>
        </p:sp>
        <p:sp>
          <p:nvSpPr>
            <p:cNvPr id="121873" name="Rectangle 5"/>
            <p:cNvSpPr>
              <a:spLocks noChangeArrowheads="1"/>
            </p:cNvSpPr>
            <p:nvPr/>
          </p:nvSpPr>
          <p:spPr bwMode="auto">
            <a:xfrm>
              <a:off x="1430" y="1500"/>
              <a:ext cx="2471" cy="239"/>
            </a:xfrm>
            <a:prstGeom prst="rect">
              <a:avLst/>
            </a:prstGeom>
            <a:solidFill>
              <a:srgbClr val="99FFCC"/>
            </a:solidFill>
            <a:ln w="38100">
              <a:solidFill>
                <a:schemeClr val="accent1"/>
              </a:solidFill>
              <a:miter lim="800000"/>
              <a:headEnd/>
              <a:tailEnd type="none" w="sm" len="lg"/>
            </a:ln>
          </p:spPr>
          <p:txBody>
            <a:bodyPr wrap="none" anchor="ctr"/>
            <a:lstStyle/>
            <a:p>
              <a:endParaRPr lang="zh-CN" altLang="en-US"/>
            </a:p>
          </p:txBody>
        </p:sp>
        <p:sp>
          <p:nvSpPr>
            <p:cNvPr id="121874" name="Rectangle 6"/>
            <p:cNvSpPr>
              <a:spLocks noChangeArrowheads="1"/>
            </p:cNvSpPr>
            <p:nvPr/>
          </p:nvSpPr>
          <p:spPr bwMode="auto">
            <a:xfrm>
              <a:off x="2315" y="1739"/>
              <a:ext cx="701" cy="338"/>
            </a:xfrm>
            <a:prstGeom prst="rect">
              <a:avLst/>
            </a:prstGeom>
            <a:solidFill>
              <a:srgbClr val="CCFFFF"/>
            </a:solidFill>
            <a:ln w="38100">
              <a:solidFill>
                <a:schemeClr val="hlink"/>
              </a:solidFill>
              <a:miter lim="800000"/>
              <a:headEnd/>
              <a:tailEnd type="none" w="sm" len="lg"/>
            </a:ln>
          </p:spPr>
          <p:txBody>
            <a:bodyPr wrap="none" anchor="ctr"/>
            <a:lstStyle/>
            <a:p>
              <a:pPr algn="ctr"/>
              <a:endParaRPr lang="zh-CN" altLang="zh-CN" sz="2800" baseline="30000"/>
            </a:p>
          </p:txBody>
        </p:sp>
        <p:sp>
          <p:nvSpPr>
            <p:cNvPr id="121875" name="Text Box 7"/>
            <p:cNvSpPr txBox="1">
              <a:spLocks noChangeArrowheads="1"/>
            </p:cNvSpPr>
            <p:nvPr/>
          </p:nvSpPr>
          <p:spPr bwMode="auto">
            <a:xfrm>
              <a:off x="2335" y="2523"/>
              <a:ext cx="689" cy="288"/>
            </a:xfrm>
            <a:prstGeom prst="rect">
              <a:avLst/>
            </a:prstGeom>
            <a:noFill/>
            <a:ln w="38100">
              <a:noFill/>
              <a:miter lim="800000"/>
              <a:headEnd/>
              <a:tailEnd type="none" w="sm" len="lg"/>
            </a:ln>
          </p:spPr>
          <p:txBody>
            <a:bodyPr wrap="none" anchor="ctr">
              <a:spAutoFit/>
            </a:bodyPr>
            <a:lstStyle/>
            <a:p>
              <a:pPr algn="ctr"/>
              <a:r>
                <a:rPr lang="en-US" altLang="zh-CN"/>
                <a:t>N </a:t>
              </a:r>
              <a:r>
                <a:rPr lang="zh-CN" altLang="en-US"/>
                <a:t>型硅</a:t>
              </a:r>
            </a:p>
          </p:txBody>
        </p:sp>
        <p:grpSp>
          <p:nvGrpSpPr>
            <p:cNvPr id="3" name="Group 8"/>
            <p:cNvGrpSpPr>
              <a:grpSpLocks/>
            </p:cNvGrpSpPr>
            <p:nvPr/>
          </p:nvGrpSpPr>
          <p:grpSpPr bwMode="auto">
            <a:xfrm>
              <a:off x="2024" y="639"/>
              <a:ext cx="205" cy="1100"/>
              <a:chOff x="935" y="864"/>
              <a:chExt cx="204" cy="1104"/>
            </a:xfrm>
          </p:grpSpPr>
          <p:sp>
            <p:nvSpPr>
              <p:cNvPr id="121891" name="Rectangle 9"/>
              <p:cNvSpPr>
                <a:spLocks noChangeArrowheads="1"/>
              </p:cNvSpPr>
              <p:nvPr/>
            </p:nvSpPr>
            <p:spPr bwMode="auto">
              <a:xfrm>
                <a:off x="960" y="1728"/>
                <a:ext cx="144" cy="240"/>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4" name="Group 10"/>
              <p:cNvGrpSpPr>
                <a:grpSpLocks/>
              </p:cNvGrpSpPr>
              <p:nvPr/>
            </p:nvGrpSpPr>
            <p:grpSpPr bwMode="auto">
              <a:xfrm>
                <a:off x="984" y="1188"/>
                <a:ext cx="96" cy="540"/>
                <a:chOff x="984" y="1188"/>
                <a:chExt cx="96" cy="540"/>
              </a:xfrm>
            </p:grpSpPr>
            <p:sp>
              <p:nvSpPr>
                <p:cNvPr id="121894" name="Line 11"/>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95" name="Oval 12"/>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93" name="Text Box 13"/>
              <p:cNvSpPr txBox="1">
                <a:spLocks noChangeArrowheads="1"/>
              </p:cNvSpPr>
              <p:nvPr/>
            </p:nvSpPr>
            <p:spPr bwMode="auto">
              <a:xfrm>
                <a:off x="935" y="864"/>
                <a:ext cx="204" cy="233"/>
              </a:xfrm>
              <a:prstGeom prst="rect">
                <a:avLst/>
              </a:prstGeom>
              <a:noFill/>
              <a:ln w="38100">
                <a:noFill/>
                <a:miter lim="800000"/>
                <a:headEnd/>
                <a:tailEnd type="none" w="sm" len="lg"/>
              </a:ln>
            </p:spPr>
            <p:txBody>
              <a:bodyPr wrap="none" anchor="ctr">
                <a:spAutoFit/>
              </a:bodyPr>
              <a:lstStyle/>
              <a:p>
                <a:pPr algn="ctr"/>
                <a:r>
                  <a:rPr lang="en-US" altLang="zh-CN"/>
                  <a:t>b</a:t>
                </a:r>
              </a:p>
            </p:txBody>
          </p:sp>
        </p:grpSp>
        <p:grpSp>
          <p:nvGrpSpPr>
            <p:cNvPr id="5" name="Group 14"/>
            <p:cNvGrpSpPr>
              <a:grpSpLocks/>
            </p:cNvGrpSpPr>
            <p:nvPr/>
          </p:nvGrpSpPr>
          <p:grpSpPr bwMode="auto">
            <a:xfrm>
              <a:off x="2522" y="618"/>
              <a:ext cx="242" cy="1121"/>
              <a:chOff x="1519" y="843"/>
              <a:chExt cx="240" cy="1125"/>
            </a:xfrm>
          </p:grpSpPr>
          <p:sp>
            <p:nvSpPr>
              <p:cNvPr id="121886" name="Rectangle 15"/>
              <p:cNvSpPr>
                <a:spLocks noChangeArrowheads="1"/>
              </p:cNvSpPr>
              <p:nvPr/>
            </p:nvSpPr>
            <p:spPr bwMode="auto">
              <a:xfrm>
                <a:off x="1536" y="1728"/>
                <a:ext cx="192" cy="240"/>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6" name="Group 16"/>
              <p:cNvGrpSpPr>
                <a:grpSpLocks/>
              </p:cNvGrpSpPr>
              <p:nvPr/>
            </p:nvGrpSpPr>
            <p:grpSpPr bwMode="auto">
              <a:xfrm>
                <a:off x="1584" y="1176"/>
                <a:ext cx="96" cy="540"/>
                <a:chOff x="984" y="1188"/>
                <a:chExt cx="96" cy="540"/>
              </a:xfrm>
            </p:grpSpPr>
            <p:sp>
              <p:nvSpPr>
                <p:cNvPr id="121889" name="Line 17"/>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90" name="Oval 18"/>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88" name="Text Box 19"/>
              <p:cNvSpPr txBox="1">
                <a:spLocks noChangeArrowheads="1"/>
              </p:cNvSpPr>
              <p:nvPr/>
            </p:nvSpPr>
            <p:spPr bwMode="auto">
              <a:xfrm>
                <a:off x="1519" y="843"/>
                <a:ext cx="240" cy="331"/>
              </a:xfrm>
              <a:prstGeom prst="rect">
                <a:avLst/>
              </a:prstGeom>
              <a:noFill/>
              <a:ln w="38100">
                <a:noFill/>
                <a:miter lim="800000"/>
                <a:headEnd/>
                <a:tailEnd type="none" w="sm" len="lg"/>
              </a:ln>
            </p:spPr>
            <p:txBody>
              <a:bodyPr wrap="none" anchor="ctr">
                <a:spAutoFit/>
              </a:bodyPr>
              <a:lstStyle/>
              <a:p>
                <a:pPr algn="ctr"/>
                <a:r>
                  <a:rPr lang="en-US" altLang="zh-CN" sz="2800"/>
                  <a:t>e</a:t>
                </a:r>
              </a:p>
            </p:txBody>
          </p:sp>
        </p:grpSp>
        <p:grpSp>
          <p:nvGrpSpPr>
            <p:cNvPr id="7" name="Group 20"/>
            <p:cNvGrpSpPr>
              <a:grpSpLocks/>
            </p:cNvGrpSpPr>
            <p:nvPr/>
          </p:nvGrpSpPr>
          <p:grpSpPr bwMode="auto">
            <a:xfrm>
              <a:off x="2541" y="2886"/>
              <a:ext cx="444" cy="789"/>
              <a:chOff x="1536" y="3120"/>
              <a:chExt cx="440" cy="792"/>
            </a:xfrm>
          </p:grpSpPr>
          <p:sp>
            <p:nvSpPr>
              <p:cNvPr id="121881" name="Rectangle 21"/>
              <p:cNvSpPr>
                <a:spLocks noChangeArrowheads="1"/>
              </p:cNvSpPr>
              <p:nvPr/>
            </p:nvSpPr>
            <p:spPr bwMode="auto">
              <a:xfrm>
                <a:off x="1536" y="3120"/>
                <a:ext cx="240" cy="96"/>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8" name="Group 22"/>
              <p:cNvGrpSpPr>
                <a:grpSpLocks/>
              </p:cNvGrpSpPr>
              <p:nvPr/>
            </p:nvGrpSpPr>
            <p:grpSpPr bwMode="auto">
              <a:xfrm flipV="1">
                <a:off x="1608" y="3216"/>
                <a:ext cx="96" cy="540"/>
                <a:chOff x="984" y="1188"/>
                <a:chExt cx="96" cy="540"/>
              </a:xfrm>
            </p:grpSpPr>
            <p:sp>
              <p:nvSpPr>
                <p:cNvPr id="121884" name="Line 23"/>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85" name="Oval 24"/>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83" name="Text Box 25"/>
              <p:cNvSpPr txBox="1">
                <a:spLocks noChangeArrowheads="1"/>
              </p:cNvSpPr>
              <p:nvPr/>
            </p:nvSpPr>
            <p:spPr bwMode="auto">
              <a:xfrm>
                <a:off x="1736" y="3581"/>
                <a:ext cx="240" cy="331"/>
              </a:xfrm>
              <a:prstGeom prst="rect">
                <a:avLst/>
              </a:prstGeom>
              <a:noFill/>
              <a:ln w="38100">
                <a:noFill/>
                <a:miter lim="800000"/>
                <a:headEnd/>
                <a:tailEnd type="none" w="sm" len="lg"/>
              </a:ln>
            </p:spPr>
            <p:txBody>
              <a:bodyPr wrap="none" anchor="ctr">
                <a:spAutoFit/>
              </a:bodyPr>
              <a:lstStyle/>
              <a:p>
                <a:pPr algn="ctr"/>
                <a:r>
                  <a:rPr lang="en-US" altLang="zh-CN" sz="2800"/>
                  <a:t>c</a:t>
                </a:r>
              </a:p>
            </p:txBody>
          </p:sp>
        </p:grpSp>
        <p:sp>
          <p:nvSpPr>
            <p:cNvPr id="121879" name="Text Box 26"/>
            <p:cNvSpPr txBox="1">
              <a:spLocks noChangeArrowheads="1"/>
            </p:cNvSpPr>
            <p:nvPr/>
          </p:nvSpPr>
          <p:spPr bwMode="auto">
            <a:xfrm>
              <a:off x="2355" y="1776"/>
              <a:ext cx="689" cy="288"/>
            </a:xfrm>
            <a:prstGeom prst="rect">
              <a:avLst/>
            </a:prstGeom>
            <a:noFill/>
            <a:ln w="38100">
              <a:noFill/>
              <a:miter lim="800000"/>
              <a:headEnd/>
              <a:tailEnd type="none" w="sm" len="lg"/>
            </a:ln>
          </p:spPr>
          <p:txBody>
            <a:bodyPr wrap="none" anchor="ctr">
              <a:spAutoFit/>
            </a:bodyPr>
            <a:lstStyle/>
            <a:p>
              <a:pPr algn="ctr"/>
              <a:r>
                <a:rPr lang="en-US" altLang="zh-CN"/>
                <a:t>N </a:t>
              </a:r>
              <a:r>
                <a:rPr lang="zh-CN" altLang="en-US"/>
                <a:t>型硅</a:t>
              </a:r>
            </a:p>
          </p:txBody>
        </p:sp>
        <p:sp>
          <p:nvSpPr>
            <p:cNvPr id="46100" name="Text Box 27"/>
            <p:cNvSpPr txBox="1">
              <a:spLocks noChangeArrowheads="1"/>
            </p:cNvSpPr>
            <p:nvPr/>
          </p:nvSpPr>
          <p:spPr bwMode="auto">
            <a:xfrm>
              <a:off x="2365" y="2097"/>
              <a:ext cx="557" cy="233"/>
            </a:xfrm>
            <a:prstGeom prst="rect">
              <a:avLst/>
            </a:prstGeom>
            <a:noFill/>
            <a:ln w="38100">
              <a:noFill/>
              <a:miter lim="800000"/>
              <a:headEnd/>
              <a:tailEnd type="none" w="sm" len="lg"/>
            </a:ln>
          </p:spPr>
          <p:txBody>
            <a:bodyPr wrap="none" anchor="ctr">
              <a:spAutoFit/>
            </a:bodyPr>
            <a:lstStyle/>
            <a:p>
              <a:pPr algn="ctr">
                <a:defRPr/>
              </a:pPr>
              <a:r>
                <a:rPr lang="en-US" altLang="zh-CN" dirty="0">
                  <a:solidFill>
                    <a:srgbClr val="FF0066"/>
                  </a:solidFill>
                  <a:latin typeface="+mn-ea"/>
                  <a:ea typeface="+mn-ea"/>
                </a:rPr>
                <a:t>P </a:t>
              </a:r>
              <a:r>
                <a:rPr lang="zh-CN" altLang="en-US" dirty="0">
                  <a:solidFill>
                    <a:srgbClr val="FF0066"/>
                  </a:solidFill>
                  <a:latin typeface="+mn-ea"/>
                  <a:ea typeface="+mn-ea"/>
                </a:rPr>
                <a:t>型硅</a:t>
              </a:r>
            </a:p>
          </p:txBody>
        </p:sp>
      </p:grpSp>
      <p:sp>
        <p:nvSpPr>
          <p:cNvPr id="121859" name="Text Box 28"/>
          <p:cNvSpPr txBox="1">
            <a:spLocks noChangeArrowheads="1"/>
          </p:cNvSpPr>
          <p:nvPr/>
        </p:nvSpPr>
        <p:spPr bwMode="auto">
          <a:xfrm>
            <a:off x="3430588" y="5926138"/>
            <a:ext cx="3244850" cy="461962"/>
          </a:xfrm>
          <a:prstGeom prst="rect">
            <a:avLst/>
          </a:prstGeom>
          <a:noFill/>
          <a:ln w="38100">
            <a:noFill/>
            <a:miter lim="800000"/>
            <a:headEnd/>
            <a:tailEnd type="none" w="sm" len="lg"/>
          </a:ln>
        </p:spPr>
        <p:txBody>
          <a:bodyPr anchor="ctr">
            <a:spAutoFit/>
          </a:bodyPr>
          <a:lstStyle/>
          <a:p>
            <a:pPr algn="ctr"/>
            <a:r>
              <a:rPr lang="en-US" altLang="zh-CN" sz="2400"/>
              <a:t> </a:t>
            </a:r>
            <a:r>
              <a:rPr lang="zh-CN" altLang="en-US" sz="2400">
                <a:solidFill>
                  <a:srgbClr val="006600"/>
                </a:solidFill>
              </a:rPr>
              <a:t>管芯结构剖面图</a:t>
            </a:r>
          </a:p>
        </p:txBody>
      </p:sp>
      <p:sp>
        <p:nvSpPr>
          <p:cNvPr id="345117" name="Rectangle 29"/>
          <p:cNvSpPr>
            <a:spLocks noChangeArrowheads="1"/>
          </p:cNvSpPr>
          <p:nvPr/>
        </p:nvSpPr>
        <p:spPr bwMode="auto">
          <a:xfrm>
            <a:off x="250825" y="333375"/>
            <a:ext cx="4191000" cy="609600"/>
          </a:xfrm>
          <a:prstGeom prst="rect">
            <a:avLst/>
          </a:prstGeom>
          <a:noFill/>
          <a:ln>
            <a:noFill/>
          </a:ln>
          <a:extLst/>
        </p:spPr>
        <p:txBody>
          <a:bodyPr/>
          <a:lstStyle/>
          <a:p>
            <a:pPr marL="342900" indent="-342900">
              <a:spcBef>
                <a:spcPct val="20000"/>
              </a:spcBef>
              <a:defRPr/>
            </a:pPr>
            <a:r>
              <a:rPr lang="zh-CN" altLang="en-US" sz="2800" dirty="0">
                <a:solidFill>
                  <a:srgbClr val="000099"/>
                </a:solidFill>
                <a:effectLst>
                  <a:outerShdw blurRad="38100" dist="38100" dir="2700000" algn="tl">
                    <a:srgbClr val="C0C0C0"/>
                  </a:outerShdw>
                </a:effectLst>
                <a:latin typeface="楷体_GB2312" pitchFamily="49" charset="-122"/>
                <a:ea typeface="楷体_GB2312" pitchFamily="49" charset="-122"/>
              </a:rPr>
              <a:t>三极管的内部结构特点</a:t>
            </a:r>
          </a:p>
        </p:txBody>
      </p:sp>
      <p:sp>
        <p:nvSpPr>
          <p:cNvPr id="345118" name="AutoShape 30"/>
          <p:cNvSpPr>
            <a:spLocks noChangeArrowheads="1"/>
          </p:cNvSpPr>
          <p:nvPr/>
        </p:nvSpPr>
        <p:spPr bwMode="auto">
          <a:xfrm>
            <a:off x="6465888" y="3209925"/>
            <a:ext cx="2511425" cy="1152525"/>
          </a:xfrm>
          <a:prstGeom prst="wedgeRoundRectCallout">
            <a:avLst>
              <a:gd name="adj1" fmla="val -114810"/>
              <a:gd name="adj2" fmla="val -38019"/>
              <a:gd name="adj3" fmla="val 16667"/>
            </a:avLst>
          </a:prstGeom>
          <a:solidFill>
            <a:srgbClr val="FFFFCC"/>
          </a:solidFill>
          <a:ln w="12700">
            <a:solidFill>
              <a:srgbClr val="969696"/>
            </a:solidFill>
            <a:miter lim="800000"/>
            <a:headEnd type="none" w="sm" len="sm"/>
            <a:tailEnd type="none" w="sm" len="sm"/>
          </a:ln>
        </p:spPr>
        <p:txBody>
          <a:bodyPr wrap="none" anchor="ctr"/>
          <a:lstStyle/>
          <a:p>
            <a:pPr algn="ctr" eaLnBrk="0" hangingPunct="0"/>
            <a:r>
              <a:rPr lang="zh-CN" altLang="en-US" sz="2000">
                <a:solidFill>
                  <a:srgbClr val="FF0000"/>
                </a:solidFill>
                <a:latin typeface="宋体" pitchFamily="2" charset="-122"/>
              </a:rPr>
              <a:t>基区包在发射区外</a:t>
            </a:r>
          </a:p>
          <a:p>
            <a:pPr algn="ctr" eaLnBrk="0" hangingPunct="0"/>
            <a:r>
              <a:rPr lang="zh-CN" altLang="en-US" sz="2000">
                <a:solidFill>
                  <a:srgbClr val="FF0000"/>
                </a:solidFill>
                <a:latin typeface="宋体" pitchFamily="2" charset="-122"/>
              </a:rPr>
              <a:t>最薄，掺杂浓度很低</a:t>
            </a:r>
          </a:p>
        </p:txBody>
      </p:sp>
      <p:sp>
        <p:nvSpPr>
          <p:cNvPr id="345119" name="AutoShape 31"/>
          <p:cNvSpPr>
            <a:spLocks noChangeArrowheads="1"/>
          </p:cNvSpPr>
          <p:nvPr/>
        </p:nvSpPr>
        <p:spPr bwMode="auto">
          <a:xfrm>
            <a:off x="250825" y="1341438"/>
            <a:ext cx="1952625" cy="779462"/>
          </a:xfrm>
          <a:prstGeom prst="wedgeRoundRectCallout">
            <a:avLst>
              <a:gd name="adj1" fmla="val 125204"/>
              <a:gd name="adj2" fmla="val 155704"/>
              <a:gd name="adj3" fmla="val 16667"/>
            </a:avLst>
          </a:prstGeom>
          <a:solidFill>
            <a:srgbClr val="C0C0C0"/>
          </a:solidFill>
          <a:ln w="28575">
            <a:solidFill>
              <a:srgbClr val="00FF00"/>
            </a:solidFill>
            <a:miter lim="800000"/>
            <a:headEnd type="none" w="sm" len="sm"/>
            <a:tailEnd type="none" w="sm" len="sm"/>
          </a:ln>
          <a:effectLst/>
          <a:extLst/>
        </p:spPr>
        <p:txBody>
          <a:bodyPr wrap="none" anchor="ctr"/>
          <a:lstStyle/>
          <a:p>
            <a:pPr algn="ctr">
              <a:spcBef>
                <a:spcPct val="20000"/>
              </a:spcBef>
              <a:defRPr/>
            </a:pPr>
            <a:r>
              <a:rPr lang="zh-CN" altLang="en-US" sz="2000" dirty="0">
                <a:solidFill>
                  <a:schemeClr val="accent2"/>
                </a:solidFill>
                <a:effectLst>
                  <a:outerShdw blurRad="38100" dist="38100" dir="2700000" algn="tl">
                    <a:srgbClr val="000000"/>
                  </a:outerShdw>
                </a:effectLst>
                <a:latin typeface="宋体" pitchFamily="2" charset="-122"/>
              </a:rPr>
              <a:t>发射区掺</a:t>
            </a:r>
          </a:p>
          <a:p>
            <a:pPr algn="ctr">
              <a:spcBef>
                <a:spcPct val="20000"/>
              </a:spcBef>
              <a:defRPr/>
            </a:pPr>
            <a:r>
              <a:rPr lang="zh-CN" altLang="en-US" sz="2000" dirty="0">
                <a:solidFill>
                  <a:schemeClr val="accent2"/>
                </a:solidFill>
                <a:effectLst>
                  <a:outerShdw blurRad="38100" dist="38100" dir="2700000" algn="tl">
                    <a:srgbClr val="000000"/>
                  </a:outerShdw>
                </a:effectLst>
                <a:latin typeface="宋体" pitchFamily="2" charset="-122"/>
              </a:rPr>
              <a:t>杂浓度最高</a:t>
            </a:r>
          </a:p>
        </p:txBody>
      </p:sp>
      <p:sp>
        <p:nvSpPr>
          <p:cNvPr id="345120" name="AutoShape 32" descr="70%"/>
          <p:cNvSpPr>
            <a:spLocks noChangeArrowheads="1"/>
          </p:cNvSpPr>
          <p:nvPr/>
        </p:nvSpPr>
        <p:spPr bwMode="auto">
          <a:xfrm>
            <a:off x="203200" y="4941888"/>
            <a:ext cx="3503613" cy="804862"/>
          </a:xfrm>
          <a:prstGeom prst="wedgeRoundRectCallout">
            <a:avLst>
              <a:gd name="adj1" fmla="val 33685"/>
              <a:gd name="adj2" fmla="val -153157"/>
              <a:gd name="adj3" fmla="val 16667"/>
            </a:avLst>
          </a:prstGeom>
          <a:pattFill prst="pct70">
            <a:fgClr>
              <a:srgbClr val="FFFF00"/>
            </a:fgClr>
            <a:bgClr>
              <a:schemeClr val="bg1"/>
            </a:bgClr>
          </a:pattFill>
          <a:ln w="28575">
            <a:solidFill>
              <a:srgbClr val="FF0000"/>
            </a:solidFill>
            <a:miter lim="800000"/>
            <a:headEnd type="none" w="sm" len="sm"/>
            <a:tailEnd type="none" w="sm" len="sm"/>
          </a:ln>
          <a:effectLst/>
          <a:extLst/>
        </p:spPr>
        <p:txBody>
          <a:bodyPr wrap="none" anchor="ctr"/>
          <a:lstStyle/>
          <a:p>
            <a:pPr algn="ctr">
              <a:defRPr/>
            </a:pPr>
            <a:r>
              <a:rPr lang="zh-CN" altLang="en-US" sz="2000" dirty="0">
                <a:solidFill>
                  <a:schemeClr val="accent2"/>
                </a:solidFill>
                <a:effectLst>
                  <a:outerShdw blurRad="38100" dist="38100" dir="2700000" algn="tl">
                    <a:srgbClr val="C0C0C0"/>
                  </a:outerShdw>
                </a:effectLst>
                <a:latin typeface="宋体" pitchFamily="2" charset="-122"/>
              </a:rPr>
              <a:t>集电区包在基区外，掺杂</a:t>
            </a:r>
            <a:endParaRPr lang="en-US" altLang="zh-CN" sz="2000" dirty="0">
              <a:solidFill>
                <a:schemeClr val="accent2"/>
              </a:solidFill>
              <a:effectLst>
                <a:outerShdw blurRad="38100" dist="38100" dir="2700000" algn="tl">
                  <a:srgbClr val="C0C0C0"/>
                </a:outerShdw>
              </a:effectLst>
              <a:latin typeface="宋体" pitchFamily="2" charset="-122"/>
            </a:endParaRPr>
          </a:p>
          <a:p>
            <a:pPr algn="ctr">
              <a:defRPr/>
            </a:pPr>
            <a:r>
              <a:rPr lang="zh-CN" altLang="en-US" sz="2000" dirty="0">
                <a:solidFill>
                  <a:schemeClr val="accent2"/>
                </a:solidFill>
                <a:effectLst>
                  <a:outerShdw blurRad="38100" dist="38100" dir="2700000" algn="tl">
                    <a:srgbClr val="C0C0C0"/>
                  </a:outerShdw>
                </a:effectLst>
                <a:latin typeface="宋体" pitchFamily="2" charset="-122"/>
              </a:rPr>
              <a:t>浓度较低，但面积最大</a:t>
            </a:r>
          </a:p>
        </p:txBody>
      </p:sp>
      <p:grpSp>
        <p:nvGrpSpPr>
          <p:cNvPr id="9" name="Group 33"/>
          <p:cNvGrpSpPr>
            <a:grpSpLocks/>
          </p:cNvGrpSpPr>
          <p:nvPr/>
        </p:nvGrpSpPr>
        <p:grpSpPr bwMode="auto">
          <a:xfrm>
            <a:off x="5116513" y="1393825"/>
            <a:ext cx="2768600" cy="608013"/>
            <a:chOff x="2448" y="816"/>
            <a:chExt cx="1728" cy="384"/>
          </a:xfrm>
        </p:grpSpPr>
        <p:sp>
          <p:nvSpPr>
            <p:cNvPr id="121869" name="Text Box 34"/>
            <p:cNvSpPr txBox="1">
              <a:spLocks noChangeArrowheads="1"/>
            </p:cNvSpPr>
            <p:nvPr/>
          </p:nvSpPr>
          <p:spPr bwMode="auto">
            <a:xfrm>
              <a:off x="2569" y="847"/>
              <a:ext cx="1453" cy="289"/>
            </a:xfrm>
            <a:prstGeom prst="rect">
              <a:avLst/>
            </a:prstGeom>
            <a:noFill/>
            <a:ln w="38100">
              <a:noFill/>
              <a:miter lim="800000"/>
              <a:headEnd/>
              <a:tailEnd type="none" w="sm" len="lg"/>
            </a:ln>
          </p:spPr>
          <p:txBody>
            <a:bodyPr wrap="none" anchor="ctr">
              <a:spAutoFit/>
            </a:bodyPr>
            <a:lstStyle/>
            <a:p>
              <a:pPr algn="ctr"/>
              <a:r>
                <a:rPr lang="zh-CN" altLang="en-US">
                  <a:solidFill>
                    <a:schemeClr val="accent2"/>
                  </a:solidFill>
                </a:rPr>
                <a:t>二氧化硅绝缘层</a:t>
              </a:r>
              <a:endParaRPr lang="zh-CN" altLang="en-US"/>
            </a:p>
          </p:txBody>
        </p:sp>
        <p:sp>
          <p:nvSpPr>
            <p:cNvPr id="121870" name="AutoShape 35"/>
            <p:cNvSpPr>
              <a:spLocks noChangeArrowheads="1"/>
            </p:cNvSpPr>
            <p:nvPr/>
          </p:nvSpPr>
          <p:spPr bwMode="auto">
            <a:xfrm>
              <a:off x="2448" y="816"/>
              <a:ext cx="1728" cy="384"/>
            </a:xfrm>
            <a:prstGeom prst="wedgeRoundRectCallout">
              <a:avLst>
                <a:gd name="adj1" fmla="val -56250"/>
                <a:gd name="adj2" fmla="val 132551"/>
                <a:gd name="adj3" fmla="val 16667"/>
              </a:avLst>
            </a:prstGeom>
            <a:noFill/>
            <a:ln w="38100">
              <a:solidFill>
                <a:schemeClr val="accent2"/>
              </a:solidFill>
              <a:miter lim="800000"/>
              <a:headEnd/>
              <a:tailEnd type="none" w="sm" len="lg"/>
            </a:ln>
          </p:spPr>
          <p:txBody>
            <a:bodyPr wrap="none" anchor="ctr"/>
            <a:lstStyle/>
            <a:p>
              <a:pPr algn="ctr"/>
              <a:endParaRPr lang="zh-CN" altLang="zh-CN" sz="2000"/>
            </a:p>
          </p:txBody>
        </p:sp>
      </p:grpSp>
      <p:sp>
        <p:nvSpPr>
          <p:cNvPr id="36" name="Text Box 42"/>
          <p:cNvSpPr txBox="1">
            <a:spLocks noChangeArrowheads="1"/>
          </p:cNvSpPr>
          <p:nvPr/>
        </p:nvSpPr>
        <p:spPr bwMode="auto">
          <a:xfrm>
            <a:off x="4333875" y="452438"/>
            <a:ext cx="4170363" cy="519112"/>
          </a:xfrm>
          <a:prstGeom prst="rect">
            <a:avLst/>
          </a:prstGeom>
          <a:noFill/>
          <a:ln w="9525">
            <a:noFill/>
            <a:miter lim="800000"/>
            <a:headEnd/>
            <a:tailEnd/>
          </a:ln>
        </p:spPr>
        <p:txBody>
          <a:bodyPr>
            <a:spAutoFit/>
          </a:bodyPr>
          <a:lstStyle/>
          <a:p>
            <a:pPr>
              <a:spcBef>
                <a:spcPct val="50000"/>
              </a:spcBef>
              <a:defRPr/>
            </a:pPr>
            <a:r>
              <a:rPr lang="zh-CN" altLang="en-US" sz="2800" dirty="0">
                <a:solidFill>
                  <a:srgbClr val="CC3399"/>
                </a:solidFill>
                <a:latin typeface="+mn-ea"/>
                <a:ea typeface="+mn-ea"/>
              </a:rPr>
              <a:t>非对称结构的特点</a:t>
            </a:r>
          </a:p>
        </p:txBody>
      </p:sp>
      <p:sp>
        <p:nvSpPr>
          <p:cNvPr id="121866" name="日期占位符 3"/>
          <p:cNvSpPr>
            <a:spLocks noGrp="1"/>
          </p:cNvSpPr>
          <p:nvPr>
            <p:ph type="dt" sz="quarter" idx="10"/>
          </p:nvPr>
        </p:nvSpPr>
        <p:spPr>
          <a:xfrm>
            <a:off x="457200" y="6365875"/>
            <a:ext cx="2133600" cy="476250"/>
          </a:xfrm>
          <a:noFill/>
        </p:spPr>
        <p:txBody>
          <a:bodyPr/>
          <a:lstStyle/>
          <a:p>
            <a:fld id="{C678CB6F-23A8-46CE-AFB2-E95354EF2522}" type="datetime1">
              <a:rPr lang="zh-CN" altLang="en-US" smtClean="0">
                <a:latin typeface="Arial" pitchFamily="34" charset="0"/>
              </a:rPr>
              <a:pPr/>
              <a:t>2019-10-16</a:t>
            </a:fld>
            <a:endParaRPr lang="en-US" altLang="zh-CN" smtClean="0">
              <a:latin typeface="Arial" pitchFamily="34" charset="0"/>
            </a:endParaRPr>
          </a:p>
        </p:txBody>
      </p:sp>
      <p:sp>
        <p:nvSpPr>
          <p:cNvPr id="121867" name="灯片编号占位符 4"/>
          <p:cNvSpPr>
            <a:spLocks noGrp="1"/>
          </p:cNvSpPr>
          <p:nvPr>
            <p:ph type="sldNum" sz="quarter" idx="12"/>
          </p:nvPr>
        </p:nvSpPr>
        <p:spPr>
          <a:xfrm>
            <a:off x="6553200" y="6365875"/>
            <a:ext cx="2133600" cy="476250"/>
          </a:xfrm>
          <a:noFill/>
        </p:spPr>
        <p:txBody>
          <a:bodyPr/>
          <a:lstStyle/>
          <a:p>
            <a:fld id="{FCFB3E79-6298-4C89-9265-9914E8455BAC}" type="slidenum">
              <a:rPr lang="en-US" altLang="zh-CN" smtClean="0">
                <a:latin typeface="Arial" pitchFamily="34" charset="0"/>
              </a:rPr>
              <a:pPr/>
              <a:t>6</a:t>
            </a:fld>
            <a:endParaRPr lang="en-US" altLang="zh-CN" smtClean="0">
              <a:latin typeface="Arial" pitchFamily="34" charset="0"/>
            </a:endParaRPr>
          </a:p>
        </p:txBody>
      </p:sp>
      <p:sp>
        <p:nvSpPr>
          <p:cNvPr id="121868"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000" fill="hold"/>
                                        <p:tgtEl>
                                          <p:spTgt spid="9"/>
                                        </p:tgtEl>
                                        <p:attrNameLst>
                                          <p:attrName>ppt_x</p:attrName>
                                        </p:attrNameLst>
                                      </p:cBhvr>
                                      <p:tavLst>
                                        <p:tav tm="0">
                                          <p:val>
                                            <p:strVal val="#ppt_x"/>
                                          </p:val>
                                        </p:tav>
                                        <p:tav tm="100000">
                                          <p:val>
                                            <p:strVal val="#ppt_x"/>
                                          </p:val>
                                        </p:tav>
                                      </p:tavLst>
                                    </p:anim>
                                    <p:anim calcmode="lin" valueType="num">
                                      <p:cBhvr additive="base">
                                        <p:cTn id="13" dur="2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345119"/>
                                        </p:tgtEl>
                                        <p:attrNameLst>
                                          <p:attrName>style.visibility</p:attrName>
                                        </p:attrNameLst>
                                      </p:cBhvr>
                                      <p:to>
                                        <p:strVal val="visible"/>
                                      </p:to>
                                    </p:set>
                                    <p:animEffect transition="in" filter="wipe(right)">
                                      <p:cBhvr>
                                        <p:cTn id="18" dur="2000"/>
                                        <p:tgtEl>
                                          <p:spTgt spid="3451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45118"/>
                                        </p:tgtEl>
                                        <p:attrNameLst>
                                          <p:attrName>style.visibility</p:attrName>
                                        </p:attrNameLst>
                                      </p:cBhvr>
                                      <p:to>
                                        <p:strVal val="visible"/>
                                      </p:to>
                                    </p:set>
                                    <p:animEffect transition="in" filter="wipe(right)">
                                      <p:cBhvr>
                                        <p:cTn id="23" dur="2000"/>
                                        <p:tgtEl>
                                          <p:spTgt spid="3451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45120"/>
                                        </p:tgtEl>
                                        <p:attrNameLst>
                                          <p:attrName>style.visibility</p:attrName>
                                        </p:attrNameLst>
                                      </p:cBhvr>
                                      <p:to>
                                        <p:strVal val="visible"/>
                                      </p:to>
                                    </p:set>
                                    <p:animEffect transition="in" filter="wipe(left)">
                                      <p:cBhvr>
                                        <p:cTn id="28" dur="2000"/>
                                        <p:tgtEl>
                                          <p:spTgt spid="3451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linds(horizontal)">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8" grpId="0" animBg="1" autoUpdateAnimBg="0"/>
      <p:bldP spid="345119" grpId="0" animBg="1" autoUpdateAnimBg="0"/>
      <p:bldP spid="345120" grpId="0" animBg="1" autoUpdateAnimBg="0"/>
      <p:bldP spid="3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3" name="日期占位符 1"/>
          <p:cNvSpPr>
            <a:spLocks noGrp="1"/>
          </p:cNvSpPr>
          <p:nvPr>
            <p:ph type="dt" sz="quarter" idx="10"/>
          </p:nvPr>
        </p:nvSpPr>
        <p:spPr>
          <a:noFill/>
        </p:spPr>
        <p:txBody>
          <a:bodyPr/>
          <a:lstStyle/>
          <a:p>
            <a:fld id="{CE03C790-D189-4E15-9791-E5345E5D27D4}" type="datetime1">
              <a:rPr lang="zh-CN" altLang="en-US" smtClean="0">
                <a:latin typeface="Arial" pitchFamily="34" charset="0"/>
              </a:rPr>
              <a:pPr/>
              <a:t>2019-10-16</a:t>
            </a:fld>
            <a:endParaRPr lang="en-US" altLang="zh-CN" smtClean="0">
              <a:latin typeface="Arial" pitchFamily="34" charset="0"/>
            </a:endParaRPr>
          </a:p>
        </p:txBody>
      </p:sp>
      <p:sp>
        <p:nvSpPr>
          <p:cNvPr id="42024"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2025" name="灯片编号占位符 3"/>
          <p:cNvSpPr>
            <a:spLocks noGrp="1"/>
          </p:cNvSpPr>
          <p:nvPr>
            <p:ph type="sldNum" sz="quarter" idx="12"/>
          </p:nvPr>
        </p:nvSpPr>
        <p:spPr>
          <a:noFill/>
        </p:spPr>
        <p:txBody>
          <a:bodyPr/>
          <a:lstStyle/>
          <a:p>
            <a:fld id="{01B20BE5-CDA9-48C1-923C-EA688747806D}" type="slidenum">
              <a:rPr lang="en-US" altLang="zh-CN" smtClean="0">
                <a:latin typeface="Arial" pitchFamily="34" charset="0"/>
              </a:rPr>
              <a:pPr/>
              <a:t>60</a:t>
            </a:fld>
            <a:endParaRPr lang="en-US" altLang="zh-CN" smtClean="0">
              <a:latin typeface="Arial" pitchFamily="34" charset="0"/>
            </a:endParaRPr>
          </a:p>
        </p:txBody>
      </p:sp>
      <p:grpSp>
        <p:nvGrpSpPr>
          <p:cNvPr id="2" name="Group 4"/>
          <p:cNvGrpSpPr>
            <a:grpSpLocks/>
          </p:cNvGrpSpPr>
          <p:nvPr/>
        </p:nvGrpSpPr>
        <p:grpSpPr bwMode="auto">
          <a:xfrm>
            <a:off x="1787525" y="306388"/>
            <a:ext cx="4968875" cy="3046412"/>
            <a:chOff x="-109" y="2098"/>
            <a:chExt cx="3130" cy="1919"/>
          </a:xfrm>
        </p:grpSpPr>
        <p:sp>
          <p:nvSpPr>
            <p:cNvPr id="42063" name="Line 5"/>
            <p:cNvSpPr>
              <a:spLocks noChangeShapeType="1"/>
            </p:cNvSpPr>
            <p:nvPr/>
          </p:nvSpPr>
          <p:spPr bwMode="auto">
            <a:xfrm>
              <a:off x="1749" y="3638"/>
              <a:ext cx="0" cy="152"/>
            </a:xfrm>
            <a:prstGeom prst="line">
              <a:avLst/>
            </a:prstGeom>
            <a:noFill/>
            <a:ln w="12700">
              <a:solidFill>
                <a:schemeClr val="tx1"/>
              </a:solidFill>
              <a:round/>
              <a:headEnd/>
              <a:tailEnd/>
            </a:ln>
          </p:spPr>
          <p:txBody>
            <a:bodyPr/>
            <a:lstStyle/>
            <a:p>
              <a:endParaRPr lang="zh-CN" altLang="en-US"/>
            </a:p>
          </p:txBody>
        </p:sp>
        <p:sp>
          <p:nvSpPr>
            <p:cNvPr id="42064" name="Oval 6"/>
            <p:cNvSpPr>
              <a:spLocks noChangeArrowheads="1"/>
            </p:cNvSpPr>
            <p:nvPr/>
          </p:nvSpPr>
          <p:spPr bwMode="auto">
            <a:xfrm>
              <a:off x="1715" y="360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2007" name="Object 7"/>
            <p:cNvGraphicFramePr>
              <a:graphicFrameLocks noChangeAspect="1"/>
            </p:cNvGraphicFramePr>
            <p:nvPr/>
          </p:nvGraphicFramePr>
          <p:xfrm>
            <a:off x="2411" y="2599"/>
            <a:ext cx="214" cy="253"/>
          </p:xfrm>
          <a:graphic>
            <a:graphicData uri="http://schemas.openxmlformats.org/presentationml/2006/ole">
              <p:oleObj spid="_x0000_s476162" name="公式" r:id="rId4" imgW="190500" imgH="228600" progId="Equation.3">
                <p:embed/>
              </p:oleObj>
            </a:graphicData>
          </a:graphic>
        </p:graphicFrame>
        <p:sp>
          <p:nvSpPr>
            <p:cNvPr id="42065" name="Line 8"/>
            <p:cNvSpPr>
              <a:spLocks noChangeShapeType="1"/>
            </p:cNvSpPr>
            <p:nvPr/>
          </p:nvSpPr>
          <p:spPr bwMode="auto">
            <a:xfrm>
              <a:off x="1674" y="3790"/>
              <a:ext cx="152" cy="0"/>
            </a:xfrm>
            <a:prstGeom prst="line">
              <a:avLst/>
            </a:prstGeom>
            <a:noFill/>
            <a:ln w="38100">
              <a:solidFill>
                <a:schemeClr val="tx1"/>
              </a:solidFill>
              <a:round/>
              <a:headEnd/>
              <a:tailEnd/>
            </a:ln>
          </p:spPr>
          <p:txBody>
            <a:bodyPr/>
            <a:lstStyle/>
            <a:p>
              <a:endParaRPr lang="zh-CN" altLang="en-US"/>
            </a:p>
          </p:txBody>
        </p:sp>
        <p:graphicFrame>
          <p:nvGraphicFramePr>
            <p:cNvPr id="42008" name="Object 9"/>
            <p:cNvGraphicFramePr>
              <a:graphicFrameLocks noChangeAspect="1"/>
            </p:cNvGraphicFramePr>
            <p:nvPr/>
          </p:nvGraphicFramePr>
          <p:xfrm>
            <a:off x="1221" y="2867"/>
            <a:ext cx="178" cy="171"/>
          </p:xfrm>
          <a:graphic>
            <a:graphicData uri="http://schemas.openxmlformats.org/presentationml/2006/ole">
              <p:oleObj spid="_x0000_s476163" name="公式" r:id="rId5" imgW="139700" imgH="139700" progId="Equation.3">
                <p:embed/>
              </p:oleObj>
            </a:graphicData>
          </a:graphic>
        </p:graphicFrame>
        <p:graphicFrame>
          <p:nvGraphicFramePr>
            <p:cNvPr id="42009" name="Object 10"/>
            <p:cNvGraphicFramePr>
              <a:graphicFrameLocks noChangeAspect="1"/>
            </p:cNvGraphicFramePr>
            <p:nvPr/>
          </p:nvGraphicFramePr>
          <p:xfrm>
            <a:off x="1221" y="3522"/>
            <a:ext cx="153" cy="81"/>
          </p:xfrm>
          <a:graphic>
            <a:graphicData uri="http://schemas.openxmlformats.org/presentationml/2006/ole">
              <p:oleObj spid="_x0000_s476164" name="公式" r:id="rId6" imgW="139518" imgH="76101" progId="Equation.3">
                <p:embed/>
              </p:oleObj>
            </a:graphicData>
          </a:graphic>
        </p:graphicFrame>
        <p:graphicFrame>
          <p:nvGraphicFramePr>
            <p:cNvPr id="42010" name="Object 11"/>
            <p:cNvGraphicFramePr>
              <a:graphicFrameLocks noChangeAspect="1"/>
            </p:cNvGraphicFramePr>
            <p:nvPr/>
          </p:nvGraphicFramePr>
          <p:xfrm>
            <a:off x="1153" y="3106"/>
            <a:ext cx="314" cy="269"/>
          </p:xfrm>
          <a:graphic>
            <a:graphicData uri="http://schemas.openxmlformats.org/presentationml/2006/ole">
              <p:oleObj spid="_x0000_s476165" name="公式" r:id="rId7" imgW="241091" imgH="215713" progId="Equation.3">
                <p:embed/>
              </p:oleObj>
            </a:graphicData>
          </a:graphic>
        </p:graphicFrame>
        <p:sp>
          <p:nvSpPr>
            <p:cNvPr id="42066" name="Line 12"/>
            <p:cNvSpPr>
              <a:spLocks noChangeShapeType="1"/>
            </p:cNvSpPr>
            <p:nvPr/>
          </p:nvSpPr>
          <p:spPr bwMode="auto">
            <a:xfrm>
              <a:off x="1889" y="232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2011" name="Object 13"/>
            <p:cNvGraphicFramePr>
              <a:graphicFrameLocks noChangeAspect="1"/>
            </p:cNvGraphicFramePr>
            <p:nvPr/>
          </p:nvGraphicFramePr>
          <p:xfrm>
            <a:off x="1247" y="2541"/>
            <a:ext cx="167" cy="227"/>
          </p:xfrm>
          <a:graphic>
            <a:graphicData uri="http://schemas.openxmlformats.org/presentationml/2006/ole">
              <p:oleObj spid="_x0000_s476166" name="公式" r:id="rId8" imgW="152268" imgH="215713" progId="Equation.3">
                <p:embed/>
              </p:oleObj>
            </a:graphicData>
          </a:graphic>
        </p:graphicFrame>
        <p:graphicFrame>
          <p:nvGraphicFramePr>
            <p:cNvPr id="42012" name="Object 14"/>
            <p:cNvGraphicFramePr>
              <a:graphicFrameLocks noChangeAspect="1"/>
            </p:cNvGraphicFramePr>
            <p:nvPr/>
          </p:nvGraphicFramePr>
          <p:xfrm>
            <a:off x="1956" y="2866"/>
            <a:ext cx="314" cy="285"/>
          </p:xfrm>
          <a:graphic>
            <a:graphicData uri="http://schemas.openxmlformats.org/presentationml/2006/ole">
              <p:oleObj spid="_x0000_s476167" name="公式" r:id="rId9" imgW="241300" imgH="228600" progId="Equation.3">
                <p:embed/>
              </p:oleObj>
            </a:graphicData>
          </a:graphic>
        </p:graphicFrame>
        <p:sp>
          <p:nvSpPr>
            <p:cNvPr id="42067" name="Line 15"/>
            <p:cNvSpPr>
              <a:spLocks noChangeShapeType="1"/>
            </p:cNvSpPr>
            <p:nvPr/>
          </p:nvSpPr>
          <p:spPr bwMode="auto">
            <a:xfrm flipH="1">
              <a:off x="416" y="2860"/>
              <a:ext cx="1118" cy="0"/>
            </a:xfrm>
            <a:prstGeom prst="line">
              <a:avLst/>
            </a:prstGeom>
            <a:noFill/>
            <a:ln w="12700">
              <a:solidFill>
                <a:schemeClr val="tx1"/>
              </a:solidFill>
              <a:round/>
              <a:headEnd/>
              <a:tailEnd/>
            </a:ln>
          </p:spPr>
          <p:txBody>
            <a:bodyPr/>
            <a:lstStyle/>
            <a:p>
              <a:endParaRPr lang="zh-CN" altLang="en-US"/>
            </a:p>
          </p:txBody>
        </p:sp>
        <p:sp>
          <p:nvSpPr>
            <p:cNvPr id="42068" name="Line 16"/>
            <p:cNvSpPr>
              <a:spLocks noChangeShapeType="1"/>
            </p:cNvSpPr>
            <p:nvPr/>
          </p:nvSpPr>
          <p:spPr bwMode="auto">
            <a:xfrm flipV="1">
              <a:off x="1752" y="2388"/>
              <a:ext cx="0" cy="312"/>
            </a:xfrm>
            <a:prstGeom prst="line">
              <a:avLst/>
            </a:prstGeom>
            <a:noFill/>
            <a:ln w="12700">
              <a:solidFill>
                <a:schemeClr val="tx1"/>
              </a:solidFill>
              <a:round/>
              <a:headEnd/>
              <a:tailEnd/>
            </a:ln>
          </p:spPr>
          <p:txBody>
            <a:bodyPr/>
            <a:lstStyle/>
            <a:p>
              <a:endParaRPr lang="zh-CN" altLang="en-US"/>
            </a:p>
          </p:txBody>
        </p:sp>
        <p:grpSp>
          <p:nvGrpSpPr>
            <p:cNvPr id="3" name="Group 17"/>
            <p:cNvGrpSpPr>
              <a:grpSpLocks/>
            </p:cNvGrpSpPr>
            <p:nvPr/>
          </p:nvGrpSpPr>
          <p:grpSpPr bwMode="auto">
            <a:xfrm>
              <a:off x="1534" y="2681"/>
              <a:ext cx="341" cy="366"/>
              <a:chOff x="2589" y="2584"/>
              <a:chExt cx="341" cy="366"/>
            </a:xfrm>
          </p:grpSpPr>
          <p:graphicFrame>
            <p:nvGraphicFramePr>
              <p:cNvPr id="42022" name="Object 18"/>
              <p:cNvGraphicFramePr>
                <a:graphicFrameLocks noChangeAspect="1"/>
              </p:cNvGraphicFramePr>
              <p:nvPr/>
            </p:nvGraphicFramePr>
            <p:xfrm>
              <a:off x="2759" y="2688"/>
              <a:ext cx="171" cy="183"/>
            </p:xfrm>
            <a:graphic>
              <a:graphicData uri="http://schemas.openxmlformats.org/presentationml/2006/ole">
                <p:oleObj spid="_x0000_s476168" name="公式" r:id="rId10" imgW="152268" imgH="164957" progId="Equation.3">
                  <p:embed/>
                </p:oleObj>
              </a:graphicData>
            </a:graphic>
          </p:graphicFrame>
          <p:grpSp>
            <p:nvGrpSpPr>
              <p:cNvPr id="4" name="Group 19"/>
              <p:cNvGrpSpPr>
                <a:grpSpLocks/>
              </p:cNvGrpSpPr>
              <p:nvPr/>
            </p:nvGrpSpPr>
            <p:grpSpPr bwMode="auto">
              <a:xfrm>
                <a:off x="2589" y="2584"/>
                <a:ext cx="218" cy="366"/>
                <a:chOff x="2589" y="2584"/>
                <a:chExt cx="218" cy="366"/>
              </a:xfrm>
            </p:grpSpPr>
            <p:sp>
              <p:nvSpPr>
                <p:cNvPr id="42092" name="Line 2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2093" name="Line 2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2094" name="Line 2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2070" name="Line 23"/>
            <p:cNvSpPr>
              <a:spLocks noChangeShapeType="1"/>
            </p:cNvSpPr>
            <p:nvPr/>
          </p:nvSpPr>
          <p:spPr bwMode="auto">
            <a:xfrm>
              <a:off x="416" y="3640"/>
              <a:ext cx="2272" cy="0"/>
            </a:xfrm>
            <a:prstGeom prst="line">
              <a:avLst/>
            </a:prstGeom>
            <a:noFill/>
            <a:ln w="12700">
              <a:solidFill>
                <a:schemeClr val="tx1"/>
              </a:solidFill>
              <a:round/>
              <a:headEnd/>
              <a:tailEnd/>
            </a:ln>
          </p:spPr>
          <p:txBody>
            <a:bodyPr/>
            <a:lstStyle/>
            <a:p>
              <a:endParaRPr lang="zh-CN" altLang="en-US"/>
            </a:p>
          </p:txBody>
        </p:sp>
        <p:sp>
          <p:nvSpPr>
            <p:cNvPr id="42071" name="Line 24"/>
            <p:cNvSpPr>
              <a:spLocks noChangeShapeType="1"/>
            </p:cNvSpPr>
            <p:nvPr/>
          </p:nvSpPr>
          <p:spPr bwMode="auto">
            <a:xfrm>
              <a:off x="1752" y="2387"/>
              <a:ext cx="936" cy="0"/>
            </a:xfrm>
            <a:prstGeom prst="line">
              <a:avLst/>
            </a:prstGeom>
            <a:noFill/>
            <a:ln w="12700">
              <a:solidFill>
                <a:schemeClr val="tx1"/>
              </a:solidFill>
              <a:round/>
              <a:headEnd/>
              <a:tailEnd/>
            </a:ln>
          </p:spPr>
          <p:txBody>
            <a:bodyPr/>
            <a:lstStyle/>
            <a:p>
              <a:endParaRPr lang="zh-CN" altLang="en-US"/>
            </a:p>
          </p:txBody>
        </p:sp>
        <p:graphicFrame>
          <p:nvGraphicFramePr>
            <p:cNvPr id="42013" name="Object 25"/>
            <p:cNvGraphicFramePr>
              <a:graphicFrameLocks noChangeAspect="1"/>
            </p:cNvGraphicFramePr>
            <p:nvPr/>
          </p:nvGraphicFramePr>
          <p:xfrm>
            <a:off x="1984" y="2098"/>
            <a:ext cx="168" cy="240"/>
          </p:xfrm>
          <a:graphic>
            <a:graphicData uri="http://schemas.openxmlformats.org/presentationml/2006/ole">
              <p:oleObj spid="_x0000_s476169" name="公式" r:id="rId11" imgW="152334" imgH="228501" progId="Equation.3">
                <p:embed/>
              </p:oleObj>
            </a:graphicData>
          </a:graphic>
        </p:graphicFrame>
        <p:sp>
          <p:nvSpPr>
            <p:cNvPr id="42072" name="Line 26"/>
            <p:cNvSpPr>
              <a:spLocks noChangeShapeType="1"/>
            </p:cNvSpPr>
            <p:nvPr/>
          </p:nvSpPr>
          <p:spPr bwMode="auto">
            <a:xfrm flipV="1">
              <a:off x="1755" y="3048"/>
              <a:ext cx="0" cy="598"/>
            </a:xfrm>
            <a:prstGeom prst="line">
              <a:avLst/>
            </a:prstGeom>
            <a:noFill/>
            <a:ln w="12700">
              <a:solidFill>
                <a:schemeClr val="tx1"/>
              </a:solidFill>
              <a:round/>
              <a:headEnd/>
              <a:tailEnd/>
            </a:ln>
          </p:spPr>
          <p:txBody>
            <a:bodyPr/>
            <a:lstStyle/>
            <a:p>
              <a:endParaRPr lang="zh-CN" altLang="en-US"/>
            </a:p>
          </p:txBody>
        </p:sp>
        <p:sp>
          <p:nvSpPr>
            <p:cNvPr id="42073" name="Line 27"/>
            <p:cNvSpPr>
              <a:spLocks noChangeShapeType="1"/>
            </p:cNvSpPr>
            <p:nvPr/>
          </p:nvSpPr>
          <p:spPr bwMode="auto">
            <a:xfrm flipV="1">
              <a:off x="2689" y="3303"/>
              <a:ext cx="0" cy="337"/>
            </a:xfrm>
            <a:prstGeom prst="line">
              <a:avLst/>
            </a:prstGeom>
            <a:noFill/>
            <a:ln w="12700">
              <a:solidFill>
                <a:schemeClr val="tx1"/>
              </a:solidFill>
              <a:round/>
              <a:headEnd/>
              <a:tailEnd/>
            </a:ln>
          </p:spPr>
          <p:txBody>
            <a:bodyPr/>
            <a:lstStyle/>
            <a:p>
              <a:endParaRPr lang="zh-CN" altLang="en-US"/>
            </a:p>
          </p:txBody>
        </p:sp>
        <p:sp>
          <p:nvSpPr>
            <p:cNvPr id="42074" name="Line 28"/>
            <p:cNvSpPr>
              <a:spLocks noChangeShapeType="1"/>
            </p:cNvSpPr>
            <p:nvPr/>
          </p:nvSpPr>
          <p:spPr bwMode="auto">
            <a:xfrm flipV="1">
              <a:off x="2689" y="2388"/>
              <a:ext cx="0" cy="788"/>
            </a:xfrm>
            <a:prstGeom prst="line">
              <a:avLst/>
            </a:prstGeom>
            <a:noFill/>
            <a:ln w="12700">
              <a:solidFill>
                <a:schemeClr val="tx1"/>
              </a:solidFill>
              <a:round/>
              <a:headEnd/>
              <a:tailEnd/>
            </a:ln>
          </p:spPr>
          <p:txBody>
            <a:bodyPr/>
            <a:lstStyle/>
            <a:p>
              <a:endParaRPr lang="zh-CN" altLang="en-US"/>
            </a:p>
          </p:txBody>
        </p:sp>
        <p:sp>
          <p:nvSpPr>
            <p:cNvPr id="42075" name="Line 29"/>
            <p:cNvSpPr>
              <a:spLocks noChangeShapeType="1"/>
            </p:cNvSpPr>
            <p:nvPr/>
          </p:nvSpPr>
          <p:spPr bwMode="auto">
            <a:xfrm>
              <a:off x="419" y="2860"/>
              <a:ext cx="0" cy="489"/>
            </a:xfrm>
            <a:prstGeom prst="line">
              <a:avLst/>
            </a:prstGeom>
            <a:noFill/>
            <a:ln w="12700">
              <a:solidFill>
                <a:schemeClr val="tx1"/>
              </a:solidFill>
              <a:round/>
              <a:headEnd/>
              <a:tailEnd/>
            </a:ln>
          </p:spPr>
          <p:txBody>
            <a:bodyPr/>
            <a:lstStyle/>
            <a:p>
              <a:endParaRPr lang="zh-CN" altLang="en-US"/>
            </a:p>
          </p:txBody>
        </p:sp>
        <p:sp>
          <p:nvSpPr>
            <p:cNvPr id="42076" name="Line 30"/>
            <p:cNvSpPr>
              <a:spLocks noChangeShapeType="1"/>
            </p:cNvSpPr>
            <p:nvPr/>
          </p:nvSpPr>
          <p:spPr bwMode="auto">
            <a:xfrm rot="10800000" flipH="1">
              <a:off x="1204" y="2795"/>
              <a:ext cx="254" cy="0"/>
            </a:xfrm>
            <a:prstGeom prst="line">
              <a:avLst/>
            </a:prstGeom>
            <a:noFill/>
            <a:ln w="12700">
              <a:solidFill>
                <a:schemeClr val="tx1"/>
              </a:solidFill>
              <a:round/>
              <a:headEnd/>
              <a:tailEnd type="triangle" w="med" len="lg"/>
            </a:ln>
          </p:spPr>
          <p:txBody>
            <a:bodyPr/>
            <a:lstStyle/>
            <a:p>
              <a:endParaRPr lang="zh-CN" altLang="en-US"/>
            </a:p>
          </p:txBody>
        </p:sp>
        <p:sp>
          <p:nvSpPr>
            <p:cNvPr id="42077" name="Rectangle 31"/>
            <p:cNvSpPr>
              <a:spLocks noChangeArrowheads="1"/>
            </p:cNvSpPr>
            <p:nvPr/>
          </p:nvSpPr>
          <p:spPr bwMode="auto">
            <a:xfrm rot="5400000">
              <a:off x="776" y="27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2014" name="Object 32"/>
            <p:cNvGraphicFramePr>
              <a:graphicFrameLocks noChangeAspect="1"/>
            </p:cNvGraphicFramePr>
            <p:nvPr/>
          </p:nvGraphicFramePr>
          <p:xfrm>
            <a:off x="721" y="2541"/>
            <a:ext cx="229" cy="253"/>
          </p:xfrm>
          <a:graphic>
            <a:graphicData uri="http://schemas.openxmlformats.org/presentationml/2006/ole">
              <p:oleObj spid="_x0000_s476170" name="公式" r:id="rId12" imgW="203112" imgH="228501" progId="Equation.3">
                <p:embed/>
              </p:oleObj>
            </a:graphicData>
          </a:graphic>
        </p:graphicFrame>
        <p:graphicFrame>
          <p:nvGraphicFramePr>
            <p:cNvPr id="42015" name="Object 33"/>
            <p:cNvGraphicFramePr>
              <a:graphicFrameLocks noChangeAspect="1"/>
            </p:cNvGraphicFramePr>
            <p:nvPr/>
          </p:nvGraphicFramePr>
          <p:xfrm>
            <a:off x="2006" y="2418"/>
            <a:ext cx="153" cy="147"/>
          </p:xfrm>
          <a:graphic>
            <a:graphicData uri="http://schemas.openxmlformats.org/presentationml/2006/ole">
              <p:oleObj spid="_x0000_s476171" name="公式" r:id="rId13" imgW="139700" imgH="139700" progId="Equation.3">
                <p:embed/>
              </p:oleObj>
            </a:graphicData>
          </a:graphic>
        </p:graphicFrame>
        <p:graphicFrame>
          <p:nvGraphicFramePr>
            <p:cNvPr id="42016" name="Object 34"/>
            <p:cNvGraphicFramePr>
              <a:graphicFrameLocks noChangeAspect="1"/>
            </p:cNvGraphicFramePr>
            <p:nvPr/>
          </p:nvGraphicFramePr>
          <p:xfrm>
            <a:off x="2017" y="3527"/>
            <a:ext cx="153" cy="81"/>
          </p:xfrm>
          <a:graphic>
            <a:graphicData uri="http://schemas.openxmlformats.org/presentationml/2006/ole">
              <p:oleObj spid="_x0000_s476172" name="公式" r:id="rId14" imgW="139518" imgH="76101" progId="Equation.3">
                <p:embed/>
              </p:oleObj>
            </a:graphicData>
          </a:graphic>
        </p:graphicFrame>
        <p:sp>
          <p:nvSpPr>
            <p:cNvPr id="42078" name="Line 35"/>
            <p:cNvSpPr>
              <a:spLocks noChangeShapeType="1"/>
            </p:cNvSpPr>
            <p:nvPr/>
          </p:nvSpPr>
          <p:spPr bwMode="auto">
            <a:xfrm>
              <a:off x="419" y="3455"/>
              <a:ext cx="0" cy="191"/>
            </a:xfrm>
            <a:prstGeom prst="line">
              <a:avLst/>
            </a:prstGeom>
            <a:noFill/>
            <a:ln w="12700">
              <a:solidFill>
                <a:schemeClr val="tx1"/>
              </a:solidFill>
              <a:round/>
              <a:headEnd/>
              <a:tailEnd/>
            </a:ln>
          </p:spPr>
          <p:txBody>
            <a:bodyPr/>
            <a:lstStyle/>
            <a:p>
              <a:endParaRPr lang="zh-CN" altLang="en-US"/>
            </a:p>
          </p:txBody>
        </p:sp>
        <p:sp>
          <p:nvSpPr>
            <p:cNvPr id="42079" name="Rectangle 36"/>
            <p:cNvSpPr>
              <a:spLocks noChangeArrowheads="1"/>
            </p:cNvSpPr>
            <p:nvPr/>
          </p:nvSpPr>
          <p:spPr bwMode="auto">
            <a:xfrm>
              <a:off x="2633" y="259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37"/>
            <p:cNvGrpSpPr>
              <a:grpSpLocks/>
            </p:cNvGrpSpPr>
            <p:nvPr/>
          </p:nvGrpSpPr>
          <p:grpSpPr bwMode="auto">
            <a:xfrm>
              <a:off x="-109" y="2830"/>
              <a:ext cx="666" cy="443"/>
              <a:chOff x="723" y="2535"/>
              <a:chExt cx="666" cy="443"/>
            </a:xfrm>
          </p:grpSpPr>
          <p:graphicFrame>
            <p:nvGraphicFramePr>
              <p:cNvPr id="42019" name="Object 38"/>
              <p:cNvGraphicFramePr>
                <a:graphicFrameLocks noChangeAspect="1"/>
              </p:cNvGraphicFramePr>
              <p:nvPr/>
            </p:nvGraphicFramePr>
            <p:xfrm>
              <a:off x="1021" y="2535"/>
              <a:ext cx="157" cy="158"/>
            </p:xfrm>
            <a:graphic>
              <a:graphicData uri="http://schemas.openxmlformats.org/presentationml/2006/ole">
                <p:oleObj spid="_x0000_s476173" name="公式" r:id="rId15" imgW="139700" imgH="139700" progId="Equation.3">
                  <p:embed/>
                </p:oleObj>
              </a:graphicData>
            </a:graphic>
          </p:graphicFrame>
          <p:graphicFrame>
            <p:nvGraphicFramePr>
              <p:cNvPr id="42020" name="Object 39"/>
              <p:cNvGraphicFramePr>
                <a:graphicFrameLocks noChangeAspect="1"/>
              </p:cNvGraphicFramePr>
              <p:nvPr/>
            </p:nvGraphicFramePr>
            <p:xfrm>
              <a:off x="1008" y="2889"/>
              <a:ext cx="158" cy="89"/>
            </p:xfrm>
            <a:graphic>
              <a:graphicData uri="http://schemas.openxmlformats.org/presentationml/2006/ole">
                <p:oleObj spid="_x0000_s476174" name="公式" r:id="rId16" imgW="139518" imgH="76101" progId="Equation.3">
                  <p:embed/>
                </p:oleObj>
              </a:graphicData>
            </a:graphic>
          </p:graphicFrame>
          <p:graphicFrame>
            <p:nvGraphicFramePr>
              <p:cNvPr id="42021" name="Object 40"/>
              <p:cNvGraphicFramePr>
                <a:graphicFrameLocks noChangeAspect="1"/>
              </p:cNvGraphicFramePr>
              <p:nvPr/>
            </p:nvGraphicFramePr>
            <p:xfrm>
              <a:off x="723" y="2636"/>
              <a:ext cx="458" cy="253"/>
            </p:xfrm>
            <a:graphic>
              <a:graphicData uri="http://schemas.openxmlformats.org/presentationml/2006/ole">
                <p:oleObj spid="_x0000_s476175" name="公式" r:id="rId17" imgW="406224" imgH="228501" progId="Equation.3">
                  <p:embed/>
                </p:oleObj>
              </a:graphicData>
            </a:graphic>
          </p:graphicFrame>
          <p:grpSp>
            <p:nvGrpSpPr>
              <p:cNvPr id="6" name="Group 41"/>
              <p:cNvGrpSpPr>
                <a:grpSpLocks/>
              </p:cNvGrpSpPr>
              <p:nvPr/>
            </p:nvGrpSpPr>
            <p:grpSpPr bwMode="auto">
              <a:xfrm>
                <a:off x="1120" y="2648"/>
                <a:ext cx="269" cy="268"/>
                <a:chOff x="144" y="3216"/>
                <a:chExt cx="240" cy="240"/>
              </a:xfrm>
            </p:grpSpPr>
            <p:sp>
              <p:nvSpPr>
                <p:cNvPr id="42089" name="Oval 4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2090" name="Line 4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42081" name="Text Box 44"/>
            <p:cNvSpPr txBox="1">
              <a:spLocks noChangeArrowheads="1"/>
            </p:cNvSpPr>
            <p:nvPr/>
          </p:nvSpPr>
          <p:spPr bwMode="auto">
            <a:xfrm>
              <a:off x="695" y="3783"/>
              <a:ext cx="1880" cy="234"/>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aphicFrame>
          <p:nvGraphicFramePr>
            <p:cNvPr id="42017" name="Object 45"/>
            <p:cNvGraphicFramePr>
              <a:graphicFrameLocks noChangeAspect="1"/>
            </p:cNvGraphicFramePr>
            <p:nvPr/>
          </p:nvGraphicFramePr>
          <p:xfrm>
            <a:off x="-50" y="3267"/>
            <a:ext cx="285" cy="239"/>
          </p:xfrm>
          <a:graphic>
            <a:graphicData uri="http://schemas.openxmlformats.org/presentationml/2006/ole">
              <p:oleObj spid="_x0000_s476176" name="公式" r:id="rId18" imgW="253780" imgH="215713" progId="Equation.3">
                <p:embed/>
              </p:oleObj>
            </a:graphicData>
          </a:graphic>
        </p:graphicFrame>
        <p:graphicFrame>
          <p:nvGraphicFramePr>
            <p:cNvPr id="42018" name="Object 46"/>
            <p:cNvGraphicFramePr>
              <a:graphicFrameLocks noChangeAspect="1"/>
            </p:cNvGraphicFramePr>
            <p:nvPr/>
          </p:nvGraphicFramePr>
          <p:xfrm>
            <a:off x="2691" y="3308"/>
            <a:ext cx="330" cy="285"/>
          </p:xfrm>
          <a:graphic>
            <a:graphicData uri="http://schemas.openxmlformats.org/presentationml/2006/ole">
              <p:oleObj spid="_x0000_s476177" name="公式" r:id="rId19" imgW="253890" imgH="228501" progId="Equation.3">
                <p:embed/>
              </p:oleObj>
            </a:graphicData>
          </a:graphic>
        </p:graphicFrame>
        <p:grpSp>
          <p:nvGrpSpPr>
            <p:cNvPr id="7" name="Group 47"/>
            <p:cNvGrpSpPr>
              <a:grpSpLocks/>
            </p:cNvGrpSpPr>
            <p:nvPr/>
          </p:nvGrpSpPr>
          <p:grpSpPr bwMode="auto">
            <a:xfrm>
              <a:off x="2533" y="3194"/>
              <a:ext cx="304" cy="102"/>
              <a:chOff x="112" y="3074"/>
              <a:chExt cx="304" cy="102"/>
            </a:xfrm>
          </p:grpSpPr>
          <p:sp>
            <p:nvSpPr>
              <p:cNvPr id="42086" name="Line 48"/>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2087" name="Line 49"/>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8" name="Group 50"/>
            <p:cNvGrpSpPr>
              <a:grpSpLocks/>
            </p:cNvGrpSpPr>
            <p:nvPr/>
          </p:nvGrpSpPr>
          <p:grpSpPr bwMode="auto">
            <a:xfrm>
              <a:off x="255" y="3343"/>
              <a:ext cx="304" cy="102"/>
              <a:chOff x="112" y="3074"/>
              <a:chExt cx="304" cy="102"/>
            </a:xfrm>
          </p:grpSpPr>
          <p:sp>
            <p:nvSpPr>
              <p:cNvPr id="42084" name="Line 5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2085" name="Line 5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42027" name="Line 53"/>
          <p:cNvSpPr>
            <a:spLocks noChangeShapeType="1"/>
          </p:cNvSpPr>
          <p:nvPr/>
        </p:nvSpPr>
        <p:spPr bwMode="auto">
          <a:xfrm>
            <a:off x="3695700" y="1131888"/>
            <a:ext cx="0" cy="1854200"/>
          </a:xfrm>
          <a:prstGeom prst="line">
            <a:avLst/>
          </a:prstGeom>
          <a:noFill/>
          <a:ln w="12700">
            <a:solidFill>
              <a:srgbClr val="339966"/>
            </a:solidFill>
            <a:prstDash val="lgDash"/>
            <a:round/>
            <a:headEnd/>
            <a:tailEnd/>
          </a:ln>
        </p:spPr>
        <p:txBody>
          <a:bodyPr/>
          <a:lstStyle/>
          <a:p>
            <a:endParaRPr lang="zh-CN" altLang="en-US"/>
          </a:p>
        </p:txBody>
      </p:sp>
      <p:sp>
        <p:nvSpPr>
          <p:cNvPr id="42028" name="Line 55"/>
          <p:cNvSpPr>
            <a:spLocks noChangeShapeType="1"/>
          </p:cNvSpPr>
          <p:nvPr/>
        </p:nvSpPr>
        <p:spPr bwMode="auto">
          <a:xfrm flipH="1" flipV="1">
            <a:off x="2284413" y="1171575"/>
            <a:ext cx="523875" cy="3222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1960" name="Object 56"/>
          <p:cNvGraphicFramePr>
            <a:graphicFrameLocks noChangeAspect="1"/>
          </p:cNvGraphicFramePr>
          <p:nvPr/>
        </p:nvGraphicFramePr>
        <p:xfrm>
          <a:off x="160338" y="606425"/>
          <a:ext cx="2500312" cy="542925"/>
        </p:xfrm>
        <a:graphic>
          <a:graphicData uri="http://schemas.openxmlformats.org/presentationml/2006/ole">
            <p:oleObj spid="_x0000_s476178" name="公式" r:id="rId20" imgW="1040948" imgH="228501" progId="Equation.3">
              <p:embed/>
            </p:oleObj>
          </a:graphicData>
        </a:graphic>
      </p:graphicFrame>
      <p:sp>
        <p:nvSpPr>
          <p:cNvPr id="42029" name="Line 59"/>
          <p:cNvSpPr>
            <a:spLocks noChangeShapeType="1"/>
          </p:cNvSpPr>
          <p:nvPr/>
        </p:nvSpPr>
        <p:spPr bwMode="auto">
          <a:xfrm flipH="1">
            <a:off x="3009900" y="2662238"/>
            <a:ext cx="1089025" cy="28257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1964" name="Object 60"/>
          <p:cNvGraphicFramePr>
            <a:graphicFrameLocks noChangeAspect="1"/>
          </p:cNvGraphicFramePr>
          <p:nvPr/>
        </p:nvGraphicFramePr>
        <p:xfrm>
          <a:off x="241300" y="2943225"/>
          <a:ext cx="2768600" cy="446088"/>
        </p:xfrm>
        <a:graphic>
          <a:graphicData uri="http://schemas.openxmlformats.org/presentationml/2006/ole">
            <p:oleObj spid="_x0000_s476179" name="公式" r:id="rId21" imgW="1244600" imgH="203200" progId="Equation.3">
              <p:embed/>
            </p:oleObj>
          </a:graphicData>
        </a:graphic>
      </p:graphicFrame>
      <p:grpSp>
        <p:nvGrpSpPr>
          <p:cNvPr id="9" name="Group 120"/>
          <p:cNvGrpSpPr>
            <a:grpSpLocks/>
          </p:cNvGrpSpPr>
          <p:nvPr/>
        </p:nvGrpSpPr>
        <p:grpSpPr bwMode="auto">
          <a:xfrm>
            <a:off x="669925" y="3898900"/>
            <a:ext cx="2978150" cy="2252663"/>
            <a:chOff x="419" y="2646"/>
            <a:chExt cx="1876" cy="1419"/>
          </a:xfrm>
        </p:grpSpPr>
        <p:sp>
          <p:nvSpPr>
            <p:cNvPr id="42062" name="Line 79"/>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2005" name="Object 80"/>
            <p:cNvGraphicFramePr>
              <a:graphicFrameLocks noChangeAspect="1"/>
            </p:cNvGraphicFramePr>
            <p:nvPr/>
          </p:nvGraphicFramePr>
          <p:xfrm>
            <a:off x="419" y="2646"/>
            <a:ext cx="276" cy="426"/>
          </p:xfrm>
          <a:graphic>
            <a:graphicData uri="http://schemas.openxmlformats.org/presentationml/2006/ole">
              <p:oleObj spid="_x0000_s476180" name="公式" r:id="rId22" imgW="291973" imgH="444307" progId="Equation.3">
                <p:embed/>
              </p:oleObj>
            </a:graphicData>
          </a:graphic>
        </p:graphicFrame>
        <p:graphicFrame>
          <p:nvGraphicFramePr>
            <p:cNvPr id="42006" name="Object 81"/>
            <p:cNvGraphicFramePr>
              <a:graphicFrameLocks noChangeAspect="1"/>
            </p:cNvGraphicFramePr>
            <p:nvPr/>
          </p:nvGraphicFramePr>
          <p:xfrm>
            <a:off x="2055" y="3857"/>
            <a:ext cx="240" cy="208"/>
          </p:xfrm>
          <a:graphic>
            <a:graphicData uri="http://schemas.openxmlformats.org/presentationml/2006/ole">
              <p:oleObj spid="_x0000_s476181" name="公式" r:id="rId23" imgW="253780" imgH="215713" progId="Equation.3">
                <p:embed/>
              </p:oleObj>
            </a:graphicData>
          </a:graphic>
        </p:graphicFrame>
      </p:grpSp>
      <p:grpSp>
        <p:nvGrpSpPr>
          <p:cNvPr id="10" name="Group 118"/>
          <p:cNvGrpSpPr>
            <a:grpSpLocks/>
          </p:cNvGrpSpPr>
          <p:nvPr/>
        </p:nvGrpSpPr>
        <p:grpSpPr bwMode="auto">
          <a:xfrm>
            <a:off x="758825" y="3511550"/>
            <a:ext cx="3521075" cy="2640013"/>
            <a:chOff x="475" y="2402"/>
            <a:chExt cx="2218" cy="1663"/>
          </a:xfrm>
        </p:grpSpPr>
        <p:sp>
          <p:nvSpPr>
            <p:cNvPr id="42060" name="Line 82"/>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2061" name="Line 83"/>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2002" name="Object 84"/>
            <p:cNvGraphicFramePr>
              <a:graphicFrameLocks noChangeAspect="1"/>
            </p:cNvGraphicFramePr>
            <p:nvPr/>
          </p:nvGraphicFramePr>
          <p:xfrm>
            <a:off x="475" y="2402"/>
            <a:ext cx="200" cy="241"/>
          </p:xfrm>
          <a:graphic>
            <a:graphicData uri="http://schemas.openxmlformats.org/presentationml/2006/ole">
              <p:oleObj spid="_x0000_s476182" name="公式" r:id="rId24" imgW="152268" imgH="215713" progId="Equation.3">
                <p:embed/>
              </p:oleObj>
            </a:graphicData>
          </a:graphic>
        </p:graphicFrame>
        <p:graphicFrame>
          <p:nvGraphicFramePr>
            <p:cNvPr id="42003" name="Object 85"/>
            <p:cNvGraphicFramePr>
              <a:graphicFrameLocks noChangeAspect="1"/>
            </p:cNvGraphicFramePr>
            <p:nvPr/>
          </p:nvGraphicFramePr>
          <p:xfrm>
            <a:off x="2355" y="3836"/>
            <a:ext cx="338" cy="224"/>
          </p:xfrm>
          <a:graphic>
            <a:graphicData uri="http://schemas.openxmlformats.org/presentationml/2006/ole">
              <p:oleObj spid="_x0000_s476183" name="公式" r:id="rId25" imgW="241091" imgH="215713" progId="Equation.3">
                <p:embed/>
              </p:oleObj>
            </a:graphicData>
          </a:graphic>
        </p:graphicFrame>
        <p:graphicFrame>
          <p:nvGraphicFramePr>
            <p:cNvPr id="42004" name="Object 86"/>
            <p:cNvGraphicFramePr>
              <a:graphicFrameLocks noChangeAspect="1"/>
            </p:cNvGraphicFramePr>
            <p:nvPr/>
          </p:nvGraphicFramePr>
          <p:xfrm>
            <a:off x="549" y="3885"/>
            <a:ext cx="223" cy="180"/>
          </p:xfrm>
          <a:graphic>
            <a:graphicData uri="http://schemas.openxmlformats.org/presentationml/2006/ole">
              <p:oleObj spid="_x0000_s476184" name="公式" r:id="rId26" imgW="126835" imgH="139518" progId="Equation.3">
                <p:embed/>
              </p:oleObj>
            </a:graphicData>
          </a:graphic>
        </p:graphicFrame>
      </p:grpSp>
      <p:grpSp>
        <p:nvGrpSpPr>
          <p:cNvPr id="11" name="Group 119"/>
          <p:cNvGrpSpPr>
            <a:grpSpLocks/>
          </p:cNvGrpSpPr>
          <p:nvPr/>
        </p:nvGrpSpPr>
        <p:grpSpPr bwMode="auto">
          <a:xfrm>
            <a:off x="1117600" y="4187825"/>
            <a:ext cx="1087438" cy="1654175"/>
            <a:chOff x="701" y="2828"/>
            <a:chExt cx="685" cy="1042"/>
          </a:xfrm>
        </p:grpSpPr>
        <p:sp>
          <p:nvSpPr>
            <p:cNvPr id="42058" name="Line 88"/>
            <p:cNvSpPr>
              <a:spLocks noChangeShapeType="1"/>
            </p:cNvSpPr>
            <p:nvPr/>
          </p:nvSpPr>
          <p:spPr bwMode="auto">
            <a:xfrm>
              <a:off x="701" y="3870"/>
              <a:ext cx="431" cy="0"/>
            </a:xfrm>
            <a:prstGeom prst="line">
              <a:avLst/>
            </a:prstGeom>
            <a:noFill/>
            <a:ln w="38100">
              <a:solidFill>
                <a:srgbClr val="FF00FF"/>
              </a:solidFill>
              <a:round/>
              <a:headEnd/>
              <a:tailEnd/>
            </a:ln>
          </p:spPr>
          <p:txBody>
            <a:bodyPr/>
            <a:lstStyle/>
            <a:p>
              <a:endParaRPr lang="zh-CN" altLang="en-US"/>
            </a:p>
          </p:txBody>
        </p:sp>
        <p:sp>
          <p:nvSpPr>
            <p:cNvPr id="42059" name="Freeform 89"/>
            <p:cNvSpPr>
              <a:spLocks/>
            </p:cNvSpPr>
            <p:nvPr/>
          </p:nvSpPr>
          <p:spPr bwMode="auto">
            <a:xfrm>
              <a:off x="1107" y="2828"/>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12" name="Group 90"/>
          <p:cNvGrpSpPr>
            <a:grpSpLocks/>
          </p:cNvGrpSpPr>
          <p:nvPr/>
        </p:nvGrpSpPr>
        <p:grpSpPr bwMode="auto">
          <a:xfrm>
            <a:off x="733425" y="4733925"/>
            <a:ext cx="1725613" cy="1436688"/>
            <a:chOff x="3121" y="865"/>
            <a:chExt cx="1087" cy="905"/>
          </a:xfrm>
        </p:grpSpPr>
        <p:sp>
          <p:nvSpPr>
            <p:cNvPr id="42055" name="Oval 91"/>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2056" name="Line 92"/>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1999" name="Object 93"/>
            <p:cNvGraphicFramePr>
              <a:graphicFrameLocks noChangeAspect="1"/>
            </p:cNvGraphicFramePr>
            <p:nvPr/>
          </p:nvGraphicFramePr>
          <p:xfrm>
            <a:off x="3121" y="873"/>
            <a:ext cx="240" cy="232"/>
          </p:xfrm>
          <a:graphic>
            <a:graphicData uri="http://schemas.openxmlformats.org/presentationml/2006/ole">
              <p:oleObj spid="_x0000_s476185" name="公式" r:id="rId27" imgW="253890" imgH="241195" progId="Equation.3">
                <p:embed/>
              </p:oleObj>
            </a:graphicData>
          </a:graphic>
        </p:graphicFrame>
        <p:graphicFrame>
          <p:nvGraphicFramePr>
            <p:cNvPr id="42000" name="Object 94"/>
            <p:cNvGraphicFramePr>
              <a:graphicFrameLocks noChangeAspect="1"/>
            </p:cNvGraphicFramePr>
            <p:nvPr/>
          </p:nvGraphicFramePr>
          <p:xfrm>
            <a:off x="3853" y="1538"/>
            <a:ext cx="300" cy="232"/>
          </p:xfrm>
          <a:graphic>
            <a:graphicData uri="http://schemas.openxmlformats.org/presentationml/2006/ole">
              <p:oleObj spid="_x0000_s476186" name="公式" r:id="rId28" imgW="317225" imgH="241091" progId="Equation.3">
                <p:embed/>
              </p:oleObj>
            </a:graphicData>
          </a:graphic>
        </p:graphicFrame>
        <p:sp>
          <p:nvSpPr>
            <p:cNvPr id="42057" name="Line 95"/>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2001" name="Object 96"/>
            <p:cNvGraphicFramePr>
              <a:graphicFrameLocks noChangeAspect="1"/>
            </p:cNvGraphicFramePr>
            <p:nvPr/>
          </p:nvGraphicFramePr>
          <p:xfrm>
            <a:off x="4052" y="865"/>
            <a:ext cx="156" cy="195"/>
          </p:xfrm>
          <a:graphic>
            <a:graphicData uri="http://schemas.openxmlformats.org/presentationml/2006/ole">
              <p:oleObj spid="_x0000_s476187" name="公式" r:id="rId29" imgW="164957" imgH="203024" progId="Equation.3">
                <p:embed/>
              </p:oleObj>
            </a:graphicData>
          </a:graphic>
        </p:graphicFrame>
      </p:grpSp>
      <p:sp>
        <p:nvSpPr>
          <p:cNvPr id="42034" name="Line 124"/>
          <p:cNvSpPr>
            <a:spLocks noChangeShapeType="1"/>
          </p:cNvSpPr>
          <p:nvPr/>
        </p:nvSpPr>
        <p:spPr bwMode="auto">
          <a:xfrm>
            <a:off x="5619750" y="606425"/>
            <a:ext cx="0" cy="2379663"/>
          </a:xfrm>
          <a:prstGeom prst="line">
            <a:avLst/>
          </a:prstGeom>
          <a:noFill/>
          <a:ln w="12700">
            <a:solidFill>
              <a:srgbClr val="339966"/>
            </a:solidFill>
            <a:prstDash val="lgDash"/>
            <a:round/>
            <a:headEnd/>
            <a:tailEnd/>
          </a:ln>
        </p:spPr>
        <p:txBody>
          <a:bodyPr/>
          <a:lstStyle/>
          <a:p>
            <a:endParaRPr lang="zh-CN" altLang="en-US"/>
          </a:p>
        </p:txBody>
      </p:sp>
      <p:sp>
        <p:nvSpPr>
          <p:cNvPr id="42035" name="Line 125"/>
          <p:cNvSpPr>
            <a:spLocks noChangeShapeType="1"/>
          </p:cNvSpPr>
          <p:nvPr/>
        </p:nvSpPr>
        <p:spPr bwMode="auto">
          <a:xfrm>
            <a:off x="5176838" y="2541588"/>
            <a:ext cx="887412" cy="3619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2030" name="Object 126"/>
          <p:cNvGraphicFramePr>
            <a:graphicFrameLocks noChangeAspect="1"/>
          </p:cNvGraphicFramePr>
          <p:nvPr/>
        </p:nvGraphicFramePr>
        <p:xfrm>
          <a:off x="6118225" y="2820988"/>
          <a:ext cx="2768600" cy="446087"/>
        </p:xfrm>
        <a:graphic>
          <a:graphicData uri="http://schemas.openxmlformats.org/presentationml/2006/ole">
            <p:oleObj spid="_x0000_s476188" name="公式" r:id="rId30" imgW="1244600" imgH="203200" progId="Equation.3">
              <p:embed/>
            </p:oleObj>
          </a:graphicData>
        </a:graphic>
      </p:graphicFrame>
      <p:grpSp>
        <p:nvGrpSpPr>
          <p:cNvPr id="13" name="Group 127"/>
          <p:cNvGrpSpPr>
            <a:grpSpLocks/>
          </p:cNvGrpSpPr>
          <p:nvPr/>
        </p:nvGrpSpPr>
        <p:grpSpPr bwMode="auto">
          <a:xfrm>
            <a:off x="5068888" y="3498850"/>
            <a:ext cx="3521075" cy="2654300"/>
            <a:chOff x="475" y="2395"/>
            <a:chExt cx="2218" cy="1672"/>
          </a:xfrm>
        </p:grpSpPr>
        <p:sp>
          <p:nvSpPr>
            <p:cNvPr id="42053" name="Line 128"/>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2054" name="Line 129"/>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1996" name="Object 130"/>
            <p:cNvGraphicFramePr>
              <a:graphicFrameLocks noChangeAspect="1"/>
            </p:cNvGraphicFramePr>
            <p:nvPr/>
          </p:nvGraphicFramePr>
          <p:xfrm>
            <a:off x="475" y="2395"/>
            <a:ext cx="200" cy="255"/>
          </p:xfrm>
          <a:graphic>
            <a:graphicData uri="http://schemas.openxmlformats.org/presentationml/2006/ole">
              <p:oleObj spid="_x0000_s476189" name="公式" r:id="rId31" imgW="152334" imgH="228501" progId="Equation.3">
                <p:embed/>
              </p:oleObj>
            </a:graphicData>
          </a:graphic>
        </p:graphicFrame>
        <p:graphicFrame>
          <p:nvGraphicFramePr>
            <p:cNvPr id="41997" name="Object 131"/>
            <p:cNvGraphicFramePr>
              <a:graphicFrameLocks noChangeAspect="1"/>
            </p:cNvGraphicFramePr>
            <p:nvPr/>
          </p:nvGraphicFramePr>
          <p:xfrm>
            <a:off x="2355" y="3829"/>
            <a:ext cx="338" cy="238"/>
          </p:xfrm>
          <a:graphic>
            <a:graphicData uri="http://schemas.openxmlformats.org/presentationml/2006/ole">
              <p:oleObj spid="_x0000_s476190" name="公式" r:id="rId32" imgW="241300" imgH="228600" progId="Equation.3">
                <p:embed/>
              </p:oleObj>
            </a:graphicData>
          </a:graphic>
        </p:graphicFrame>
        <p:graphicFrame>
          <p:nvGraphicFramePr>
            <p:cNvPr id="41998" name="Object 132"/>
            <p:cNvGraphicFramePr>
              <a:graphicFrameLocks noChangeAspect="1"/>
            </p:cNvGraphicFramePr>
            <p:nvPr/>
          </p:nvGraphicFramePr>
          <p:xfrm>
            <a:off x="549" y="3885"/>
            <a:ext cx="223" cy="180"/>
          </p:xfrm>
          <a:graphic>
            <a:graphicData uri="http://schemas.openxmlformats.org/presentationml/2006/ole">
              <p:oleObj spid="_x0000_s476191" name="公式" r:id="rId33" imgW="126835" imgH="139518" progId="Equation.3">
                <p:embed/>
              </p:oleObj>
            </a:graphicData>
          </a:graphic>
        </p:graphicFrame>
      </p:grpSp>
      <p:grpSp>
        <p:nvGrpSpPr>
          <p:cNvPr id="14" name="Group 157"/>
          <p:cNvGrpSpPr>
            <a:grpSpLocks/>
          </p:cNvGrpSpPr>
          <p:nvPr/>
        </p:nvGrpSpPr>
        <p:grpSpPr bwMode="auto">
          <a:xfrm>
            <a:off x="5418138" y="4003675"/>
            <a:ext cx="2541587" cy="1844675"/>
            <a:chOff x="3413" y="2522"/>
            <a:chExt cx="1601" cy="1162"/>
          </a:xfrm>
        </p:grpSpPr>
        <p:sp>
          <p:nvSpPr>
            <p:cNvPr id="42047" name="Freeform 134"/>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2048" name="Freeform 136"/>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49" name="Freeform 137"/>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50" name="Freeform 139"/>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51" name="Freeform 140"/>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2052" name="Freeform 141"/>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sp>
        <p:nvSpPr>
          <p:cNvPr id="42038" name="Line 142"/>
          <p:cNvSpPr>
            <a:spLocks noChangeShapeType="1"/>
          </p:cNvSpPr>
          <p:nvPr/>
        </p:nvSpPr>
        <p:spPr bwMode="auto">
          <a:xfrm flipV="1">
            <a:off x="5943600" y="606425"/>
            <a:ext cx="482600" cy="3222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2047" name="Object 143"/>
          <p:cNvGraphicFramePr>
            <a:graphicFrameLocks noChangeAspect="1"/>
          </p:cNvGraphicFramePr>
          <p:nvPr/>
        </p:nvGraphicFramePr>
        <p:xfrm>
          <a:off x="6481763" y="41275"/>
          <a:ext cx="2500312" cy="542925"/>
        </p:xfrm>
        <a:graphic>
          <a:graphicData uri="http://schemas.openxmlformats.org/presentationml/2006/ole">
            <p:oleObj spid="_x0000_s476192" name="公式" r:id="rId34" imgW="1040948" imgH="228501" progId="Equation.3">
              <p:embed/>
            </p:oleObj>
          </a:graphicData>
        </a:graphic>
      </p:graphicFrame>
      <p:grpSp>
        <p:nvGrpSpPr>
          <p:cNvPr id="15" name="Group 144"/>
          <p:cNvGrpSpPr>
            <a:grpSpLocks/>
          </p:cNvGrpSpPr>
          <p:nvPr/>
        </p:nvGrpSpPr>
        <p:grpSpPr bwMode="auto">
          <a:xfrm>
            <a:off x="4975225" y="3871913"/>
            <a:ext cx="2987675" cy="2262187"/>
            <a:chOff x="413" y="2646"/>
            <a:chExt cx="1882" cy="1425"/>
          </a:xfrm>
        </p:grpSpPr>
        <p:sp>
          <p:nvSpPr>
            <p:cNvPr id="42046" name="Line 145"/>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1994" name="Object 146"/>
            <p:cNvGraphicFramePr>
              <a:graphicFrameLocks noChangeAspect="1"/>
            </p:cNvGraphicFramePr>
            <p:nvPr/>
          </p:nvGraphicFramePr>
          <p:xfrm>
            <a:off x="413" y="2646"/>
            <a:ext cx="288" cy="426"/>
          </p:xfrm>
          <a:graphic>
            <a:graphicData uri="http://schemas.openxmlformats.org/presentationml/2006/ole">
              <p:oleObj spid="_x0000_s476193" name="公式" r:id="rId35" imgW="304536" imgH="444114" progId="Equation.3">
                <p:embed/>
              </p:oleObj>
            </a:graphicData>
          </a:graphic>
        </p:graphicFrame>
        <p:graphicFrame>
          <p:nvGraphicFramePr>
            <p:cNvPr id="41995" name="Object 147"/>
            <p:cNvGraphicFramePr>
              <a:graphicFrameLocks noChangeAspect="1"/>
            </p:cNvGraphicFramePr>
            <p:nvPr/>
          </p:nvGraphicFramePr>
          <p:xfrm>
            <a:off x="2055" y="3851"/>
            <a:ext cx="240" cy="220"/>
          </p:xfrm>
          <a:graphic>
            <a:graphicData uri="http://schemas.openxmlformats.org/presentationml/2006/ole">
              <p:oleObj spid="_x0000_s476194" name="公式" r:id="rId36" imgW="253890" imgH="228501" progId="Equation.3">
                <p:embed/>
              </p:oleObj>
            </a:graphicData>
          </a:graphic>
        </p:graphicFrame>
      </p:grpSp>
      <p:grpSp>
        <p:nvGrpSpPr>
          <p:cNvPr id="16" name="Group 158"/>
          <p:cNvGrpSpPr>
            <a:grpSpLocks/>
          </p:cNvGrpSpPr>
          <p:nvPr/>
        </p:nvGrpSpPr>
        <p:grpSpPr bwMode="auto">
          <a:xfrm>
            <a:off x="5070475" y="4733925"/>
            <a:ext cx="1773238" cy="1436688"/>
            <a:chOff x="3121" y="865"/>
            <a:chExt cx="1087" cy="905"/>
          </a:xfrm>
        </p:grpSpPr>
        <p:sp>
          <p:nvSpPr>
            <p:cNvPr id="42043" name="Oval 159"/>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2044" name="Line 160"/>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1991" name="Object 161"/>
            <p:cNvGraphicFramePr>
              <a:graphicFrameLocks noChangeAspect="1"/>
            </p:cNvGraphicFramePr>
            <p:nvPr/>
          </p:nvGraphicFramePr>
          <p:xfrm>
            <a:off x="3121" y="873"/>
            <a:ext cx="240" cy="232"/>
          </p:xfrm>
          <a:graphic>
            <a:graphicData uri="http://schemas.openxmlformats.org/presentationml/2006/ole">
              <p:oleObj spid="_x0000_s476195" name="公式" r:id="rId37" imgW="253890" imgH="241195" progId="Equation.3">
                <p:embed/>
              </p:oleObj>
            </a:graphicData>
          </a:graphic>
        </p:graphicFrame>
        <p:graphicFrame>
          <p:nvGraphicFramePr>
            <p:cNvPr id="41992" name="Object 162"/>
            <p:cNvGraphicFramePr>
              <a:graphicFrameLocks noChangeAspect="1"/>
            </p:cNvGraphicFramePr>
            <p:nvPr/>
          </p:nvGraphicFramePr>
          <p:xfrm>
            <a:off x="3847" y="1538"/>
            <a:ext cx="313" cy="232"/>
          </p:xfrm>
          <a:graphic>
            <a:graphicData uri="http://schemas.openxmlformats.org/presentationml/2006/ole">
              <p:oleObj spid="_x0000_s476196" name="公式" r:id="rId38" imgW="330057" imgH="241195" progId="Equation.3">
                <p:embed/>
              </p:oleObj>
            </a:graphicData>
          </a:graphic>
        </p:graphicFrame>
        <p:sp>
          <p:nvSpPr>
            <p:cNvPr id="42045" name="Line 163"/>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1993" name="Object 164"/>
            <p:cNvGraphicFramePr>
              <a:graphicFrameLocks noChangeAspect="1"/>
            </p:cNvGraphicFramePr>
            <p:nvPr/>
          </p:nvGraphicFramePr>
          <p:xfrm>
            <a:off x="4052" y="865"/>
            <a:ext cx="156" cy="195"/>
          </p:xfrm>
          <a:graphic>
            <a:graphicData uri="http://schemas.openxmlformats.org/presentationml/2006/ole">
              <p:oleObj spid="_x0000_s476197" name="公式" r:id="rId39" imgW="164957" imgH="203024" progId="Equation.3">
                <p:embed/>
              </p:oleObj>
            </a:graphicData>
          </a:graphic>
        </p:graphicFrame>
      </p:grpSp>
      <p:graphicFrame>
        <p:nvGraphicFramePr>
          <p:cNvPr id="252072" name="Object 168"/>
          <p:cNvGraphicFramePr>
            <a:graphicFrameLocks noChangeAspect="1"/>
          </p:cNvGraphicFramePr>
          <p:nvPr/>
        </p:nvGraphicFramePr>
        <p:xfrm>
          <a:off x="6924675" y="4633913"/>
          <a:ext cx="822325" cy="368300"/>
        </p:xfrm>
        <a:graphic>
          <a:graphicData uri="http://schemas.openxmlformats.org/presentationml/2006/ole">
            <p:oleObj spid="_x0000_s476198" name="公式" r:id="rId40" imgW="533169" imgH="241195" progId="Equation.3">
              <p:embed/>
            </p:oleObj>
          </a:graphicData>
        </a:graphic>
      </p:graphicFrame>
      <p:sp>
        <p:nvSpPr>
          <p:cNvPr id="252076" name="Text Box 172"/>
          <p:cNvSpPr txBox="1">
            <a:spLocks noChangeArrowheads="1"/>
          </p:cNvSpPr>
          <p:nvPr/>
        </p:nvSpPr>
        <p:spPr bwMode="auto">
          <a:xfrm>
            <a:off x="2797175" y="4997450"/>
            <a:ext cx="193516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输入直流负载线</a:t>
            </a:r>
          </a:p>
        </p:txBody>
      </p:sp>
      <p:sp>
        <p:nvSpPr>
          <p:cNvPr id="252077" name="Text Box 173"/>
          <p:cNvSpPr txBox="1">
            <a:spLocks noChangeArrowheads="1"/>
          </p:cNvSpPr>
          <p:nvPr/>
        </p:nvSpPr>
        <p:spPr bwMode="auto">
          <a:xfrm>
            <a:off x="6991350" y="4114800"/>
            <a:ext cx="193516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输出直流负载线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nodeType="withEffect">
                                  <p:stCondLst>
                                    <p:cond delay="0"/>
                                  </p:stCondLst>
                                  <p:childTnLst>
                                    <p:set>
                                      <p:cBhvr>
                                        <p:cTn id="44" dur="1" fill="hold">
                                          <p:stCondLst>
                                            <p:cond delay="0"/>
                                          </p:stCondLst>
                                        </p:cTn>
                                        <p:tgtEl>
                                          <p:spTgt spid="252072"/>
                                        </p:tgtEl>
                                        <p:attrNameLst>
                                          <p:attrName>style.visibility</p:attrName>
                                        </p:attrNameLst>
                                      </p:cBhvr>
                                      <p:to>
                                        <p:strVal val="visible"/>
                                      </p:to>
                                    </p:set>
                                    <p:animEffect transition="in" filter="blinds(horizontal)">
                                      <p:cBhvr>
                                        <p:cTn id="45" dur="500"/>
                                        <p:tgtEl>
                                          <p:spTgt spid="25207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52076"/>
                                        </p:tgtEl>
                                        <p:attrNameLst>
                                          <p:attrName>style.visibility</p:attrName>
                                        </p:attrNameLst>
                                      </p:cBhvr>
                                      <p:to>
                                        <p:strVal val="visible"/>
                                      </p:to>
                                    </p:set>
                                    <p:animEffect transition="in" filter="blinds(horizontal)">
                                      <p:cBhvr>
                                        <p:cTn id="50" dur="500"/>
                                        <p:tgtEl>
                                          <p:spTgt spid="25207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52077"/>
                                        </p:tgtEl>
                                        <p:attrNameLst>
                                          <p:attrName>style.visibility</p:attrName>
                                        </p:attrNameLst>
                                      </p:cBhvr>
                                      <p:to>
                                        <p:strVal val="visible"/>
                                      </p:to>
                                    </p:set>
                                    <p:animEffect transition="in" filter="blinds(horizontal)">
                                      <p:cBhvr>
                                        <p:cTn id="55" dur="500"/>
                                        <p:tgtEl>
                                          <p:spTgt spid="252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076" grpId="0"/>
      <p:bldP spid="25207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1" name="日期占位符 1"/>
          <p:cNvSpPr>
            <a:spLocks noGrp="1"/>
          </p:cNvSpPr>
          <p:nvPr>
            <p:ph type="dt" sz="quarter" idx="10"/>
          </p:nvPr>
        </p:nvSpPr>
        <p:spPr>
          <a:xfrm>
            <a:off x="457200" y="6564313"/>
            <a:ext cx="2133600" cy="476250"/>
          </a:xfrm>
          <a:noFill/>
        </p:spPr>
        <p:txBody>
          <a:bodyPr/>
          <a:lstStyle/>
          <a:p>
            <a:fld id="{C67035E1-13FA-41BB-951B-2F74ADB3F801}" type="datetime1">
              <a:rPr lang="zh-CN" altLang="en-US" smtClean="0">
                <a:latin typeface="Arial" pitchFamily="34" charset="0"/>
              </a:rPr>
              <a:pPr/>
              <a:t>2019-10-16</a:t>
            </a:fld>
            <a:endParaRPr lang="en-US" altLang="zh-CN" smtClean="0">
              <a:latin typeface="Arial" pitchFamily="34" charset="0"/>
            </a:endParaRPr>
          </a:p>
        </p:txBody>
      </p:sp>
      <p:sp>
        <p:nvSpPr>
          <p:cNvPr id="43042"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43043" name="灯片编号占位符 3"/>
          <p:cNvSpPr>
            <a:spLocks noGrp="1"/>
          </p:cNvSpPr>
          <p:nvPr>
            <p:ph type="sldNum" sz="quarter" idx="12"/>
          </p:nvPr>
        </p:nvSpPr>
        <p:spPr>
          <a:xfrm>
            <a:off x="6553200" y="6564313"/>
            <a:ext cx="2133600" cy="476250"/>
          </a:xfrm>
          <a:noFill/>
        </p:spPr>
        <p:txBody>
          <a:bodyPr/>
          <a:lstStyle/>
          <a:p>
            <a:fld id="{563D6F6C-C399-4DD9-934A-1772EFE45BEE}" type="slidenum">
              <a:rPr lang="en-US" altLang="zh-CN" smtClean="0">
                <a:latin typeface="Arial" pitchFamily="34" charset="0"/>
              </a:rPr>
              <a:pPr/>
              <a:t>61</a:t>
            </a:fld>
            <a:endParaRPr lang="en-US" altLang="zh-CN" smtClean="0">
              <a:latin typeface="Arial" pitchFamily="34" charset="0"/>
            </a:endParaRPr>
          </a:p>
        </p:txBody>
      </p:sp>
      <p:sp>
        <p:nvSpPr>
          <p:cNvPr id="43044" name="Text Box 4"/>
          <p:cNvSpPr txBox="1">
            <a:spLocks noChangeArrowheads="1"/>
          </p:cNvSpPr>
          <p:nvPr/>
        </p:nvSpPr>
        <p:spPr bwMode="auto">
          <a:xfrm>
            <a:off x="95250" y="82550"/>
            <a:ext cx="45164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动态工作情况的图解分析</a:t>
            </a:r>
          </a:p>
        </p:txBody>
      </p:sp>
      <p:grpSp>
        <p:nvGrpSpPr>
          <p:cNvPr id="2" name="Group 117"/>
          <p:cNvGrpSpPr>
            <a:grpSpLocks/>
          </p:cNvGrpSpPr>
          <p:nvPr/>
        </p:nvGrpSpPr>
        <p:grpSpPr bwMode="auto">
          <a:xfrm>
            <a:off x="4371975" y="3779838"/>
            <a:ext cx="4529138" cy="2790825"/>
            <a:chOff x="1440" y="2287"/>
            <a:chExt cx="2853" cy="1758"/>
          </a:xfrm>
        </p:grpSpPr>
        <p:sp>
          <p:nvSpPr>
            <p:cNvPr id="43112" name="Line 9"/>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3113" name="Line 10"/>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3038" name="Object 11"/>
            <p:cNvGraphicFramePr>
              <a:graphicFrameLocks noChangeAspect="1"/>
            </p:cNvGraphicFramePr>
            <p:nvPr/>
          </p:nvGraphicFramePr>
          <p:xfrm>
            <a:off x="1446" y="2287"/>
            <a:ext cx="205" cy="245"/>
          </p:xfrm>
          <a:graphic>
            <a:graphicData uri="http://schemas.openxmlformats.org/presentationml/2006/ole">
              <p:oleObj spid="_x0000_s477186" name="公式" r:id="rId4" imgW="152268" imgH="215713" progId="Equation.3">
                <p:embed/>
              </p:oleObj>
            </a:graphicData>
          </a:graphic>
        </p:graphicFrame>
        <p:graphicFrame>
          <p:nvGraphicFramePr>
            <p:cNvPr id="43039" name="Object 12"/>
            <p:cNvGraphicFramePr>
              <a:graphicFrameLocks noChangeAspect="1"/>
            </p:cNvGraphicFramePr>
            <p:nvPr/>
          </p:nvGraphicFramePr>
          <p:xfrm>
            <a:off x="3951" y="3607"/>
            <a:ext cx="342" cy="227"/>
          </p:xfrm>
          <a:graphic>
            <a:graphicData uri="http://schemas.openxmlformats.org/presentationml/2006/ole">
              <p:oleObj spid="_x0000_s477187" name="公式" r:id="rId5" imgW="241091" imgH="215713" progId="Equation.3">
                <p:embed/>
              </p:oleObj>
            </a:graphicData>
          </a:graphic>
        </p:graphicFrame>
        <p:graphicFrame>
          <p:nvGraphicFramePr>
            <p:cNvPr id="43040" name="Object 13"/>
            <p:cNvGraphicFramePr>
              <a:graphicFrameLocks noChangeAspect="1"/>
            </p:cNvGraphicFramePr>
            <p:nvPr/>
          </p:nvGraphicFramePr>
          <p:xfrm>
            <a:off x="1440" y="3847"/>
            <a:ext cx="245" cy="198"/>
          </p:xfrm>
          <a:graphic>
            <a:graphicData uri="http://schemas.openxmlformats.org/presentationml/2006/ole">
              <p:oleObj spid="_x0000_s477188" name="公式" r:id="rId6" imgW="126835" imgH="139518" progId="Equation.3">
                <p:embed/>
              </p:oleObj>
            </a:graphicData>
          </a:graphic>
        </p:graphicFrame>
      </p:grpSp>
      <p:grpSp>
        <p:nvGrpSpPr>
          <p:cNvPr id="3" name="Group 106"/>
          <p:cNvGrpSpPr>
            <a:grpSpLocks/>
          </p:cNvGrpSpPr>
          <p:nvPr/>
        </p:nvGrpSpPr>
        <p:grpSpPr bwMode="auto">
          <a:xfrm>
            <a:off x="4706938" y="4635500"/>
            <a:ext cx="1087437" cy="1654175"/>
            <a:chOff x="712" y="2955"/>
            <a:chExt cx="685" cy="1042"/>
          </a:xfrm>
        </p:grpSpPr>
        <p:sp>
          <p:nvSpPr>
            <p:cNvPr id="43110" name="Line 15"/>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3111" name="Freeform 16"/>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110"/>
          <p:cNvGrpSpPr>
            <a:grpSpLocks/>
          </p:cNvGrpSpPr>
          <p:nvPr/>
        </p:nvGrpSpPr>
        <p:grpSpPr bwMode="auto">
          <a:xfrm>
            <a:off x="4259263" y="4252913"/>
            <a:ext cx="4256087" cy="2390775"/>
            <a:chOff x="430" y="2714"/>
            <a:chExt cx="2681" cy="1506"/>
          </a:xfrm>
        </p:grpSpPr>
        <p:grpSp>
          <p:nvGrpSpPr>
            <p:cNvPr id="5" name="Group 107"/>
            <p:cNvGrpSpPr>
              <a:grpSpLocks/>
            </p:cNvGrpSpPr>
            <p:nvPr/>
          </p:nvGrpSpPr>
          <p:grpSpPr bwMode="auto">
            <a:xfrm>
              <a:off x="430" y="2773"/>
              <a:ext cx="1876" cy="1419"/>
              <a:chOff x="430" y="2773"/>
              <a:chExt cx="1876" cy="1419"/>
            </a:xfrm>
          </p:grpSpPr>
          <p:sp>
            <p:nvSpPr>
              <p:cNvPr id="43109" name="Line 6"/>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3036" name="Object 7"/>
              <p:cNvGraphicFramePr>
                <a:graphicFrameLocks noChangeAspect="1"/>
              </p:cNvGraphicFramePr>
              <p:nvPr/>
            </p:nvGraphicFramePr>
            <p:xfrm>
              <a:off x="430" y="2773"/>
              <a:ext cx="276" cy="426"/>
            </p:xfrm>
            <a:graphic>
              <a:graphicData uri="http://schemas.openxmlformats.org/presentationml/2006/ole">
                <p:oleObj spid="_x0000_s477189" name="公式" r:id="rId7" imgW="291973" imgH="444307" progId="Equation.3">
                  <p:embed/>
                </p:oleObj>
              </a:graphicData>
            </a:graphic>
          </p:graphicFrame>
          <p:graphicFrame>
            <p:nvGraphicFramePr>
              <p:cNvPr id="43037" name="Object 8"/>
              <p:cNvGraphicFramePr>
                <a:graphicFrameLocks noChangeAspect="1"/>
              </p:cNvGraphicFramePr>
              <p:nvPr/>
            </p:nvGraphicFramePr>
            <p:xfrm>
              <a:off x="2066" y="3984"/>
              <a:ext cx="240" cy="208"/>
            </p:xfrm>
            <a:graphic>
              <a:graphicData uri="http://schemas.openxmlformats.org/presentationml/2006/ole">
                <p:oleObj spid="_x0000_s477190" name="公式" r:id="rId8" imgW="253780" imgH="215713" progId="Equation.3">
                  <p:embed/>
                </p:oleObj>
              </a:graphicData>
            </a:graphic>
          </p:graphicFrame>
        </p:grpSp>
        <p:grpSp>
          <p:nvGrpSpPr>
            <p:cNvPr id="6" name="Group 108"/>
            <p:cNvGrpSpPr>
              <a:grpSpLocks/>
            </p:cNvGrpSpPr>
            <p:nvPr/>
          </p:nvGrpSpPr>
          <p:grpSpPr bwMode="auto">
            <a:xfrm>
              <a:off x="711" y="3362"/>
              <a:ext cx="1301" cy="858"/>
              <a:chOff x="711" y="3362"/>
              <a:chExt cx="1301" cy="858"/>
            </a:xfrm>
          </p:grpSpPr>
          <p:sp>
            <p:nvSpPr>
              <p:cNvPr id="43108" name="Line 24"/>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3035" name="Object 27"/>
              <p:cNvGraphicFramePr>
                <a:graphicFrameLocks noChangeAspect="1"/>
              </p:cNvGraphicFramePr>
              <p:nvPr/>
            </p:nvGraphicFramePr>
            <p:xfrm>
              <a:off x="1470" y="4009"/>
              <a:ext cx="542" cy="211"/>
            </p:xfrm>
            <a:graphic>
              <a:graphicData uri="http://schemas.openxmlformats.org/presentationml/2006/ole">
                <p:oleObj spid="_x0000_s477191" name="公式" r:id="rId9" imgW="596900" imgH="228600" progId="Equation.3">
                  <p:embed/>
                </p:oleObj>
              </a:graphicData>
            </a:graphic>
          </p:graphicFrame>
        </p:grpSp>
        <p:grpSp>
          <p:nvGrpSpPr>
            <p:cNvPr id="7" name="Group 109"/>
            <p:cNvGrpSpPr>
              <a:grpSpLocks/>
            </p:cNvGrpSpPr>
            <p:nvPr/>
          </p:nvGrpSpPr>
          <p:grpSpPr bwMode="auto">
            <a:xfrm>
              <a:off x="711" y="2714"/>
              <a:ext cx="2400" cy="1499"/>
              <a:chOff x="711" y="2714"/>
              <a:chExt cx="2400" cy="1499"/>
            </a:xfrm>
          </p:grpSpPr>
          <p:sp>
            <p:nvSpPr>
              <p:cNvPr id="43107" name="Line 25"/>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3034" name="Object 28"/>
              <p:cNvGraphicFramePr>
                <a:graphicFrameLocks noChangeAspect="1"/>
              </p:cNvGraphicFramePr>
              <p:nvPr/>
            </p:nvGraphicFramePr>
            <p:xfrm>
              <a:off x="2557" y="4002"/>
              <a:ext cx="554" cy="211"/>
            </p:xfrm>
            <a:graphic>
              <a:graphicData uri="http://schemas.openxmlformats.org/presentationml/2006/ole">
                <p:oleObj spid="_x0000_s477192" name="公式" r:id="rId10" imgW="609600" imgH="228600" progId="Equation.3">
                  <p:embed/>
                </p:oleObj>
              </a:graphicData>
            </a:graphic>
          </p:graphicFrame>
        </p:grpSp>
      </p:grpSp>
      <p:grpSp>
        <p:nvGrpSpPr>
          <p:cNvPr id="8" name="Group 113"/>
          <p:cNvGrpSpPr>
            <a:grpSpLocks/>
          </p:cNvGrpSpPr>
          <p:nvPr/>
        </p:nvGrpSpPr>
        <p:grpSpPr bwMode="auto">
          <a:xfrm>
            <a:off x="4322763" y="4697413"/>
            <a:ext cx="1808162" cy="1920875"/>
            <a:chOff x="470" y="2994"/>
            <a:chExt cx="1139" cy="1210"/>
          </a:xfrm>
        </p:grpSpPr>
        <p:grpSp>
          <p:nvGrpSpPr>
            <p:cNvPr id="9" name="Group 17"/>
            <p:cNvGrpSpPr>
              <a:grpSpLocks/>
            </p:cNvGrpSpPr>
            <p:nvPr/>
          </p:nvGrpSpPr>
          <p:grpSpPr bwMode="auto">
            <a:xfrm>
              <a:off x="470" y="3299"/>
              <a:ext cx="1087" cy="905"/>
              <a:chOff x="3121" y="865"/>
              <a:chExt cx="1087" cy="905"/>
            </a:xfrm>
          </p:grpSpPr>
          <p:sp>
            <p:nvSpPr>
              <p:cNvPr id="43101" name="Oval 18"/>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3102" name="Line 19"/>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3031" name="Object 20"/>
              <p:cNvGraphicFramePr>
                <a:graphicFrameLocks noChangeAspect="1"/>
              </p:cNvGraphicFramePr>
              <p:nvPr/>
            </p:nvGraphicFramePr>
            <p:xfrm>
              <a:off x="3121" y="873"/>
              <a:ext cx="240" cy="233"/>
            </p:xfrm>
            <a:graphic>
              <a:graphicData uri="http://schemas.openxmlformats.org/presentationml/2006/ole">
                <p:oleObj spid="_x0000_s477193" name="公式" r:id="rId11" imgW="253890" imgH="241195" progId="Equation.3">
                  <p:embed/>
                </p:oleObj>
              </a:graphicData>
            </a:graphic>
          </p:graphicFrame>
          <p:graphicFrame>
            <p:nvGraphicFramePr>
              <p:cNvPr id="43032" name="Object 21"/>
              <p:cNvGraphicFramePr>
                <a:graphicFrameLocks noChangeAspect="1"/>
              </p:cNvGraphicFramePr>
              <p:nvPr/>
            </p:nvGraphicFramePr>
            <p:xfrm>
              <a:off x="3853" y="1538"/>
              <a:ext cx="300" cy="232"/>
            </p:xfrm>
            <a:graphic>
              <a:graphicData uri="http://schemas.openxmlformats.org/presentationml/2006/ole">
                <p:oleObj spid="_x0000_s477194" name="公式" r:id="rId12" imgW="317225" imgH="241091" progId="Equation.3">
                  <p:embed/>
                </p:oleObj>
              </a:graphicData>
            </a:graphic>
          </p:graphicFrame>
          <p:sp>
            <p:nvSpPr>
              <p:cNvPr id="43103" name="Line 22"/>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3033" name="Object 23"/>
              <p:cNvGraphicFramePr>
                <a:graphicFrameLocks noChangeAspect="1"/>
              </p:cNvGraphicFramePr>
              <p:nvPr/>
            </p:nvGraphicFramePr>
            <p:xfrm>
              <a:off x="4052" y="865"/>
              <a:ext cx="156" cy="195"/>
            </p:xfrm>
            <a:graphic>
              <a:graphicData uri="http://schemas.openxmlformats.org/presentationml/2006/ole">
                <p:oleObj spid="_x0000_s477195" name="公式" r:id="rId13" imgW="164957" imgH="203024" progId="Equation.3">
                  <p:embed/>
                </p:oleObj>
              </a:graphicData>
            </a:graphic>
          </p:graphicFrame>
        </p:grpSp>
        <p:grpSp>
          <p:nvGrpSpPr>
            <p:cNvPr id="10" name="Group 111"/>
            <p:cNvGrpSpPr>
              <a:grpSpLocks/>
            </p:cNvGrpSpPr>
            <p:nvPr/>
          </p:nvGrpSpPr>
          <p:grpSpPr bwMode="auto">
            <a:xfrm>
              <a:off x="1339" y="2994"/>
              <a:ext cx="270" cy="195"/>
              <a:chOff x="1339" y="2994"/>
              <a:chExt cx="270" cy="195"/>
            </a:xfrm>
          </p:grpSpPr>
          <p:sp>
            <p:nvSpPr>
              <p:cNvPr id="43100" name="Oval 32"/>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30" name="Object 37"/>
              <p:cNvGraphicFramePr>
                <a:graphicFrameLocks noChangeAspect="1"/>
              </p:cNvGraphicFramePr>
              <p:nvPr/>
            </p:nvGraphicFramePr>
            <p:xfrm>
              <a:off x="1417" y="2994"/>
              <a:ext cx="192" cy="195"/>
            </p:xfrm>
            <a:graphic>
              <a:graphicData uri="http://schemas.openxmlformats.org/presentationml/2006/ole">
                <p:oleObj spid="_x0000_s477196" name="公式" r:id="rId14" imgW="203024" imgH="203024" progId="Equation.3">
                  <p:embed/>
                </p:oleObj>
              </a:graphicData>
            </a:graphic>
          </p:graphicFrame>
        </p:grpSp>
        <p:grpSp>
          <p:nvGrpSpPr>
            <p:cNvPr id="11" name="Group 112"/>
            <p:cNvGrpSpPr>
              <a:grpSpLocks/>
            </p:cNvGrpSpPr>
            <p:nvPr/>
          </p:nvGrpSpPr>
          <p:grpSpPr bwMode="auto">
            <a:xfrm>
              <a:off x="1016" y="3690"/>
              <a:ext cx="306" cy="218"/>
              <a:chOff x="1016" y="3690"/>
              <a:chExt cx="306" cy="218"/>
            </a:xfrm>
          </p:grpSpPr>
          <p:sp>
            <p:nvSpPr>
              <p:cNvPr id="43099" name="Oval 38"/>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29" name="Object 39"/>
              <p:cNvGraphicFramePr>
                <a:graphicFrameLocks noChangeAspect="1"/>
              </p:cNvGraphicFramePr>
              <p:nvPr/>
            </p:nvGraphicFramePr>
            <p:xfrm>
              <a:off x="1016" y="3690"/>
              <a:ext cx="228" cy="218"/>
            </p:xfrm>
            <a:graphic>
              <a:graphicData uri="http://schemas.openxmlformats.org/presentationml/2006/ole">
                <p:oleObj spid="_x0000_s477197" name="公式" r:id="rId15" imgW="215713" imgH="203024" progId="Equation.3">
                  <p:embed/>
                </p:oleObj>
              </a:graphicData>
            </a:graphic>
          </p:graphicFrame>
        </p:grpSp>
      </p:grpSp>
      <p:sp>
        <p:nvSpPr>
          <p:cNvPr id="253022" name="Line 94"/>
          <p:cNvSpPr>
            <a:spLocks noChangeShapeType="1"/>
          </p:cNvSpPr>
          <p:nvPr/>
        </p:nvSpPr>
        <p:spPr bwMode="auto">
          <a:xfrm>
            <a:off x="5730875" y="1322388"/>
            <a:ext cx="0" cy="1854200"/>
          </a:xfrm>
          <a:prstGeom prst="line">
            <a:avLst/>
          </a:prstGeom>
          <a:noFill/>
          <a:ln w="12700">
            <a:solidFill>
              <a:srgbClr val="339966"/>
            </a:solidFill>
            <a:prstDash val="lgDash"/>
            <a:round/>
            <a:headEnd/>
            <a:tailEnd/>
          </a:ln>
        </p:spPr>
        <p:txBody>
          <a:bodyPr/>
          <a:lstStyle/>
          <a:p>
            <a:endParaRPr lang="zh-CN" altLang="en-US"/>
          </a:p>
        </p:txBody>
      </p:sp>
      <p:grpSp>
        <p:nvGrpSpPr>
          <p:cNvPr id="12" name="Group 116"/>
          <p:cNvGrpSpPr>
            <a:grpSpLocks/>
          </p:cNvGrpSpPr>
          <p:nvPr/>
        </p:nvGrpSpPr>
        <p:grpSpPr bwMode="auto">
          <a:xfrm>
            <a:off x="2706688" y="512763"/>
            <a:ext cx="6089650" cy="3044825"/>
            <a:chOff x="388" y="219"/>
            <a:chExt cx="3836" cy="1918"/>
          </a:xfrm>
        </p:grpSpPr>
        <p:sp>
          <p:nvSpPr>
            <p:cNvPr id="43063" name="Text Box 85"/>
            <p:cNvSpPr txBox="1">
              <a:spLocks noChangeArrowheads="1"/>
            </p:cNvSpPr>
            <p:nvPr/>
          </p:nvSpPr>
          <p:spPr bwMode="auto">
            <a:xfrm>
              <a:off x="2263" y="1906"/>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13" name="Group 115"/>
            <p:cNvGrpSpPr>
              <a:grpSpLocks/>
            </p:cNvGrpSpPr>
            <p:nvPr/>
          </p:nvGrpSpPr>
          <p:grpSpPr bwMode="auto">
            <a:xfrm>
              <a:off x="388" y="219"/>
              <a:ext cx="3836" cy="1692"/>
              <a:chOff x="388" y="219"/>
              <a:chExt cx="3836" cy="1692"/>
            </a:xfrm>
          </p:grpSpPr>
          <p:sp>
            <p:nvSpPr>
              <p:cNvPr id="43065" name="Line 56"/>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3066" name="Line 71"/>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14" name="Group 114"/>
              <p:cNvGrpSpPr>
                <a:grpSpLocks/>
              </p:cNvGrpSpPr>
              <p:nvPr/>
            </p:nvGrpSpPr>
            <p:grpSpPr bwMode="auto">
              <a:xfrm>
                <a:off x="388" y="219"/>
                <a:ext cx="3836" cy="1692"/>
                <a:chOff x="388" y="219"/>
                <a:chExt cx="3836" cy="1692"/>
              </a:xfrm>
            </p:grpSpPr>
            <p:sp>
              <p:nvSpPr>
                <p:cNvPr id="43068" name="Line 46"/>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3069" name="Oval 47"/>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13" name="Object 48"/>
                <p:cNvGraphicFramePr>
                  <a:graphicFrameLocks noChangeAspect="1"/>
                </p:cNvGraphicFramePr>
                <p:nvPr/>
              </p:nvGraphicFramePr>
              <p:xfrm>
                <a:off x="3614" y="720"/>
                <a:ext cx="215" cy="253"/>
              </p:xfrm>
              <a:graphic>
                <a:graphicData uri="http://schemas.openxmlformats.org/presentationml/2006/ole">
                  <p:oleObj spid="_x0000_s477198" name="公式" r:id="rId16" imgW="190500" imgH="228600" progId="Equation.3">
                    <p:embed/>
                  </p:oleObj>
                </a:graphicData>
              </a:graphic>
            </p:graphicFrame>
            <p:sp>
              <p:nvSpPr>
                <p:cNvPr id="43070" name="Line 49"/>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3014" name="Object 50"/>
                <p:cNvGraphicFramePr>
                  <a:graphicFrameLocks noChangeAspect="1"/>
                </p:cNvGraphicFramePr>
                <p:nvPr/>
              </p:nvGraphicFramePr>
              <p:xfrm>
                <a:off x="2424" y="988"/>
                <a:ext cx="178" cy="171"/>
              </p:xfrm>
              <a:graphic>
                <a:graphicData uri="http://schemas.openxmlformats.org/presentationml/2006/ole">
                  <p:oleObj spid="_x0000_s477199" name="公式" r:id="rId17" imgW="139700" imgH="139700" progId="Equation.3">
                    <p:embed/>
                  </p:oleObj>
                </a:graphicData>
              </a:graphic>
            </p:graphicFrame>
            <p:graphicFrame>
              <p:nvGraphicFramePr>
                <p:cNvPr id="43015" name="Object 51"/>
                <p:cNvGraphicFramePr>
                  <a:graphicFrameLocks noChangeAspect="1"/>
                </p:cNvGraphicFramePr>
                <p:nvPr/>
              </p:nvGraphicFramePr>
              <p:xfrm>
                <a:off x="2424" y="1643"/>
                <a:ext cx="153" cy="81"/>
              </p:xfrm>
              <a:graphic>
                <a:graphicData uri="http://schemas.openxmlformats.org/presentationml/2006/ole">
                  <p:oleObj spid="_x0000_s477200" name="公式" r:id="rId18" imgW="139518" imgH="76101" progId="Equation.3">
                    <p:embed/>
                  </p:oleObj>
                </a:graphicData>
              </a:graphic>
            </p:graphicFrame>
            <p:graphicFrame>
              <p:nvGraphicFramePr>
                <p:cNvPr id="43016" name="Object 52"/>
                <p:cNvGraphicFramePr>
                  <a:graphicFrameLocks noChangeAspect="1"/>
                </p:cNvGraphicFramePr>
                <p:nvPr/>
              </p:nvGraphicFramePr>
              <p:xfrm>
                <a:off x="2356" y="1227"/>
                <a:ext cx="314" cy="269"/>
              </p:xfrm>
              <a:graphic>
                <a:graphicData uri="http://schemas.openxmlformats.org/presentationml/2006/ole">
                  <p:oleObj spid="_x0000_s477201" name="公式" r:id="rId19" imgW="241091" imgH="215713" progId="Equation.3">
                    <p:embed/>
                  </p:oleObj>
                </a:graphicData>
              </a:graphic>
            </p:graphicFrame>
            <p:sp>
              <p:nvSpPr>
                <p:cNvPr id="43071" name="Line 53"/>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3017" name="Object 54"/>
                <p:cNvGraphicFramePr>
                  <a:graphicFrameLocks noChangeAspect="1"/>
                </p:cNvGraphicFramePr>
                <p:nvPr/>
              </p:nvGraphicFramePr>
              <p:xfrm>
                <a:off x="2450" y="662"/>
                <a:ext cx="167" cy="227"/>
              </p:xfrm>
              <a:graphic>
                <a:graphicData uri="http://schemas.openxmlformats.org/presentationml/2006/ole">
                  <p:oleObj spid="_x0000_s477202" name="公式" r:id="rId20" imgW="152268" imgH="215713" progId="Equation.3">
                    <p:embed/>
                  </p:oleObj>
                </a:graphicData>
              </a:graphic>
            </p:graphicFrame>
            <p:graphicFrame>
              <p:nvGraphicFramePr>
                <p:cNvPr id="43018" name="Object 55"/>
                <p:cNvGraphicFramePr>
                  <a:graphicFrameLocks noChangeAspect="1"/>
                </p:cNvGraphicFramePr>
                <p:nvPr/>
              </p:nvGraphicFramePr>
              <p:xfrm>
                <a:off x="3159" y="987"/>
                <a:ext cx="314" cy="285"/>
              </p:xfrm>
              <a:graphic>
                <a:graphicData uri="http://schemas.openxmlformats.org/presentationml/2006/ole">
                  <p:oleObj spid="_x0000_s477203" name="公式" r:id="rId21" imgW="241300" imgH="228600" progId="Equation.3">
                    <p:embed/>
                  </p:oleObj>
                </a:graphicData>
              </a:graphic>
            </p:graphicFrame>
            <p:sp>
              <p:nvSpPr>
                <p:cNvPr id="43072" name="Line 57"/>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15" name="Group 58"/>
                <p:cNvGrpSpPr>
                  <a:grpSpLocks/>
                </p:cNvGrpSpPr>
                <p:nvPr/>
              </p:nvGrpSpPr>
              <p:grpSpPr bwMode="auto">
                <a:xfrm>
                  <a:off x="2737" y="802"/>
                  <a:ext cx="341" cy="366"/>
                  <a:chOff x="2589" y="2584"/>
                  <a:chExt cx="341" cy="366"/>
                </a:xfrm>
              </p:grpSpPr>
              <p:graphicFrame>
                <p:nvGraphicFramePr>
                  <p:cNvPr id="43028" name="Object 59"/>
                  <p:cNvGraphicFramePr>
                    <a:graphicFrameLocks noChangeAspect="1"/>
                  </p:cNvGraphicFramePr>
                  <p:nvPr/>
                </p:nvGraphicFramePr>
                <p:xfrm>
                  <a:off x="2759" y="2688"/>
                  <a:ext cx="171" cy="183"/>
                </p:xfrm>
                <a:graphic>
                  <a:graphicData uri="http://schemas.openxmlformats.org/presentationml/2006/ole">
                    <p:oleObj spid="_x0000_s477204" name="公式" r:id="rId22" imgW="152268" imgH="164957" progId="Equation.3">
                      <p:embed/>
                    </p:oleObj>
                  </a:graphicData>
                </a:graphic>
              </p:graphicFrame>
              <p:grpSp>
                <p:nvGrpSpPr>
                  <p:cNvPr id="16" name="Group 60"/>
                  <p:cNvGrpSpPr>
                    <a:grpSpLocks/>
                  </p:cNvGrpSpPr>
                  <p:nvPr/>
                </p:nvGrpSpPr>
                <p:grpSpPr bwMode="auto">
                  <a:xfrm>
                    <a:off x="2589" y="2584"/>
                    <a:ext cx="218" cy="366"/>
                    <a:chOff x="2589" y="2584"/>
                    <a:chExt cx="218" cy="366"/>
                  </a:xfrm>
                </p:grpSpPr>
                <p:sp>
                  <p:nvSpPr>
                    <p:cNvPr id="43093" name="Line 6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3094" name="Line 62"/>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3095" name="Line 63"/>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3074" name="Line 64"/>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3075" name="Line 65"/>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3019" name="Object 66"/>
                <p:cNvGraphicFramePr>
                  <a:graphicFrameLocks noChangeAspect="1"/>
                </p:cNvGraphicFramePr>
                <p:nvPr/>
              </p:nvGraphicFramePr>
              <p:xfrm>
                <a:off x="3187" y="219"/>
                <a:ext cx="168" cy="240"/>
              </p:xfrm>
              <a:graphic>
                <a:graphicData uri="http://schemas.openxmlformats.org/presentationml/2006/ole">
                  <p:oleObj spid="_x0000_s477205" name="公式" r:id="rId23" imgW="152334" imgH="228501" progId="Equation.3">
                    <p:embed/>
                  </p:oleObj>
                </a:graphicData>
              </a:graphic>
            </p:graphicFrame>
            <p:sp>
              <p:nvSpPr>
                <p:cNvPr id="43076" name="Line 67"/>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3077" name="Line 68"/>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3078" name="Line 69"/>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3079" name="Line 70"/>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3080" name="Rectangle 72"/>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3020" name="Object 73"/>
                <p:cNvGraphicFramePr>
                  <a:graphicFrameLocks noChangeAspect="1"/>
                </p:cNvGraphicFramePr>
                <p:nvPr/>
              </p:nvGraphicFramePr>
              <p:xfrm>
                <a:off x="1924" y="662"/>
                <a:ext cx="229" cy="253"/>
              </p:xfrm>
              <a:graphic>
                <a:graphicData uri="http://schemas.openxmlformats.org/presentationml/2006/ole">
                  <p:oleObj spid="_x0000_s477206" name="公式" r:id="rId24" imgW="203112" imgH="228501" progId="Equation.3">
                    <p:embed/>
                  </p:oleObj>
                </a:graphicData>
              </a:graphic>
            </p:graphicFrame>
            <p:graphicFrame>
              <p:nvGraphicFramePr>
                <p:cNvPr id="43021" name="Object 74"/>
                <p:cNvGraphicFramePr>
                  <a:graphicFrameLocks noChangeAspect="1"/>
                </p:cNvGraphicFramePr>
                <p:nvPr/>
              </p:nvGraphicFramePr>
              <p:xfrm>
                <a:off x="3209" y="539"/>
                <a:ext cx="153" cy="147"/>
              </p:xfrm>
              <a:graphic>
                <a:graphicData uri="http://schemas.openxmlformats.org/presentationml/2006/ole">
                  <p:oleObj spid="_x0000_s477207" name="公式" r:id="rId25" imgW="139700" imgH="139700" progId="Equation.3">
                    <p:embed/>
                  </p:oleObj>
                </a:graphicData>
              </a:graphic>
            </p:graphicFrame>
            <p:graphicFrame>
              <p:nvGraphicFramePr>
                <p:cNvPr id="43022" name="Object 75"/>
                <p:cNvGraphicFramePr>
                  <a:graphicFrameLocks noChangeAspect="1"/>
                </p:cNvGraphicFramePr>
                <p:nvPr/>
              </p:nvGraphicFramePr>
              <p:xfrm>
                <a:off x="3220" y="1648"/>
                <a:ext cx="153" cy="81"/>
              </p:xfrm>
              <a:graphic>
                <a:graphicData uri="http://schemas.openxmlformats.org/presentationml/2006/ole">
                  <p:oleObj spid="_x0000_s477208" name="公式" r:id="rId26" imgW="139518" imgH="76101" progId="Equation.3">
                    <p:embed/>
                  </p:oleObj>
                </a:graphicData>
              </a:graphic>
            </p:graphicFrame>
            <p:sp>
              <p:nvSpPr>
                <p:cNvPr id="43081" name="Line 76"/>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3082" name="Rectangle 77"/>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3023" name="Object 79"/>
                <p:cNvGraphicFramePr>
                  <a:graphicFrameLocks noChangeAspect="1"/>
                </p:cNvGraphicFramePr>
                <p:nvPr/>
              </p:nvGraphicFramePr>
              <p:xfrm>
                <a:off x="1392" y="951"/>
                <a:ext cx="157" cy="158"/>
              </p:xfrm>
              <a:graphic>
                <a:graphicData uri="http://schemas.openxmlformats.org/presentationml/2006/ole">
                  <p:oleObj spid="_x0000_s477209" name="公式" r:id="rId27" imgW="139700" imgH="139700" progId="Equation.3">
                    <p:embed/>
                  </p:oleObj>
                </a:graphicData>
              </a:graphic>
            </p:graphicFrame>
            <p:graphicFrame>
              <p:nvGraphicFramePr>
                <p:cNvPr id="43024" name="Object 80"/>
                <p:cNvGraphicFramePr>
                  <a:graphicFrameLocks noChangeAspect="1"/>
                </p:cNvGraphicFramePr>
                <p:nvPr/>
              </p:nvGraphicFramePr>
              <p:xfrm>
                <a:off x="1379" y="1305"/>
                <a:ext cx="158" cy="89"/>
              </p:xfrm>
              <a:graphic>
                <a:graphicData uri="http://schemas.openxmlformats.org/presentationml/2006/ole">
                  <p:oleObj spid="_x0000_s477210" name="公式" r:id="rId28" imgW="139518" imgH="76101" progId="Equation.3">
                    <p:embed/>
                  </p:oleObj>
                </a:graphicData>
              </a:graphic>
            </p:graphicFrame>
            <p:graphicFrame>
              <p:nvGraphicFramePr>
                <p:cNvPr id="43025" name="Object 81"/>
                <p:cNvGraphicFramePr>
                  <a:graphicFrameLocks noChangeAspect="1"/>
                </p:cNvGraphicFramePr>
                <p:nvPr/>
              </p:nvGraphicFramePr>
              <p:xfrm>
                <a:off x="388" y="1081"/>
                <a:ext cx="1045" cy="253"/>
              </p:xfrm>
              <a:graphic>
                <a:graphicData uri="http://schemas.openxmlformats.org/presentationml/2006/ole">
                  <p:oleObj spid="_x0000_s477211" name="公式" r:id="rId29" imgW="927100" imgH="228600" progId="Equation.3">
                    <p:embed/>
                  </p:oleObj>
                </a:graphicData>
              </a:graphic>
            </p:graphicFrame>
            <p:grpSp>
              <p:nvGrpSpPr>
                <p:cNvPr id="17" name="Group 82"/>
                <p:cNvGrpSpPr>
                  <a:grpSpLocks/>
                </p:cNvGrpSpPr>
                <p:nvPr/>
              </p:nvGrpSpPr>
              <p:grpSpPr bwMode="auto">
                <a:xfrm>
                  <a:off x="1491" y="1064"/>
                  <a:ext cx="269" cy="268"/>
                  <a:chOff x="144" y="3216"/>
                  <a:chExt cx="240" cy="240"/>
                </a:xfrm>
              </p:grpSpPr>
              <p:sp>
                <p:nvSpPr>
                  <p:cNvPr id="43090" name="Oval 8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3091" name="Line 8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3026" name="Object 86"/>
                <p:cNvGraphicFramePr>
                  <a:graphicFrameLocks noChangeAspect="1"/>
                </p:cNvGraphicFramePr>
                <p:nvPr/>
              </p:nvGraphicFramePr>
              <p:xfrm>
                <a:off x="1153" y="1388"/>
                <a:ext cx="285" cy="239"/>
              </p:xfrm>
              <a:graphic>
                <a:graphicData uri="http://schemas.openxmlformats.org/presentationml/2006/ole">
                  <p:oleObj spid="_x0000_s477212" name="公式" r:id="rId30" imgW="253780" imgH="215713" progId="Equation.3">
                    <p:embed/>
                  </p:oleObj>
                </a:graphicData>
              </a:graphic>
            </p:graphicFrame>
            <p:graphicFrame>
              <p:nvGraphicFramePr>
                <p:cNvPr id="43027" name="Object 87"/>
                <p:cNvGraphicFramePr>
                  <a:graphicFrameLocks noChangeAspect="1"/>
                </p:cNvGraphicFramePr>
                <p:nvPr/>
              </p:nvGraphicFramePr>
              <p:xfrm>
                <a:off x="3894" y="1429"/>
                <a:ext cx="330" cy="285"/>
              </p:xfrm>
              <a:graphic>
                <a:graphicData uri="http://schemas.openxmlformats.org/presentationml/2006/ole">
                  <p:oleObj spid="_x0000_s477213" name="公式" r:id="rId31" imgW="253890" imgH="228501" progId="Equation.3">
                    <p:embed/>
                  </p:oleObj>
                </a:graphicData>
              </a:graphic>
            </p:graphicFrame>
            <p:grpSp>
              <p:nvGrpSpPr>
                <p:cNvPr id="18" name="Group 88"/>
                <p:cNvGrpSpPr>
                  <a:grpSpLocks/>
                </p:cNvGrpSpPr>
                <p:nvPr/>
              </p:nvGrpSpPr>
              <p:grpSpPr bwMode="auto">
                <a:xfrm>
                  <a:off x="3736" y="1315"/>
                  <a:ext cx="304" cy="102"/>
                  <a:chOff x="112" y="3074"/>
                  <a:chExt cx="304" cy="102"/>
                </a:xfrm>
              </p:grpSpPr>
              <p:sp>
                <p:nvSpPr>
                  <p:cNvPr id="43088" name="Line 8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3089" name="Line 9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19" name="Group 91"/>
                <p:cNvGrpSpPr>
                  <a:grpSpLocks/>
                </p:cNvGrpSpPr>
                <p:nvPr/>
              </p:nvGrpSpPr>
              <p:grpSpPr bwMode="auto">
                <a:xfrm>
                  <a:off x="1458" y="1464"/>
                  <a:ext cx="304" cy="102"/>
                  <a:chOff x="112" y="3074"/>
                  <a:chExt cx="304" cy="102"/>
                </a:xfrm>
              </p:grpSpPr>
              <p:sp>
                <p:nvSpPr>
                  <p:cNvPr id="43086" name="Line 9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3087" name="Line 9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
        <p:nvSpPr>
          <p:cNvPr id="253024" name="Line 96"/>
          <p:cNvSpPr>
            <a:spLocks noChangeShapeType="1"/>
          </p:cNvSpPr>
          <p:nvPr/>
        </p:nvSpPr>
        <p:spPr bwMode="auto">
          <a:xfrm flipH="1" flipV="1">
            <a:off x="4691063" y="1206500"/>
            <a:ext cx="206375" cy="48101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3025" name="Object 97"/>
          <p:cNvGraphicFramePr>
            <a:graphicFrameLocks noChangeAspect="1"/>
          </p:cNvGraphicFramePr>
          <p:nvPr/>
        </p:nvGraphicFramePr>
        <p:xfrm>
          <a:off x="3341688" y="571500"/>
          <a:ext cx="3140075" cy="542925"/>
        </p:xfrm>
        <a:graphic>
          <a:graphicData uri="http://schemas.openxmlformats.org/presentationml/2006/ole">
            <p:oleObj spid="_x0000_s477214" name="公式" r:id="rId32" imgW="1308100" imgH="228600" progId="Equation.3">
              <p:embed/>
            </p:oleObj>
          </a:graphicData>
        </a:graphic>
      </p:graphicFrame>
      <p:sp>
        <p:nvSpPr>
          <p:cNvPr id="253028" name="Line 100"/>
          <p:cNvSpPr>
            <a:spLocks noChangeShapeType="1"/>
          </p:cNvSpPr>
          <p:nvPr/>
        </p:nvSpPr>
        <p:spPr bwMode="auto">
          <a:xfrm flipH="1">
            <a:off x="5045075" y="2852738"/>
            <a:ext cx="1089025" cy="28257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3029" name="Object 101"/>
          <p:cNvGraphicFramePr>
            <a:graphicFrameLocks noChangeAspect="1"/>
          </p:cNvGraphicFramePr>
          <p:nvPr/>
        </p:nvGraphicFramePr>
        <p:xfrm>
          <a:off x="2786063" y="3230563"/>
          <a:ext cx="2768600" cy="446087"/>
        </p:xfrm>
        <a:graphic>
          <a:graphicData uri="http://schemas.openxmlformats.org/presentationml/2006/ole">
            <p:oleObj spid="_x0000_s477215" name="公式" r:id="rId33" imgW="1244600" imgH="203200" progId="Equation.3">
              <p:embed/>
            </p:oleObj>
          </a:graphicData>
        </a:graphic>
      </p:graphicFrame>
      <p:sp>
        <p:nvSpPr>
          <p:cNvPr id="253046" name="Text Box 118"/>
          <p:cNvSpPr txBox="1">
            <a:spLocks noChangeArrowheads="1"/>
          </p:cNvSpPr>
          <p:nvPr/>
        </p:nvSpPr>
        <p:spPr bwMode="auto">
          <a:xfrm>
            <a:off x="762000" y="5770563"/>
            <a:ext cx="3668713"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一组随着</a:t>
            </a:r>
            <a:r>
              <a:rPr lang="en-US" altLang="zh-CN"/>
              <a:t>v</a:t>
            </a:r>
            <a:r>
              <a:rPr lang="en-US" altLang="zh-CN" baseline="-25000"/>
              <a:t>s</a:t>
            </a:r>
            <a:r>
              <a:rPr lang="zh-CN" altLang="en-US"/>
              <a:t>变化而平行移动的直线</a:t>
            </a:r>
          </a:p>
        </p:txBody>
      </p:sp>
      <p:grpSp>
        <p:nvGrpSpPr>
          <p:cNvPr id="20" name="Group 124"/>
          <p:cNvGrpSpPr>
            <a:grpSpLocks/>
          </p:cNvGrpSpPr>
          <p:nvPr/>
        </p:nvGrpSpPr>
        <p:grpSpPr bwMode="auto">
          <a:xfrm>
            <a:off x="6251575" y="3819525"/>
            <a:ext cx="1616075" cy="2474913"/>
            <a:chOff x="2624" y="2312"/>
            <a:chExt cx="1018" cy="1559"/>
          </a:xfrm>
        </p:grpSpPr>
        <p:sp>
          <p:nvSpPr>
            <p:cNvPr id="43058" name="Line 119"/>
            <p:cNvSpPr>
              <a:spLocks noChangeShapeType="1"/>
            </p:cNvSpPr>
            <p:nvPr/>
          </p:nvSpPr>
          <p:spPr bwMode="auto">
            <a:xfrm rot="5400000" flipH="1">
              <a:off x="2359" y="3087"/>
              <a:ext cx="1550" cy="0"/>
            </a:xfrm>
            <a:prstGeom prst="line">
              <a:avLst/>
            </a:prstGeom>
            <a:noFill/>
            <a:ln w="12700">
              <a:solidFill>
                <a:srgbClr val="339966"/>
              </a:solidFill>
              <a:prstDash val="lgDash"/>
              <a:round/>
              <a:headEnd/>
              <a:tailEnd/>
            </a:ln>
          </p:spPr>
          <p:txBody>
            <a:bodyPr/>
            <a:lstStyle/>
            <a:p>
              <a:endParaRPr lang="zh-CN" altLang="en-US"/>
            </a:p>
          </p:txBody>
        </p:sp>
        <p:sp>
          <p:nvSpPr>
            <p:cNvPr id="43059" name="Line 120"/>
            <p:cNvSpPr>
              <a:spLocks noChangeShapeType="1"/>
            </p:cNvSpPr>
            <p:nvPr/>
          </p:nvSpPr>
          <p:spPr bwMode="auto">
            <a:xfrm rot="5400000" flipH="1">
              <a:off x="2213" y="3460"/>
              <a:ext cx="822" cy="0"/>
            </a:xfrm>
            <a:prstGeom prst="line">
              <a:avLst/>
            </a:prstGeom>
            <a:noFill/>
            <a:ln w="12700">
              <a:solidFill>
                <a:srgbClr val="339966"/>
              </a:solidFill>
              <a:prstDash val="lgDash"/>
              <a:round/>
              <a:headEnd/>
              <a:tailEnd/>
            </a:ln>
          </p:spPr>
          <p:txBody>
            <a:bodyPr/>
            <a:lstStyle/>
            <a:p>
              <a:endParaRPr lang="zh-CN" altLang="en-US"/>
            </a:p>
          </p:txBody>
        </p:sp>
        <p:sp>
          <p:nvSpPr>
            <p:cNvPr id="43060" name="Line 121"/>
            <p:cNvSpPr>
              <a:spLocks noChangeShapeType="1"/>
            </p:cNvSpPr>
            <p:nvPr/>
          </p:nvSpPr>
          <p:spPr bwMode="auto">
            <a:xfrm rot="5400000" flipH="1">
              <a:off x="2981" y="3202"/>
              <a:ext cx="1321" cy="0"/>
            </a:xfrm>
            <a:prstGeom prst="line">
              <a:avLst/>
            </a:prstGeom>
            <a:noFill/>
            <a:ln w="12700">
              <a:solidFill>
                <a:srgbClr val="339966"/>
              </a:solidFill>
              <a:prstDash val="lgDash"/>
              <a:round/>
              <a:headEnd/>
              <a:tailEnd/>
            </a:ln>
          </p:spPr>
          <p:txBody>
            <a:bodyPr/>
            <a:lstStyle/>
            <a:p>
              <a:endParaRPr lang="zh-CN" altLang="en-US"/>
            </a:p>
          </p:txBody>
        </p:sp>
        <p:sp>
          <p:nvSpPr>
            <p:cNvPr id="43061" name="Freeform 122"/>
            <p:cNvSpPr>
              <a:spLocks/>
            </p:cNvSpPr>
            <p:nvPr/>
          </p:nvSpPr>
          <p:spPr bwMode="auto">
            <a:xfrm>
              <a:off x="3134" y="2338"/>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3062" name="Freeform 123"/>
            <p:cNvSpPr>
              <a:spLocks/>
            </p:cNvSpPr>
            <p:nvPr/>
          </p:nvSpPr>
          <p:spPr bwMode="auto">
            <a:xfrm rot="10800000">
              <a:off x="2626" y="2795"/>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253053" name="Object 125"/>
          <p:cNvGraphicFramePr>
            <a:graphicFrameLocks noChangeAspect="1"/>
          </p:cNvGraphicFramePr>
          <p:nvPr/>
        </p:nvGraphicFramePr>
        <p:xfrm>
          <a:off x="6691313" y="4062413"/>
          <a:ext cx="328612" cy="484187"/>
        </p:xfrm>
        <a:graphic>
          <a:graphicData uri="http://schemas.openxmlformats.org/presentationml/2006/ole">
            <p:oleObj spid="_x0000_s477216" name="公式" r:id="rId34" imgW="152334" imgH="228501" progId="Equation.3">
              <p:embed/>
            </p:oleObj>
          </a:graphicData>
        </a:graphic>
      </p:graphicFrame>
      <p:sp>
        <p:nvSpPr>
          <p:cNvPr id="108" name="Text Box 1027"/>
          <p:cNvSpPr txBox="1">
            <a:spLocks noChangeArrowheads="1"/>
          </p:cNvSpPr>
          <p:nvPr/>
        </p:nvSpPr>
        <p:spPr bwMode="auto">
          <a:xfrm>
            <a:off x="166688" y="809625"/>
            <a:ext cx="2540000" cy="2463800"/>
          </a:xfrm>
          <a:prstGeom prst="rect">
            <a:avLst/>
          </a:prstGeom>
          <a:noFill/>
          <a:ln w="9525">
            <a:noFill/>
            <a:miter lim="800000"/>
            <a:headEnd/>
            <a:tailEnd/>
          </a:ln>
        </p:spPr>
        <p:txBody>
          <a:bodyPr lIns="90000" tIns="46800" rIns="90000" bIns="46800">
            <a:spAutoFit/>
          </a:bodyPr>
          <a:lstStyle/>
          <a:p>
            <a:pPr>
              <a:lnSpc>
                <a:spcPct val="110000"/>
              </a:lnSpc>
              <a:spcBef>
                <a:spcPct val="10000"/>
              </a:spcBef>
            </a:pPr>
            <a:r>
              <a:rPr lang="zh-CN" altLang="en-US" sz="2000"/>
              <a:t>输入信号不为</a:t>
            </a:r>
            <a:r>
              <a:rPr lang="en-US" altLang="zh-CN" sz="2000"/>
              <a:t>0</a:t>
            </a:r>
            <a:r>
              <a:rPr lang="zh-CN" altLang="en-US" sz="2000"/>
              <a:t>时，放大电路在直流电源和信号源共同作用下，电路中</a:t>
            </a:r>
            <a:r>
              <a:rPr lang="zh-CN" altLang="en-US" sz="2000">
                <a:solidFill>
                  <a:srgbClr val="FF3300"/>
                </a:solidFill>
              </a:rPr>
              <a:t>各</a:t>
            </a:r>
            <a:r>
              <a:rPr lang="zh-CN" altLang="en-US" sz="2000">
                <a:solidFill>
                  <a:srgbClr val="FF0000"/>
                </a:solidFill>
              </a:rPr>
              <a:t>电压、电流的瞬时值</a:t>
            </a:r>
            <a:r>
              <a:rPr lang="zh-CN" altLang="en-US" sz="2000"/>
              <a:t>均随时间变化，</a:t>
            </a:r>
            <a:r>
              <a:rPr lang="zh-CN" altLang="en-US" sz="2000">
                <a:solidFill>
                  <a:srgbClr val="FF0000"/>
                </a:solidFill>
              </a:rPr>
              <a:t>是直流量与交变量的叠加。</a:t>
            </a:r>
          </a:p>
        </p:txBody>
      </p:sp>
      <p:sp>
        <p:nvSpPr>
          <p:cNvPr id="109" name="Text Box 1028"/>
          <p:cNvSpPr txBox="1">
            <a:spLocks noChangeArrowheads="1"/>
          </p:cNvSpPr>
          <p:nvPr/>
        </p:nvSpPr>
        <p:spPr bwMode="auto">
          <a:xfrm>
            <a:off x="166688" y="3786188"/>
            <a:ext cx="3492500" cy="7096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a:t>用图解法分析时，研究的是电压，电流</a:t>
            </a:r>
            <a:r>
              <a:rPr lang="zh-CN" altLang="en-US" sz="2000">
                <a:solidFill>
                  <a:srgbClr val="FF0000"/>
                </a:solidFill>
              </a:rPr>
              <a:t>瞬时值</a:t>
            </a:r>
            <a:r>
              <a:rPr lang="zh-CN" altLang="en-US" sz="2000"/>
              <a:t>的关系。</a:t>
            </a:r>
          </a:p>
        </p:txBody>
      </p:sp>
      <p:sp>
        <p:nvSpPr>
          <p:cNvPr id="110" name="Rectangle 3"/>
          <p:cNvSpPr txBox="1">
            <a:spLocks noChangeArrowheads="1"/>
          </p:cNvSpPr>
          <p:nvPr/>
        </p:nvSpPr>
        <p:spPr bwMode="auto">
          <a:xfrm>
            <a:off x="0" y="4857750"/>
            <a:ext cx="4246563" cy="427038"/>
          </a:xfrm>
          <a:prstGeom prst="rect">
            <a:avLst/>
          </a:prstGeom>
          <a:solidFill>
            <a:schemeClr val="bg1"/>
          </a:solidFill>
          <a:ln w="9525">
            <a:noFill/>
            <a:miter lim="800000"/>
            <a:headEnd/>
            <a:tailEnd/>
          </a:ln>
        </p:spPr>
        <p:txBody>
          <a:bodyPr lIns="90000" tIns="46800" rIns="90000" bIns="46800">
            <a:spAutoFit/>
          </a:bodyPr>
          <a:lstStyle/>
          <a:p>
            <a:pPr marL="342900" indent="-342900" eaLnBrk="0" hangingPunct="0">
              <a:lnSpc>
                <a:spcPct val="120000"/>
              </a:lnSpc>
              <a:spcBef>
                <a:spcPct val="50000"/>
              </a:spcBef>
            </a:pPr>
            <a:r>
              <a:rPr lang="zh-CN" altLang="en-US" sz="2000"/>
              <a:t>（</a:t>
            </a:r>
            <a:r>
              <a:rPr lang="en-US" altLang="zh-CN" sz="2000"/>
              <a:t>1</a:t>
            </a:r>
            <a:r>
              <a:rPr lang="zh-CN" altLang="en-US" sz="2000"/>
              <a:t>） 在输入特性曲线上求 </a:t>
            </a:r>
            <a:r>
              <a:rPr lang="en-US" altLang="zh-CN" sz="2000"/>
              <a:t>v</a:t>
            </a:r>
            <a:r>
              <a:rPr lang="en-US" altLang="zh-CN" sz="2000" baseline="-25000"/>
              <a:t>BE</a:t>
            </a:r>
            <a:r>
              <a:rPr lang="zh-CN" altLang="en-US" sz="2000"/>
              <a:t>和 </a:t>
            </a:r>
            <a:r>
              <a:rPr lang="en-US" altLang="zh-CN" sz="2000"/>
              <a:t>i</a:t>
            </a:r>
            <a:r>
              <a:rPr lang="en-US" altLang="zh-CN" sz="2000" baseline="-25000"/>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inHorizontal)">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barn(inHorizontal)">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10">
                                            <p:txEl>
                                              <p:pRg st="0" end="0"/>
                                            </p:txEl>
                                          </p:spTgt>
                                        </p:tgtEl>
                                        <p:attrNameLst>
                                          <p:attrName>style.visibility</p:attrName>
                                        </p:attrNameLst>
                                      </p:cBhvr>
                                      <p:to>
                                        <p:strVal val="visible"/>
                                      </p:to>
                                    </p:set>
                                    <p:animEffect transition="in" filter="barn(outHorizontal)">
                                      <p:cBhvr>
                                        <p:cTn id="17" dur="500"/>
                                        <p:tgtEl>
                                          <p:spTgt spid="1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3022"/>
                                        </p:tgtEl>
                                        <p:attrNameLst>
                                          <p:attrName>style.visibility</p:attrName>
                                        </p:attrNameLst>
                                      </p:cBhvr>
                                      <p:to>
                                        <p:strVal val="visible"/>
                                      </p:to>
                                    </p:set>
                                    <p:animEffect transition="in" filter="blinds(horizontal)">
                                      <p:cBhvr>
                                        <p:cTn id="22" dur="500"/>
                                        <p:tgtEl>
                                          <p:spTgt spid="2530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3028"/>
                                        </p:tgtEl>
                                        <p:attrNameLst>
                                          <p:attrName>style.visibility</p:attrName>
                                        </p:attrNameLst>
                                      </p:cBhvr>
                                      <p:to>
                                        <p:strVal val="visible"/>
                                      </p:to>
                                    </p:set>
                                    <p:animEffect transition="in" filter="blinds(horizontal)">
                                      <p:cBhvr>
                                        <p:cTn id="27" dur="500"/>
                                        <p:tgtEl>
                                          <p:spTgt spid="253028"/>
                                        </p:tgtEl>
                                      </p:cBhvr>
                                    </p:animEffect>
                                  </p:childTnLst>
                                </p:cTn>
                              </p:par>
                              <p:par>
                                <p:cTn id="28" presetID="3" presetClass="entr" presetSubtype="10" fill="hold" nodeType="withEffect">
                                  <p:stCondLst>
                                    <p:cond delay="0"/>
                                  </p:stCondLst>
                                  <p:childTnLst>
                                    <p:set>
                                      <p:cBhvr>
                                        <p:cTn id="29" dur="1" fill="hold">
                                          <p:stCondLst>
                                            <p:cond delay="0"/>
                                          </p:stCondLst>
                                        </p:cTn>
                                        <p:tgtEl>
                                          <p:spTgt spid="253029"/>
                                        </p:tgtEl>
                                        <p:attrNameLst>
                                          <p:attrName>style.visibility</p:attrName>
                                        </p:attrNameLst>
                                      </p:cBhvr>
                                      <p:to>
                                        <p:strVal val="visible"/>
                                      </p:to>
                                    </p:set>
                                    <p:animEffect transition="in" filter="blinds(horizontal)">
                                      <p:cBhvr>
                                        <p:cTn id="30" dur="500"/>
                                        <p:tgtEl>
                                          <p:spTgt spid="25302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3024"/>
                                        </p:tgtEl>
                                        <p:attrNameLst>
                                          <p:attrName>style.visibility</p:attrName>
                                        </p:attrNameLst>
                                      </p:cBhvr>
                                      <p:to>
                                        <p:strVal val="visible"/>
                                      </p:to>
                                    </p:set>
                                    <p:animEffect transition="in" filter="blinds(horizontal)">
                                      <p:cBhvr>
                                        <p:cTn id="45" dur="500"/>
                                        <p:tgtEl>
                                          <p:spTgt spid="253024"/>
                                        </p:tgtEl>
                                      </p:cBhvr>
                                    </p:animEffect>
                                  </p:childTnLst>
                                </p:cTn>
                              </p:par>
                              <p:par>
                                <p:cTn id="46" presetID="3" presetClass="entr" presetSubtype="10" fill="hold" nodeType="withEffect">
                                  <p:stCondLst>
                                    <p:cond delay="0"/>
                                  </p:stCondLst>
                                  <p:childTnLst>
                                    <p:set>
                                      <p:cBhvr>
                                        <p:cTn id="47" dur="1" fill="hold">
                                          <p:stCondLst>
                                            <p:cond delay="0"/>
                                          </p:stCondLst>
                                        </p:cTn>
                                        <p:tgtEl>
                                          <p:spTgt spid="253025"/>
                                        </p:tgtEl>
                                        <p:attrNameLst>
                                          <p:attrName>style.visibility</p:attrName>
                                        </p:attrNameLst>
                                      </p:cBhvr>
                                      <p:to>
                                        <p:strVal val="visible"/>
                                      </p:to>
                                    </p:set>
                                    <p:animEffect transition="in" filter="blinds(horizontal)">
                                      <p:cBhvr>
                                        <p:cTn id="48" dur="500"/>
                                        <p:tgtEl>
                                          <p:spTgt spid="25302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nodeType="withEffect">
                                  <p:stCondLst>
                                    <p:cond delay="0"/>
                                  </p:stCondLst>
                                  <p:childTnLst>
                                    <p:set>
                                      <p:cBhvr>
                                        <p:cTn id="55" dur="1" fill="hold">
                                          <p:stCondLst>
                                            <p:cond delay="0"/>
                                          </p:stCondLst>
                                        </p:cTn>
                                        <p:tgtEl>
                                          <p:spTgt spid="253053"/>
                                        </p:tgtEl>
                                        <p:attrNameLst>
                                          <p:attrName>style.visibility</p:attrName>
                                        </p:attrNameLst>
                                      </p:cBhvr>
                                      <p:to>
                                        <p:strVal val="visible"/>
                                      </p:to>
                                    </p:set>
                                    <p:animEffect transition="in" filter="blinds(horizontal)">
                                      <p:cBhvr>
                                        <p:cTn id="56" dur="500"/>
                                        <p:tgtEl>
                                          <p:spTgt spid="2530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linds(horizontal)">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53046"/>
                                        </p:tgtEl>
                                        <p:attrNameLst>
                                          <p:attrName>style.visibility</p:attrName>
                                        </p:attrNameLst>
                                      </p:cBhvr>
                                      <p:to>
                                        <p:strVal val="visible"/>
                                      </p:to>
                                    </p:set>
                                    <p:animEffect transition="in" filter="blinds(horizontal)">
                                      <p:cBhvr>
                                        <p:cTn id="66" dur="500"/>
                                        <p:tgtEl>
                                          <p:spTgt spid="25304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linds(horizontal)">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022" grpId="0" animBg="1"/>
      <p:bldP spid="253024" grpId="0" animBg="1"/>
      <p:bldP spid="253028" grpId="0" animBg="1"/>
      <p:bldP spid="253046" grpId="0"/>
      <p:bldP spid="108" grpId="0" autoUpdateAnimBg="0"/>
      <p:bldP spid="109" grpId="0" animBg="1" autoUpdateAnimBg="0"/>
      <p:bldP spid="110"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4" name="日期占位符 1"/>
          <p:cNvSpPr>
            <a:spLocks noGrp="1"/>
          </p:cNvSpPr>
          <p:nvPr>
            <p:ph type="dt" sz="quarter" idx="10"/>
          </p:nvPr>
        </p:nvSpPr>
        <p:spPr>
          <a:noFill/>
        </p:spPr>
        <p:txBody>
          <a:bodyPr/>
          <a:lstStyle/>
          <a:p>
            <a:fld id="{2F6ABA21-2614-462F-85F2-D454A2EC7232}" type="datetime1">
              <a:rPr lang="zh-CN" altLang="en-US" smtClean="0">
                <a:latin typeface="Arial" pitchFamily="34" charset="0"/>
              </a:rPr>
              <a:pPr/>
              <a:t>2019-10-16</a:t>
            </a:fld>
            <a:endParaRPr lang="en-US" altLang="zh-CN" smtClean="0">
              <a:latin typeface="Arial" pitchFamily="34" charset="0"/>
            </a:endParaRPr>
          </a:p>
        </p:txBody>
      </p:sp>
      <p:sp>
        <p:nvSpPr>
          <p:cNvPr id="44075"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4076" name="灯片编号占位符 3"/>
          <p:cNvSpPr>
            <a:spLocks noGrp="1"/>
          </p:cNvSpPr>
          <p:nvPr>
            <p:ph type="sldNum" sz="quarter" idx="12"/>
          </p:nvPr>
        </p:nvSpPr>
        <p:spPr>
          <a:noFill/>
        </p:spPr>
        <p:txBody>
          <a:bodyPr/>
          <a:lstStyle/>
          <a:p>
            <a:fld id="{26CA90BF-3075-4FE1-9430-46D3B179D59D}" type="slidenum">
              <a:rPr lang="en-US" altLang="zh-CN" smtClean="0">
                <a:latin typeface="Arial" pitchFamily="34" charset="0"/>
              </a:rPr>
              <a:pPr/>
              <a:t>62</a:t>
            </a:fld>
            <a:endParaRPr lang="en-US" altLang="zh-CN" smtClean="0">
              <a:latin typeface="Arial" pitchFamily="34" charset="0"/>
            </a:endParaRPr>
          </a:p>
        </p:txBody>
      </p:sp>
      <p:grpSp>
        <p:nvGrpSpPr>
          <p:cNvPr id="2" name="Group 44"/>
          <p:cNvGrpSpPr>
            <a:grpSpLocks/>
          </p:cNvGrpSpPr>
          <p:nvPr/>
        </p:nvGrpSpPr>
        <p:grpSpPr bwMode="auto">
          <a:xfrm>
            <a:off x="392113" y="161925"/>
            <a:ext cx="4529137" cy="2790825"/>
            <a:chOff x="1440" y="2287"/>
            <a:chExt cx="2853" cy="1758"/>
          </a:xfrm>
        </p:grpSpPr>
        <p:sp>
          <p:nvSpPr>
            <p:cNvPr id="44155" name="Line 45"/>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4156" name="Line 46"/>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71" name="Object 47"/>
            <p:cNvGraphicFramePr>
              <a:graphicFrameLocks noChangeAspect="1"/>
            </p:cNvGraphicFramePr>
            <p:nvPr/>
          </p:nvGraphicFramePr>
          <p:xfrm>
            <a:off x="1446" y="2287"/>
            <a:ext cx="205" cy="245"/>
          </p:xfrm>
          <a:graphic>
            <a:graphicData uri="http://schemas.openxmlformats.org/presentationml/2006/ole">
              <p:oleObj spid="_x0000_s478210" name="公式" r:id="rId5" imgW="152268" imgH="215713" progId="Equation.3">
                <p:embed/>
              </p:oleObj>
            </a:graphicData>
          </a:graphic>
        </p:graphicFrame>
        <p:graphicFrame>
          <p:nvGraphicFramePr>
            <p:cNvPr id="44072" name="Object 48"/>
            <p:cNvGraphicFramePr>
              <a:graphicFrameLocks noChangeAspect="1"/>
            </p:cNvGraphicFramePr>
            <p:nvPr/>
          </p:nvGraphicFramePr>
          <p:xfrm>
            <a:off x="3951" y="3607"/>
            <a:ext cx="342" cy="227"/>
          </p:xfrm>
          <a:graphic>
            <a:graphicData uri="http://schemas.openxmlformats.org/presentationml/2006/ole">
              <p:oleObj spid="_x0000_s478211" name="公式" r:id="rId6" imgW="241091" imgH="215713" progId="Equation.3">
                <p:embed/>
              </p:oleObj>
            </a:graphicData>
          </a:graphic>
        </p:graphicFrame>
        <p:graphicFrame>
          <p:nvGraphicFramePr>
            <p:cNvPr id="44073" name="Object 49"/>
            <p:cNvGraphicFramePr>
              <a:graphicFrameLocks noChangeAspect="1"/>
            </p:cNvGraphicFramePr>
            <p:nvPr/>
          </p:nvGraphicFramePr>
          <p:xfrm>
            <a:off x="1440" y="3847"/>
            <a:ext cx="245" cy="198"/>
          </p:xfrm>
          <a:graphic>
            <a:graphicData uri="http://schemas.openxmlformats.org/presentationml/2006/ole">
              <p:oleObj spid="_x0000_s478212" name="公式" r:id="rId7" imgW="126835" imgH="139518" progId="Equation.3">
                <p:embed/>
              </p:oleObj>
            </a:graphicData>
          </a:graphic>
        </p:graphicFrame>
      </p:grpSp>
      <p:grpSp>
        <p:nvGrpSpPr>
          <p:cNvPr id="3" name="Group 50"/>
          <p:cNvGrpSpPr>
            <a:grpSpLocks/>
          </p:cNvGrpSpPr>
          <p:nvPr/>
        </p:nvGrpSpPr>
        <p:grpSpPr bwMode="auto">
          <a:xfrm>
            <a:off x="727075" y="1017588"/>
            <a:ext cx="1087438" cy="1654175"/>
            <a:chOff x="712" y="2955"/>
            <a:chExt cx="685" cy="1042"/>
          </a:xfrm>
        </p:grpSpPr>
        <p:sp>
          <p:nvSpPr>
            <p:cNvPr id="44153" name="Line 51"/>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4154" name="Freeform 52"/>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53"/>
          <p:cNvGrpSpPr>
            <a:grpSpLocks/>
          </p:cNvGrpSpPr>
          <p:nvPr/>
        </p:nvGrpSpPr>
        <p:grpSpPr bwMode="auto">
          <a:xfrm>
            <a:off x="279400" y="635000"/>
            <a:ext cx="4256088" cy="2390775"/>
            <a:chOff x="430" y="2714"/>
            <a:chExt cx="2681" cy="1506"/>
          </a:xfrm>
        </p:grpSpPr>
        <p:grpSp>
          <p:nvGrpSpPr>
            <p:cNvPr id="5" name="Group 54"/>
            <p:cNvGrpSpPr>
              <a:grpSpLocks/>
            </p:cNvGrpSpPr>
            <p:nvPr/>
          </p:nvGrpSpPr>
          <p:grpSpPr bwMode="auto">
            <a:xfrm>
              <a:off x="430" y="2773"/>
              <a:ext cx="1876" cy="1419"/>
              <a:chOff x="430" y="2773"/>
              <a:chExt cx="1876" cy="1419"/>
            </a:xfrm>
          </p:grpSpPr>
          <p:sp>
            <p:nvSpPr>
              <p:cNvPr id="44152" name="Line 55"/>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4069" name="Object 56"/>
              <p:cNvGraphicFramePr>
                <a:graphicFrameLocks noChangeAspect="1"/>
              </p:cNvGraphicFramePr>
              <p:nvPr/>
            </p:nvGraphicFramePr>
            <p:xfrm>
              <a:off x="430" y="2773"/>
              <a:ext cx="276" cy="426"/>
            </p:xfrm>
            <a:graphic>
              <a:graphicData uri="http://schemas.openxmlformats.org/presentationml/2006/ole">
                <p:oleObj spid="_x0000_s478213" name="公式" r:id="rId8" imgW="291973" imgH="444307" progId="Equation.3">
                  <p:embed/>
                </p:oleObj>
              </a:graphicData>
            </a:graphic>
          </p:graphicFrame>
          <p:graphicFrame>
            <p:nvGraphicFramePr>
              <p:cNvPr id="44070" name="Object 57"/>
              <p:cNvGraphicFramePr>
                <a:graphicFrameLocks noChangeAspect="1"/>
              </p:cNvGraphicFramePr>
              <p:nvPr/>
            </p:nvGraphicFramePr>
            <p:xfrm>
              <a:off x="2066" y="3984"/>
              <a:ext cx="240" cy="208"/>
            </p:xfrm>
            <a:graphic>
              <a:graphicData uri="http://schemas.openxmlformats.org/presentationml/2006/ole">
                <p:oleObj spid="_x0000_s478214" name="公式" r:id="rId9" imgW="253780" imgH="215713" progId="Equation.3">
                  <p:embed/>
                </p:oleObj>
              </a:graphicData>
            </a:graphic>
          </p:graphicFrame>
        </p:grpSp>
        <p:grpSp>
          <p:nvGrpSpPr>
            <p:cNvPr id="6" name="Group 58"/>
            <p:cNvGrpSpPr>
              <a:grpSpLocks/>
            </p:cNvGrpSpPr>
            <p:nvPr/>
          </p:nvGrpSpPr>
          <p:grpSpPr bwMode="auto">
            <a:xfrm>
              <a:off x="711" y="3362"/>
              <a:ext cx="1301" cy="858"/>
              <a:chOff x="711" y="3362"/>
              <a:chExt cx="1301" cy="858"/>
            </a:xfrm>
          </p:grpSpPr>
          <p:sp>
            <p:nvSpPr>
              <p:cNvPr id="44151" name="Line 59"/>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4068" name="Object 60"/>
              <p:cNvGraphicFramePr>
                <a:graphicFrameLocks noChangeAspect="1"/>
              </p:cNvGraphicFramePr>
              <p:nvPr/>
            </p:nvGraphicFramePr>
            <p:xfrm>
              <a:off x="1470" y="4009"/>
              <a:ext cx="542" cy="211"/>
            </p:xfrm>
            <a:graphic>
              <a:graphicData uri="http://schemas.openxmlformats.org/presentationml/2006/ole">
                <p:oleObj spid="_x0000_s478215" name="公式" r:id="rId10" imgW="596900" imgH="228600" progId="Equation.3">
                  <p:embed/>
                </p:oleObj>
              </a:graphicData>
            </a:graphic>
          </p:graphicFrame>
        </p:grpSp>
        <p:grpSp>
          <p:nvGrpSpPr>
            <p:cNvPr id="7" name="Group 61"/>
            <p:cNvGrpSpPr>
              <a:grpSpLocks/>
            </p:cNvGrpSpPr>
            <p:nvPr/>
          </p:nvGrpSpPr>
          <p:grpSpPr bwMode="auto">
            <a:xfrm>
              <a:off x="711" y="2714"/>
              <a:ext cx="2400" cy="1499"/>
              <a:chOff x="711" y="2714"/>
              <a:chExt cx="2400" cy="1499"/>
            </a:xfrm>
          </p:grpSpPr>
          <p:sp>
            <p:nvSpPr>
              <p:cNvPr id="44150" name="Line 62"/>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4067" name="Object 63"/>
              <p:cNvGraphicFramePr>
                <a:graphicFrameLocks noChangeAspect="1"/>
              </p:cNvGraphicFramePr>
              <p:nvPr/>
            </p:nvGraphicFramePr>
            <p:xfrm>
              <a:off x="2557" y="4002"/>
              <a:ext cx="554" cy="211"/>
            </p:xfrm>
            <a:graphic>
              <a:graphicData uri="http://schemas.openxmlformats.org/presentationml/2006/ole">
                <p:oleObj spid="_x0000_s478216" name="公式" r:id="rId11" imgW="609600" imgH="228600" progId="Equation.3">
                  <p:embed/>
                </p:oleObj>
              </a:graphicData>
            </a:graphic>
          </p:graphicFrame>
        </p:grpSp>
      </p:grpSp>
      <p:grpSp>
        <p:nvGrpSpPr>
          <p:cNvPr id="8" name="Group 101"/>
          <p:cNvGrpSpPr>
            <a:grpSpLocks/>
          </p:cNvGrpSpPr>
          <p:nvPr/>
        </p:nvGrpSpPr>
        <p:grpSpPr bwMode="auto">
          <a:xfrm>
            <a:off x="342900" y="1079500"/>
            <a:ext cx="1808163" cy="1951038"/>
            <a:chOff x="216" y="680"/>
            <a:chExt cx="1139" cy="1229"/>
          </a:xfrm>
        </p:grpSpPr>
        <p:sp>
          <p:nvSpPr>
            <p:cNvPr id="44139" name="Oval 66"/>
            <p:cNvSpPr>
              <a:spLocks noChangeArrowheads="1"/>
            </p:cNvSpPr>
            <p:nvPr/>
          </p:nvSpPr>
          <p:spPr bwMode="auto">
            <a:xfrm>
              <a:off x="1051" y="11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2" name="Object 71"/>
            <p:cNvGraphicFramePr>
              <a:graphicFrameLocks noChangeAspect="1"/>
            </p:cNvGraphicFramePr>
            <p:nvPr/>
          </p:nvGraphicFramePr>
          <p:xfrm>
            <a:off x="1147" y="985"/>
            <a:ext cx="156" cy="195"/>
          </p:xfrm>
          <a:graphic>
            <a:graphicData uri="http://schemas.openxmlformats.org/presentationml/2006/ole">
              <p:oleObj spid="_x0000_s478217" name="公式" r:id="rId12" imgW="164957" imgH="203024" progId="Equation.3">
                <p:embed/>
              </p:oleObj>
            </a:graphicData>
          </a:graphic>
        </p:graphicFrame>
        <p:grpSp>
          <p:nvGrpSpPr>
            <p:cNvPr id="9" name="Group 100"/>
            <p:cNvGrpSpPr>
              <a:grpSpLocks/>
            </p:cNvGrpSpPr>
            <p:nvPr/>
          </p:nvGrpSpPr>
          <p:grpSpPr bwMode="auto">
            <a:xfrm>
              <a:off x="216" y="680"/>
              <a:ext cx="1139" cy="1229"/>
              <a:chOff x="216" y="680"/>
              <a:chExt cx="1139" cy="1229"/>
            </a:xfrm>
          </p:grpSpPr>
          <p:sp>
            <p:nvSpPr>
              <p:cNvPr id="44141" name="Line 67"/>
              <p:cNvSpPr>
                <a:spLocks noChangeShapeType="1"/>
              </p:cNvSpPr>
              <p:nvPr/>
            </p:nvSpPr>
            <p:spPr bwMode="auto">
              <a:xfrm flipH="1">
                <a:off x="457" y="113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4063" name="Object 68"/>
              <p:cNvGraphicFramePr>
                <a:graphicFrameLocks noChangeAspect="1"/>
              </p:cNvGraphicFramePr>
              <p:nvPr/>
            </p:nvGraphicFramePr>
            <p:xfrm>
              <a:off x="216" y="993"/>
              <a:ext cx="240" cy="233"/>
            </p:xfrm>
            <a:graphic>
              <a:graphicData uri="http://schemas.openxmlformats.org/presentationml/2006/ole">
                <p:oleObj spid="_x0000_s478218" name="公式" r:id="rId13" imgW="253890" imgH="241195" progId="Equation.3">
                  <p:embed/>
                </p:oleObj>
              </a:graphicData>
            </a:graphic>
          </p:graphicFrame>
          <p:graphicFrame>
            <p:nvGraphicFramePr>
              <p:cNvPr id="44064" name="Object 69"/>
              <p:cNvGraphicFramePr>
                <a:graphicFrameLocks noChangeAspect="1"/>
              </p:cNvGraphicFramePr>
              <p:nvPr/>
            </p:nvGraphicFramePr>
            <p:xfrm>
              <a:off x="923" y="1677"/>
              <a:ext cx="300" cy="232"/>
            </p:xfrm>
            <a:graphic>
              <a:graphicData uri="http://schemas.openxmlformats.org/presentationml/2006/ole">
                <p:oleObj spid="_x0000_s478219" name="公式" r:id="rId14" imgW="317225" imgH="241091" progId="Equation.3">
                  <p:embed/>
                </p:oleObj>
              </a:graphicData>
            </a:graphic>
          </p:graphicFrame>
          <p:sp>
            <p:nvSpPr>
              <p:cNvPr id="44142" name="Line 70"/>
              <p:cNvSpPr>
                <a:spLocks noChangeShapeType="1"/>
              </p:cNvSpPr>
              <p:nvPr/>
            </p:nvSpPr>
            <p:spPr bwMode="auto">
              <a:xfrm>
                <a:off x="1093" y="1144"/>
                <a:ext cx="0" cy="526"/>
              </a:xfrm>
              <a:prstGeom prst="line">
                <a:avLst/>
              </a:prstGeom>
              <a:noFill/>
              <a:ln w="12700">
                <a:solidFill>
                  <a:schemeClr val="tx1"/>
                </a:solidFill>
                <a:prstDash val="lgDash"/>
                <a:round/>
                <a:headEnd/>
                <a:tailEnd/>
              </a:ln>
            </p:spPr>
            <p:txBody>
              <a:bodyPr/>
              <a:lstStyle/>
              <a:p>
                <a:endParaRPr lang="zh-CN" altLang="en-US"/>
              </a:p>
            </p:txBody>
          </p:sp>
          <p:grpSp>
            <p:nvGrpSpPr>
              <p:cNvPr id="10" name="Group 72"/>
              <p:cNvGrpSpPr>
                <a:grpSpLocks/>
              </p:cNvGrpSpPr>
              <p:nvPr/>
            </p:nvGrpSpPr>
            <p:grpSpPr bwMode="auto">
              <a:xfrm>
                <a:off x="1085" y="680"/>
                <a:ext cx="270" cy="195"/>
                <a:chOff x="1339" y="2994"/>
                <a:chExt cx="270" cy="195"/>
              </a:xfrm>
            </p:grpSpPr>
            <p:sp>
              <p:nvSpPr>
                <p:cNvPr id="44146" name="Oval 73"/>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6" name="Object 74"/>
                <p:cNvGraphicFramePr>
                  <a:graphicFrameLocks noChangeAspect="1"/>
                </p:cNvGraphicFramePr>
                <p:nvPr/>
              </p:nvGraphicFramePr>
              <p:xfrm>
                <a:off x="1417" y="2994"/>
                <a:ext cx="192" cy="195"/>
              </p:xfrm>
              <a:graphic>
                <a:graphicData uri="http://schemas.openxmlformats.org/presentationml/2006/ole">
                  <p:oleObj spid="_x0000_s478220" name="公式" r:id="rId15" imgW="203024" imgH="203024" progId="Equation.3">
                    <p:embed/>
                  </p:oleObj>
                </a:graphicData>
              </a:graphic>
            </p:graphicFrame>
          </p:grpSp>
          <p:grpSp>
            <p:nvGrpSpPr>
              <p:cNvPr id="11" name="Group 75"/>
              <p:cNvGrpSpPr>
                <a:grpSpLocks/>
              </p:cNvGrpSpPr>
              <p:nvPr/>
            </p:nvGrpSpPr>
            <p:grpSpPr bwMode="auto">
              <a:xfrm>
                <a:off x="762" y="1376"/>
                <a:ext cx="306" cy="218"/>
                <a:chOff x="1016" y="3690"/>
                <a:chExt cx="306" cy="218"/>
              </a:xfrm>
            </p:grpSpPr>
            <p:sp>
              <p:nvSpPr>
                <p:cNvPr id="44145" name="Oval 76"/>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5" name="Object 77"/>
                <p:cNvGraphicFramePr>
                  <a:graphicFrameLocks noChangeAspect="1"/>
                </p:cNvGraphicFramePr>
                <p:nvPr/>
              </p:nvGraphicFramePr>
              <p:xfrm>
                <a:off x="1016" y="3690"/>
                <a:ext cx="228" cy="218"/>
              </p:xfrm>
              <a:graphic>
                <a:graphicData uri="http://schemas.openxmlformats.org/presentationml/2006/ole">
                  <p:oleObj spid="_x0000_s478221" name="公式" r:id="rId16" imgW="215713" imgH="203024" progId="Equation.3">
                    <p:embed/>
                  </p:oleObj>
                </a:graphicData>
              </a:graphic>
            </p:graphicFrame>
          </p:grpSp>
        </p:grpSp>
      </p:grpSp>
      <p:grpSp>
        <p:nvGrpSpPr>
          <p:cNvPr id="12" name="Group 84"/>
          <p:cNvGrpSpPr>
            <a:grpSpLocks/>
          </p:cNvGrpSpPr>
          <p:nvPr/>
        </p:nvGrpSpPr>
        <p:grpSpPr bwMode="auto">
          <a:xfrm>
            <a:off x="296863" y="4622800"/>
            <a:ext cx="2476500" cy="1668463"/>
            <a:chOff x="270" y="2058"/>
            <a:chExt cx="1560" cy="1051"/>
          </a:xfrm>
        </p:grpSpPr>
        <p:sp>
          <p:nvSpPr>
            <p:cNvPr id="44137" name="Line 79"/>
            <p:cNvSpPr>
              <a:spLocks noChangeShapeType="1"/>
            </p:cNvSpPr>
            <p:nvPr/>
          </p:nvSpPr>
          <p:spPr bwMode="auto">
            <a:xfrm rot="10800000" flipV="1">
              <a:off x="543" y="2111"/>
              <a:ext cx="0" cy="963"/>
            </a:xfrm>
            <a:prstGeom prst="line">
              <a:avLst/>
            </a:prstGeom>
            <a:noFill/>
            <a:ln w="12700">
              <a:solidFill>
                <a:schemeClr val="tx1"/>
              </a:solidFill>
              <a:round/>
              <a:headEnd/>
              <a:tailEnd type="triangle" w="med" len="med"/>
            </a:ln>
          </p:spPr>
          <p:txBody>
            <a:bodyPr/>
            <a:lstStyle/>
            <a:p>
              <a:endParaRPr lang="zh-CN" altLang="en-US"/>
            </a:p>
          </p:txBody>
        </p:sp>
        <p:sp>
          <p:nvSpPr>
            <p:cNvPr id="44138" name="Line 80"/>
            <p:cNvSpPr>
              <a:spLocks noChangeShapeType="1"/>
            </p:cNvSpPr>
            <p:nvPr/>
          </p:nvSpPr>
          <p:spPr bwMode="auto">
            <a:xfrm>
              <a:off x="543" y="2109"/>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59" name="Object 81"/>
            <p:cNvGraphicFramePr>
              <a:graphicFrameLocks noChangeAspect="1"/>
            </p:cNvGraphicFramePr>
            <p:nvPr/>
          </p:nvGraphicFramePr>
          <p:xfrm>
            <a:off x="270" y="2922"/>
            <a:ext cx="273" cy="187"/>
          </p:xfrm>
          <a:graphic>
            <a:graphicData uri="http://schemas.openxmlformats.org/presentationml/2006/ole">
              <p:oleObj spid="_x0000_s478222" name="公式" r:id="rId17" imgW="203024" imgH="164957" progId="Equation.3">
                <p:embed/>
              </p:oleObj>
            </a:graphicData>
          </a:graphic>
        </p:graphicFrame>
        <p:graphicFrame>
          <p:nvGraphicFramePr>
            <p:cNvPr id="44060" name="Object 82"/>
            <p:cNvGraphicFramePr>
              <a:graphicFrameLocks noChangeAspect="1"/>
            </p:cNvGraphicFramePr>
            <p:nvPr/>
          </p:nvGraphicFramePr>
          <p:xfrm>
            <a:off x="1488" y="2058"/>
            <a:ext cx="342" cy="226"/>
          </p:xfrm>
          <a:graphic>
            <a:graphicData uri="http://schemas.openxmlformats.org/presentationml/2006/ole">
              <p:oleObj spid="_x0000_s478223" name="公式" r:id="rId18" imgW="241091" imgH="215713" progId="Equation.3">
                <p:embed/>
              </p:oleObj>
            </a:graphicData>
          </a:graphic>
        </p:graphicFrame>
        <p:graphicFrame>
          <p:nvGraphicFramePr>
            <p:cNvPr id="44061" name="Object 83"/>
            <p:cNvGraphicFramePr>
              <a:graphicFrameLocks noChangeAspect="1"/>
            </p:cNvGraphicFramePr>
            <p:nvPr/>
          </p:nvGraphicFramePr>
          <p:xfrm>
            <a:off x="349" y="2064"/>
            <a:ext cx="245" cy="198"/>
          </p:xfrm>
          <a:graphic>
            <a:graphicData uri="http://schemas.openxmlformats.org/presentationml/2006/ole">
              <p:oleObj spid="_x0000_s478224" name="公式" r:id="rId19" imgW="126835" imgH="139518" progId="Equation.3">
                <p:embed/>
              </p:oleObj>
            </a:graphicData>
          </a:graphic>
        </p:graphicFrame>
      </p:grpSp>
      <p:grpSp>
        <p:nvGrpSpPr>
          <p:cNvPr id="13" name="Group 98"/>
          <p:cNvGrpSpPr>
            <a:grpSpLocks/>
          </p:cNvGrpSpPr>
          <p:nvPr/>
        </p:nvGrpSpPr>
        <p:grpSpPr bwMode="auto">
          <a:xfrm>
            <a:off x="2273300" y="2662238"/>
            <a:ext cx="1616075" cy="1612900"/>
            <a:chOff x="1432" y="1677"/>
            <a:chExt cx="1018" cy="1016"/>
          </a:xfrm>
        </p:grpSpPr>
        <p:sp>
          <p:nvSpPr>
            <p:cNvPr id="44132" name="Line 89"/>
            <p:cNvSpPr>
              <a:spLocks noChangeShapeType="1"/>
            </p:cNvSpPr>
            <p:nvPr/>
          </p:nvSpPr>
          <p:spPr bwMode="auto">
            <a:xfrm rot="5400000" flipH="1">
              <a:off x="1446" y="2198"/>
              <a:ext cx="991" cy="0"/>
            </a:xfrm>
            <a:prstGeom prst="line">
              <a:avLst/>
            </a:prstGeom>
            <a:noFill/>
            <a:ln w="12700">
              <a:solidFill>
                <a:srgbClr val="339966"/>
              </a:solidFill>
              <a:prstDash val="lgDash"/>
              <a:round/>
              <a:headEnd/>
              <a:tailEnd/>
            </a:ln>
          </p:spPr>
          <p:txBody>
            <a:bodyPr/>
            <a:lstStyle/>
            <a:p>
              <a:endParaRPr lang="zh-CN" altLang="en-US"/>
            </a:p>
          </p:txBody>
        </p:sp>
        <p:sp>
          <p:nvSpPr>
            <p:cNvPr id="44133" name="Line 90"/>
            <p:cNvSpPr>
              <a:spLocks noChangeShapeType="1"/>
            </p:cNvSpPr>
            <p:nvPr/>
          </p:nvSpPr>
          <p:spPr bwMode="auto">
            <a:xfrm rot="5400000" flipH="1">
              <a:off x="1072" y="2054"/>
              <a:ext cx="720" cy="0"/>
            </a:xfrm>
            <a:prstGeom prst="line">
              <a:avLst/>
            </a:prstGeom>
            <a:noFill/>
            <a:ln w="12700">
              <a:solidFill>
                <a:srgbClr val="339966"/>
              </a:solidFill>
              <a:prstDash val="lgDash"/>
              <a:round/>
              <a:headEnd/>
              <a:tailEnd/>
            </a:ln>
          </p:spPr>
          <p:txBody>
            <a:bodyPr/>
            <a:lstStyle/>
            <a:p>
              <a:endParaRPr lang="zh-CN" altLang="en-US"/>
            </a:p>
          </p:txBody>
        </p:sp>
        <p:sp>
          <p:nvSpPr>
            <p:cNvPr id="44134" name="Line 91"/>
            <p:cNvSpPr>
              <a:spLocks noChangeShapeType="1"/>
            </p:cNvSpPr>
            <p:nvPr/>
          </p:nvSpPr>
          <p:spPr bwMode="auto">
            <a:xfrm rot="5400000" flipH="1">
              <a:off x="2348" y="1779"/>
              <a:ext cx="204" cy="0"/>
            </a:xfrm>
            <a:prstGeom prst="line">
              <a:avLst/>
            </a:prstGeom>
            <a:noFill/>
            <a:ln w="12700">
              <a:solidFill>
                <a:srgbClr val="339966"/>
              </a:solidFill>
              <a:prstDash val="lgDash"/>
              <a:round/>
              <a:headEnd/>
              <a:tailEnd/>
            </a:ln>
          </p:spPr>
          <p:txBody>
            <a:bodyPr/>
            <a:lstStyle/>
            <a:p>
              <a:endParaRPr lang="zh-CN" altLang="en-US"/>
            </a:p>
          </p:txBody>
        </p:sp>
        <p:sp>
          <p:nvSpPr>
            <p:cNvPr id="44135" name="Freeform 92"/>
            <p:cNvSpPr>
              <a:spLocks/>
            </p:cNvSpPr>
            <p:nvPr/>
          </p:nvSpPr>
          <p:spPr bwMode="auto">
            <a:xfrm>
              <a:off x="1942" y="1703"/>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4136" name="Freeform 93"/>
            <p:cNvSpPr>
              <a:spLocks/>
            </p:cNvSpPr>
            <p:nvPr/>
          </p:nvSpPr>
          <p:spPr bwMode="auto">
            <a:xfrm rot="10800000">
              <a:off x="1434" y="2160"/>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254046" name="Object 94"/>
          <p:cNvGraphicFramePr>
            <a:graphicFrameLocks noChangeAspect="1"/>
          </p:cNvGraphicFramePr>
          <p:nvPr/>
        </p:nvGraphicFramePr>
        <p:xfrm>
          <a:off x="3248025" y="3429000"/>
          <a:ext cx="355600" cy="484188"/>
        </p:xfrm>
        <a:graphic>
          <a:graphicData uri="http://schemas.openxmlformats.org/presentationml/2006/ole">
            <p:oleObj spid="_x0000_s478225" name="公式" r:id="rId20" imgW="165028" imgH="228501" progId="Equation.3">
              <p:embed/>
            </p:oleObj>
          </a:graphicData>
        </a:graphic>
      </p:graphicFrame>
      <p:grpSp>
        <p:nvGrpSpPr>
          <p:cNvPr id="14" name="Group 99"/>
          <p:cNvGrpSpPr>
            <a:grpSpLocks/>
          </p:cNvGrpSpPr>
          <p:nvPr/>
        </p:nvGrpSpPr>
        <p:grpSpPr bwMode="auto">
          <a:xfrm>
            <a:off x="1643063" y="1331913"/>
            <a:ext cx="174625" cy="4476750"/>
            <a:chOff x="1035" y="839"/>
            <a:chExt cx="110" cy="2820"/>
          </a:xfrm>
        </p:grpSpPr>
        <p:sp>
          <p:nvSpPr>
            <p:cNvPr id="44127" name="Line 39"/>
            <p:cNvSpPr>
              <a:spLocks noChangeShapeType="1"/>
            </p:cNvSpPr>
            <p:nvPr/>
          </p:nvSpPr>
          <p:spPr bwMode="auto">
            <a:xfrm rot="5400000" flipH="1">
              <a:off x="31" y="2427"/>
              <a:ext cx="2007" cy="0"/>
            </a:xfrm>
            <a:prstGeom prst="line">
              <a:avLst/>
            </a:prstGeom>
            <a:noFill/>
            <a:ln w="12700">
              <a:solidFill>
                <a:srgbClr val="339966"/>
              </a:solidFill>
              <a:prstDash val="lgDash"/>
              <a:round/>
              <a:headEnd/>
              <a:tailEnd/>
            </a:ln>
          </p:spPr>
          <p:txBody>
            <a:bodyPr/>
            <a:lstStyle/>
            <a:p>
              <a:endParaRPr lang="zh-CN" altLang="en-US"/>
            </a:p>
          </p:txBody>
        </p:sp>
        <p:sp>
          <p:nvSpPr>
            <p:cNvPr id="44128" name="Line 85"/>
            <p:cNvSpPr>
              <a:spLocks noChangeShapeType="1"/>
            </p:cNvSpPr>
            <p:nvPr/>
          </p:nvSpPr>
          <p:spPr bwMode="auto">
            <a:xfrm rot="5400000" flipH="1">
              <a:off x="-162" y="2403"/>
              <a:ext cx="2513" cy="0"/>
            </a:xfrm>
            <a:prstGeom prst="line">
              <a:avLst/>
            </a:prstGeom>
            <a:noFill/>
            <a:ln w="12700">
              <a:solidFill>
                <a:srgbClr val="339966"/>
              </a:solidFill>
              <a:prstDash val="lgDash"/>
              <a:round/>
              <a:headEnd/>
              <a:tailEnd/>
            </a:ln>
          </p:spPr>
          <p:txBody>
            <a:bodyPr/>
            <a:lstStyle/>
            <a:p>
              <a:endParaRPr lang="zh-CN" altLang="en-US"/>
            </a:p>
          </p:txBody>
        </p:sp>
        <p:sp>
          <p:nvSpPr>
            <p:cNvPr id="44129" name="Line 86"/>
            <p:cNvSpPr>
              <a:spLocks noChangeShapeType="1"/>
            </p:cNvSpPr>
            <p:nvPr/>
          </p:nvSpPr>
          <p:spPr bwMode="auto">
            <a:xfrm rot="5400000" flipH="1">
              <a:off x="-36" y="2020"/>
              <a:ext cx="2362" cy="0"/>
            </a:xfrm>
            <a:prstGeom prst="line">
              <a:avLst/>
            </a:prstGeom>
            <a:noFill/>
            <a:ln w="12700">
              <a:solidFill>
                <a:srgbClr val="339966"/>
              </a:solidFill>
              <a:prstDash val="lgDash"/>
              <a:round/>
              <a:headEnd/>
              <a:tailEnd/>
            </a:ln>
          </p:spPr>
          <p:txBody>
            <a:bodyPr/>
            <a:lstStyle/>
            <a:p>
              <a:endParaRPr lang="zh-CN" altLang="en-US"/>
            </a:p>
          </p:txBody>
        </p:sp>
        <p:sp>
          <p:nvSpPr>
            <p:cNvPr id="44130" name="Freeform 87"/>
            <p:cNvSpPr>
              <a:spLocks/>
            </p:cNvSpPr>
            <p:nvPr/>
          </p:nvSpPr>
          <p:spPr bwMode="auto">
            <a:xfrm>
              <a:off x="1095" y="3125"/>
              <a:ext cx="41" cy="228"/>
            </a:xfrm>
            <a:custGeom>
              <a:avLst/>
              <a:gdLst>
                <a:gd name="T0" fmla="*/ 0 w 76"/>
                <a:gd name="T1" fmla="*/ 0 h 228"/>
                <a:gd name="T2" fmla="*/ 1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4131" name="Freeform 95"/>
            <p:cNvSpPr>
              <a:spLocks/>
            </p:cNvSpPr>
            <p:nvPr/>
          </p:nvSpPr>
          <p:spPr bwMode="auto">
            <a:xfrm rot="10800000">
              <a:off x="1051" y="3353"/>
              <a:ext cx="41" cy="228"/>
            </a:xfrm>
            <a:custGeom>
              <a:avLst/>
              <a:gdLst>
                <a:gd name="T0" fmla="*/ 0 w 76"/>
                <a:gd name="T1" fmla="*/ 0 h 228"/>
                <a:gd name="T2" fmla="*/ 1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graphicFrame>
        <p:nvGraphicFramePr>
          <p:cNvPr id="254049" name="Object 97"/>
          <p:cNvGraphicFramePr>
            <a:graphicFrameLocks noChangeAspect="1"/>
          </p:cNvGraphicFramePr>
          <p:nvPr/>
        </p:nvGraphicFramePr>
        <p:xfrm>
          <a:off x="1774825" y="5283200"/>
          <a:ext cx="466725" cy="484188"/>
        </p:xfrm>
        <a:graphic>
          <a:graphicData uri="http://schemas.openxmlformats.org/presentationml/2006/ole">
            <p:oleObj spid="_x0000_s478226" name="公式" r:id="rId21" imgW="215806" imgH="228501" progId="Equation.3">
              <p:embed/>
            </p:oleObj>
          </a:graphicData>
        </a:graphic>
      </p:graphicFrame>
      <p:grpSp>
        <p:nvGrpSpPr>
          <p:cNvPr id="15" name="Group 109"/>
          <p:cNvGrpSpPr>
            <a:grpSpLocks/>
          </p:cNvGrpSpPr>
          <p:nvPr/>
        </p:nvGrpSpPr>
        <p:grpSpPr bwMode="auto">
          <a:xfrm>
            <a:off x="5200650" y="242888"/>
            <a:ext cx="2247900" cy="2687637"/>
            <a:chOff x="3276" y="153"/>
            <a:chExt cx="1416" cy="1693"/>
          </a:xfrm>
        </p:grpSpPr>
        <p:sp>
          <p:nvSpPr>
            <p:cNvPr id="44125" name="Line 103"/>
            <p:cNvSpPr>
              <a:spLocks noChangeShapeType="1"/>
            </p:cNvSpPr>
            <p:nvPr/>
          </p:nvSpPr>
          <p:spPr bwMode="auto">
            <a:xfrm flipV="1">
              <a:off x="3483" y="229"/>
              <a:ext cx="0" cy="1474"/>
            </a:xfrm>
            <a:prstGeom prst="line">
              <a:avLst/>
            </a:prstGeom>
            <a:noFill/>
            <a:ln w="12700">
              <a:solidFill>
                <a:schemeClr val="tx1"/>
              </a:solidFill>
              <a:round/>
              <a:headEnd/>
              <a:tailEnd type="triangle" w="med" len="med"/>
            </a:ln>
          </p:spPr>
          <p:txBody>
            <a:bodyPr/>
            <a:lstStyle/>
            <a:p>
              <a:endParaRPr lang="zh-CN" altLang="en-US"/>
            </a:p>
          </p:txBody>
        </p:sp>
        <p:sp>
          <p:nvSpPr>
            <p:cNvPr id="44126" name="Line 104"/>
            <p:cNvSpPr>
              <a:spLocks noChangeShapeType="1"/>
            </p:cNvSpPr>
            <p:nvPr/>
          </p:nvSpPr>
          <p:spPr bwMode="auto">
            <a:xfrm>
              <a:off x="3483" y="1693"/>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56" name="Object 105"/>
            <p:cNvGraphicFramePr>
              <a:graphicFrameLocks noChangeAspect="1"/>
            </p:cNvGraphicFramePr>
            <p:nvPr/>
          </p:nvGraphicFramePr>
          <p:xfrm>
            <a:off x="3276" y="153"/>
            <a:ext cx="205" cy="245"/>
          </p:xfrm>
          <a:graphic>
            <a:graphicData uri="http://schemas.openxmlformats.org/presentationml/2006/ole">
              <p:oleObj spid="_x0000_s478227" name="公式" r:id="rId22" imgW="152268" imgH="215713" progId="Equation.3">
                <p:embed/>
              </p:oleObj>
            </a:graphicData>
          </a:graphic>
        </p:graphicFrame>
        <p:graphicFrame>
          <p:nvGraphicFramePr>
            <p:cNvPr id="44057" name="Object 106"/>
            <p:cNvGraphicFramePr>
              <a:graphicFrameLocks noChangeAspect="1"/>
            </p:cNvGraphicFramePr>
            <p:nvPr/>
          </p:nvGraphicFramePr>
          <p:xfrm>
            <a:off x="4404" y="1652"/>
            <a:ext cx="288" cy="172"/>
          </p:xfrm>
          <a:graphic>
            <a:graphicData uri="http://schemas.openxmlformats.org/presentationml/2006/ole">
              <p:oleObj spid="_x0000_s478228" name="公式" r:id="rId23" imgW="203024" imgH="164957" progId="Equation.3">
                <p:embed/>
              </p:oleObj>
            </a:graphicData>
          </a:graphic>
        </p:graphicFrame>
        <p:graphicFrame>
          <p:nvGraphicFramePr>
            <p:cNvPr id="44058" name="Object 107"/>
            <p:cNvGraphicFramePr>
              <a:graphicFrameLocks noChangeAspect="1"/>
            </p:cNvGraphicFramePr>
            <p:nvPr/>
          </p:nvGraphicFramePr>
          <p:xfrm>
            <a:off x="3289" y="1648"/>
            <a:ext cx="245" cy="198"/>
          </p:xfrm>
          <a:graphic>
            <a:graphicData uri="http://schemas.openxmlformats.org/presentationml/2006/ole">
              <p:oleObj spid="_x0000_s478229" name="公式" r:id="rId24" imgW="126835" imgH="139518" progId="Equation.3">
                <p:embed/>
              </p:oleObj>
            </a:graphicData>
          </a:graphic>
        </p:graphicFrame>
      </p:grpSp>
      <p:grpSp>
        <p:nvGrpSpPr>
          <p:cNvPr id="16" name="Group 114"/>
          <p:cNvGrpSpPr>
            <a:grpSpLocks/>
          </p:cNvGrpSpPr>
          <p:nvPr/>
        </p:nvGrpSpPr>
        <p:grpSpPr bwMode="auto">
          <a:xfrm>
            <a:off x="1643063" y="1331913"/>
            <a:ext cx="5026025" cy="968375"/>
            <a:chOff x="1035" y="839"/>
            <a:chExt cx="3166" cy="610"/>
          </a:xfrm>
        </p:grpSpPr>
        <p:sp>
          <p:nvSpPr>
            <p:cNvPr id="44120" name="Line 32"/>
            <p:cNvSpPr>
              <a:spLocks noChangeShapeType="1"/>
            </p:cNvSpPr>
            <p:nvPr/>
          </p:nvSpPr>
          <p:spPr bwMode="auto">
            <a:xfrm flipH="1">
              <a:off x="1102" y="839"/>
              <a:ext cx="2540" cy="0"/>
            </a:xfrm>
            <a:prstGeom prst="line">
              <a:avLst/>
            </a:prstGeom>
            <a:noFill/>
            <a:ln w="12700">
              <a:solidFill>
                <a:srgbClr val="339966"/>
              </a:solidFill>
              <a:prstDash val="lgDash"/>
              <a:round/>
              <a:headEnd/>
              <a:tailEnd/>
            </a:ln>
          </p:spPr>
          <p:txBody>
            <a:bodyPr/>
            <a:lstStyle/>
            <a:p>
              <a:endParaRPr lang="zh-CN" altLang="en-US"/>
            </a:p>
          </p:txBody>
        </p:sp>
        <p:sp>
          <p:nvSpPr>
            <p:cNvPr id="44121" name="Line 110"/>
            <p:cNvSpPr>
              <a:spLocks noChangeShapeType="1"/>
            </p:cNvSpPr>
            <p:nvPr/>
          </p:nvSpPr>
          <p:spPr bwMode="auto">
            <a:xfrm flipH="1">
              <a:off x="1086" y="1135"/>
              <a:ext cx="3115" cy="0"/>
            </a:xfrm>
            <a:prstGeom prst="line">
              <a:avLst/>
            </a:prstGeom>
            <a:noFill/>
            <a:ln w="12700">
              <a:solidFill>
                <a:srgbClr val="339966"/>
              </a:solidFill>
              <a:prstDash val="lgDash"/>
              <a:round/>
              <a:headEnd/>
              <a:tailEnd/>
            </a:ln>
          </p:spPr>
          <p:txBody>
            <a:bodyPr/>
            <a:lstStyle/>
            <a:p>
              <a:endParaRPr lang="zh-CN" altLang="en-US"/>
            </a:p>
          </p:txBody>
        </p:sp>
        <p:sp>
          <p:nvSpPr>
            <p:cNvPr id="44122" name="Line 111"/>
            <p:cNvSpPr>
              <a:spLocks noChangeShapeType="1"/>
            </p:cNvSpPr>
            <p:nvPr/>
          </p:nvSpPr>
          <p:spPr bwMode="auto">
            <a:xfrm flipH="1">
              <a:off x="1035" y="1441"/>
              <a:ext cx="2963" cy="0"/>
            </a:xfrm>
            <a:prstGeom prst="line">
              <a:avLst/>
            </a:prstGeom>
            <a:noFill/>
            <a:ln w="12700">
              <a:solidFill>
                <a:srgbClr val="339966"/>
              </a:solidFill>
              <a:prstDash val="lgDash"/>
              <a:round/>
              <a:headEnd/>
              <a:tailEnd/>
            </a:ln>
          </p:spPr>
          <p:txBody>
            <a:bodyPr/>
            <a:lstStyle/>
            <a:p>
              <a:endParaRPr lang="zh-CN" altLang="en-US"/>
            </a:p>
          </p:txBody>
        </p:sp>
        <p:sp>
          <p:nvSpPr>
            <p:cNvPr id="44123" name="Freeform 112"/>
            <p:cNvSpPr>
              <a:spLocks/>
            </p:cNvSpPr>
            <p:nvPr/>
          </p:nvSpPr>
          <p:spPr bwMode="auto">
            <a:xfrm>
              <a:off x="3490" y="839"/>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4124" name="Freeform 113"/>
            <p:cNvSpPr>
              <a:spLocks/>
            </p:cNvSpPr>
            <p:nvPr/>
          </p:nvSpPr>
          <p:spPr bwMode="auto">
            <a:xfrm rot="10800000">
              <a:off x="3820" y="1144"/>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pSp>
      <p:graphicFrame>
        <p:nvGraphicFramePr>
          <p:cNvPr id="254067" name="Object 115"/>
          <p:cNvGraphicFramePr>
            <a:graphicFrameLocks noChangeAspect="1"/>
          </p:cNvGraphicFramePr>
          <p:nvPr/>
        </p:nvGraphicFramePr>
        <p:xfrm>
          <a:off x="6145213" y="1292225"/>
          <a:ext cx="301625" cy="484188"/>
        </p:xfrm>
        <a:graphic>
          <a:graphicData uri="http://schemas.openxmlformats.org/presentationml/2006/ole">
            <p:oleObj spid="_x0000_s478230" name="公式" r:id="rId25" imgW="139700" imgH="228600" progId="Equation.3">
              <p:embed/>
            </p:oleObj>
          </a:graphicData>
        </a:graphic>
      </p:graphicFrame>
      <p:graphicFrame>
        <p:nvGraphicFramePr>
          <p:cNvPr id="254068" name="Object 116"/>
          <p:cNvGraphicFramePr>
            <a:graphicFrameLocks noChangeAspect="1"/>
          </p:cNvGraphicFramePr>
          <p:nvPr/>
        </p:nvGraphicFramePr>
        <p:xfrm>
          <a:off x="5054600" y="1601788"/>
          <a:ext cx="444500" cy="415925"/>
        </p:xfrm>
        <a:graphic>
          <a:graphicData uri="http://schemas.openxmlformats.org/presentationml/2006/ole">
            <p:oleObj spid="_x0000_s478231" name="公式" r:id="rId26" imgW="253890" imgH="241195" progId="Equation.3">
              <p:embed/>
            </p:oleObj>
          </a:graphicData>
        </a:graphic>
      </p:graphicFrame>
      <p:graphicFrame>
        <p:nvGraphicFramePr>
          <p:cNvPr id="254069" name="Object 117"/>
          <p:cNvGraphicFramePr>
            <a:graphicFrameLocks noChangeAspect="1"/>
          </p:cNvGraphicFramePr>
          <p:nvPr/>
        </p:nvGraphicFramePr>
        <p:xfrm>
          <a:off x="4572000" y="1158875"/>
          <a:ext cx="944563" cy="368300"/>
        </p:xfrm>
        <a:graphic>
          <a:graphicData uri="http://schemas.openxmlformats.org/presentationml/2006/ole">
            <p:oleObj spid="_x0000_s478232" name="公式" r:id="rId27" imgW="609336" imgH="241195" progId="Equation.3">
              <p:embed/>
            </p:oleObj>
          </a:graphicData>
        </a:graphic>
      </p:graphicFrame>
      <p:graphicFrame>
        <p:nvGraphicFramePr>
          <p:cNvPr id="254070" name="Object 118"/>
          <p:cNvGraphicFramePr>
            <a:graphicFrameLocks noChangeAspect="1"/>
          </p:cNvGraphicFramePr>
          <p:nvPr/>
        </p:nvGraphicFramePr>
        <p:xfrm>
          <a:off x="4491038" y="2019300"/>
          <a:ext cx="968375" cy="377825"/>
        </p:xfrm>
        <a:graphic>
          <a:graphicData uri="http://schemas.openxmlformats.org/presentationml/2006/ole">
            <p:oleObj spid="_x0000_s478233" name="公式" r:id="rId28" imgW="609336" imgH="241195" progId="Equation.3">
              <p:embed/>
            </p:oleObj>
          </a:graphicData>
        </a:graphic>
      </p:graphicFrame>
      <p:grpSp>
        <p:nvGrpSpPr>
          <p:cNvPr id="17" name="Group 119"/>
          <p:cNvGrpSpPr>
            <a:grpSpLocks/>
          </p:cNvGrpSpPr>
          <p:nvPr/>
        </p:nvGrpSpPr>
        <p:grpSpPr bwMode="auto">
          <a:xfrm>
            <a:off x="3089275" y="3348038"/>
            <a:ext cx="5999163" cy="3041650"/>
            <a:chOff x="445" y="219"/>
            <a:chExt cx="3779" cy="1916"/>
          </a:xfrm>
        </p:grpSpPr>
        <p:sp>
          <p:nvSpPr>
            <p:cNvPr id="44087" name="Text Box 120"/>
            <p:cNvSpPr txBox="1">
              <a:spLocks noChangeArrowheads="1"/>
            </p:cNvSpPr>
            <p:nvPr/>
          </p:nvSpPr>
          <p:spPr bwMode="auto">
            <a:xfrm>
              <a:off x="1898" y="1904"/>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18" name="Group 121"/>
            <p:cNvGrpSpPr>
              <a:grpSpLocks/>
            </p:cNvGrpSpPr>
            <p:nvPr/>
          </p:nvGrpSpPr>
          <p:grpSpPr bwMode="auto">
            <a:xfrm>
              <a:off x="445" y="219"/>
              <a:ext cx="3779" cy="1692"/>
              <a:chOff x="445" y="219"/>
              <a:chExt cx="3779" cy="1692"/>
            </a:xfrm>
          </p:grpSpPr>
          <p:sp>
            <p:nvSpPr>
              <p:cNvPr id="44089" name="Line 122"/>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4090" name="Line 123"/>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19" name="Group 124"/>
              <p:cNvGrpSpPr>
                <a:grpSpLocks/>
              </p:cNvGrpSpPr>
              <p:nvPr/>
            </p:nvGrpSpPr>
            <p:grpSpPr bwMode="auto">
              <a:xfrm>
                <a:off x="445" y="219"/>
                <a:ext cx="3779" cy="1692"/>
                <a:chOff x="445" y="219"/>
                <a:chExt cx="3779" cy="1692"/>
              </a:xfrm>
            </p:grpSpPr>
            <p:sp>
              <p:nvSpPr>
                <p:cNvPr id="44092" name="Line 125"/>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4093" name="Oval 126"/>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40" name="Object 127"/>
                <p:cNvGraphicFramePr>
                  <a:graphicFrameLocks noChangeAspect="1"/>
                </p:cNvGraphicFramePr>
                <p:nvPr/>
              </p:nvGraphicFramePr>
              <p:xfrm>
                <a:off x="3614" y="720"/>
                <a:ext cx="214" cy="253"/>
              </p:xfrm>
              <a:graphic>
                <a:graphicData uri="http://schemas.openxmlformats.org/presentationml/2006/ole">
                  <p:oleObj spid="_x0000_s478234" name="公式" r:id="rId29" imgW="190500" imgH="228600" progId="Equation.3">
                    <p:embed/>
                  </p:oleObj>
                </a:graphicData>
              </a:graphic>
            </p:graphicFrame>
            <p:sp>
              <p:nvSpPr>
                <p:cNvPr id="44094" name="Line 128"/>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4041" name="Object 129"/>
                <p:cNvGraphicFramePr>
                  <a:graphicFrameLocks noChangeAspect="1"/>
                </p:cNvGraphicFramePr>
                <p:nvPr/>
              </p:nvGraphicFramePr>
              <p:xfrm>
                <a:off x="2424" y="988"/>
                <a:ext cx="178" cy="171"/>
              </p:xfrm>
              <a:graphic>
                <a:graphicData uri="http://schemas.openxmlformats.org/presentationml/2006/ole">
                  <p:oleObj spid="_x0000_s478235" name="公式" r:id="rId30" imgW="139700" imgH="139700" progId="Equation.3">
                    <p:embed/>
                  </p:oleObj>
                </a:graphicData>
              </a:graphic>
            </p:graphicFrame>
            <p:graphicFrame>
              <p:nvGraphicFramePr>
                <p:cNvPr id="44042" name="Object 130"/>
                <p:cNvGraphicFramePr>
                  <a:graphicFrameLocks noChangeAspect="1"/>
                </p:cNvGraphicFramePr>
                <p:nvPr/>
              </p:nvGraphicFramePr>
              <p:xfrm>
                <a:off x="2424" y="1643"/>
                <a:ext cx="153" cy="81"/>
              </p:xfrm>
              <a:graphic>
                <a:graphicData uri="http://schemas.openxmlformats.org/presentationml/2006/ole">
                  <p:oleObj spid="_x0000_s478236" name="公式" r:id="rId31" imgW="139518" imgH="76101" progId="Equation.3">
                    <p:embed/>
                  </p:oleObj>
                </a:graphicData>
              </a:graphic>
            </p:graphicFrame>
            <p:graphicFrame>
              <p:nvGraphicFramePr>
                <p:cNvPr id="44043" name="Object 131"/>
                <p:cNvGraphicFramePr>
                  <a:graphicFrameLocks noChangeAspect="1"/>
                </p:cNvGraphicFramePr>
                <p:nvPr/>
              </p:nvGraphicFramePr>
              <p:xfrm>
                <a:off x="2356" y="1227"/>
                <a:ext cx="313" cy="269"/>
              </p:xfrm>
              <a:graphic>
                <a:graphicData uri="http://schemas.openxmlformats.org/presentationml/2006/ole">
                  <p:oleObj spid="_x0000_s478237" name="公式" r:id="rId32" imgW="241091" imgH="215713" progId="Equation.3">
                    <p:embed/>
                  </p:oleObj>
                </a:graphicData>
              </a:graphic>
            </p:graphicFrame>
            <p:sp>
              <p:nvSpPr>
                <p:cNvPr id="44095" name="Line 132"/>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4044" name="Object 133"/>
                <p:cNvGraphicFramePr>
                  <a:graphicFrameLocks noChangeAspect="1"/>
                </p:cNvGraphicFramePr>
                <p:nvPr/>
              </p:nvGraphicFramePr>
              <p:xfrm>
                <a:off x="2450" y="662"/>
                <a:ext cx="167" cy="227"/>
              </p:xfrm>
              <a:graphic>
                <a:graphicData uri="http://schemas.openxmlformats.org/presentationml/2006/ole">
                  <p:oleObj spid="_x0000_s478238" name="公式" r:id="rId33" imgW="152268" imgH="215713" progId="Equation.3">
                    <p:embed/>
                  </p:oleObj>
                </a:graphicData>
              </a:graphic>
            </p:graphicFrame>
            <p:graphicFrame>
              <p:nvGraphicFramePr>
                <p:cNvPr id="44045" name="Object 134"/>
                <p:cNvGraphicFramePr>
                  <a:graphicFrameLocks noChangeAspect="1"/>
                </p:cNvGraphicFramePr>
                <p:nvPr/>
              </p:nvGraphicFramePr>
              <p:xfrm>
                <a:off x="3159" y="987"/>
                <a:ext cx="314" cy="285"/>
              </p:xfrm>
              <a:graphic>
                <a:graphicData uri="http://schemas.openxmlformats.org/presentationml/2006/ole">
                  <p:oleObj spid="_x0000_s478239" name="公式" r:id="rId34" imgW="241300" imgH="228600" progId="Equation.3">
                    <p:embed/>
                  </p:oleObj>
                </a:graphicData>
              </a:graphic>
            </p:graphicFrame>
            <p:sp>
              <p:nvSpPr>
                <p:cNvPr id="44096" name="Line 135"/>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20" name="Group 136"/>
                <p:cNvGrpSpPr>
                  <a:grpSpLocks/>
                </p:cNvGrpSpPr>
                <p:nvPr/>
              </p:nvGrpSpPr>
              <p:grpSpPr bwMode="auto">
                <a:xfrm>
                  <a:off x="2737" y="802"/>
                  <a:ext cx="341" cy="366"/>
                  <a:chOff x="2589" y="2584"/>
                  <a:chExt cx="341" cy="366"/>
                </a:xfrm>
              </p:grpSpPr>
              <p:graphicFrame>
                <p:nvGraphicFramePr>
                  <p:cNvPr id="44055" name="Object 137"/>
                  <p:cNvGraphicFramePr>
                    <a:graphicFrameLocks noChangeAspect="1"/>
                  </p:cNvGraphicFramePr>
                  <p:nvPr/>
                </p:nvGraphicFramePr>
                <p:xfrm>
                  <a:off x="2759" y="2688"/>
                  <a:ext cx="171" cy="183"/>
                </p:xfrm>
                <a:graphic>
                  <a:graphicData uri="http://schemas.openxmlformats.org/presentationml/2006/ole">
                    <p:oleObj spid="_x0000_s478240" name="公式" r:id="rId35" imgW="152268" imgH="164957" progId="Equation.3">
                      <p:embed/>
                    </p:oleObj>
                  </a:graphicData>
                </a:graphic>
              </p:graphicFrame>
              <p:grpSp>
                <p:nvGrpSpPr>
                  <p:cNvPr id="21" name="Group 138"/>
                  <p:cNvGrpSpPr>
                    <a:grpSpLocks/>
                  </p:cNvGrpSpPr>
                  <p:nvPr/>
                </p:nvGrpSpPr>
                <p:grpSpPr bwMode="auto">
                  <a:xfrm>
                    <a:off x="2589" y="2584"/>
                    <a:ext cx="218" cy="366"/>
                    <a:chOff x="2589" y="2584"/>
                    <a:chExt cx="218" cy="366"/>
                  </a:xfrm>
                </p:grpSpPr>
                <p:sp>
                  <p:nvSpPr>
                    <p:cNvPr id="44117" name="Line 13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4118" name="Line 140"/>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4119" name="Line 141"/>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4098" name="Line 142"/>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4099" name="Line 143"/>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4046" name="Object 144"/>
                <p:cNvGraphicFramePr>
                  <a:graphicFrameLocks noChangeAspect="1"/>
                </p:cNvGraphicFramePr>
                <p:nvPr/>
              </p:nvGraphicFramePr>
              <p:xfrm>
                <a:off x="3187" y="219"/>
                <a:ext cx="168" cy="240"/>
              </p:xfrm>
              <a:graphic>
                <a:graphicData uri="http://schemas.openxmlformats.org/presentationml/2006/ole">
                  <p:oleObj spid="_x0000_s478241" name="公式" r:id="rId36" imgW="152334" imgH="228501" progId="Equation.3">
                    <p:embed/>
                  </p:oleObj>
                </a:graphicData>
              </a:graphic>
            </p:graphicFrame>
            <p:sp>
              <p:nvSpPr>
                <p:cNvPr id="44100" name="Line 145"/>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4101" name="Line 146"/>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4102" name="Line 147"/>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4103" name="Line 148"/>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4104" name="Rectangle 149"/>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4047" name="Object 150"/>
                <p:cNvGraphicFramePr>
                  <a:graphicFrameLocks noChangeAspect="1"/>
                </p:cNvGraphicFramePr>
                <p:nvPr/>
              </p:nvGraphicFramePr>
              <p:xfrm>
                <a:off x="1924" y="662"/>
                <a:ext cx="229" cy="253"/>
              </p:xfrm>
              <a:graphic>
                <a:graphicData uri="http://schemas.openxmlformats.org/presentationml/2006/ole">
                  <p:oleObj spid="_x0000_s478242" name="公式" r:id="rId37" imgW="203112" imgH="228501" progId="Equation.3">
                    <p:embed/>
                  </p:oleObj>
                </a:graphicData>
              </a:graphic>
            </p:graphicFrame>
            <p:graphicFrame>
              <p:nvGraphicFramePr>
                <p:cNvPr id="44048" name="Object 151"/>
                <p:cNvGraphicFramePr>
                  <a:graphicFrameLocks noChangeAspect="1"/>
                </p:cNvGraphicFramePr>
                <p:nvPr/>
              </p:nvGraphicFramePr>
              <p:xfrm>
                <a:off x="3209" y="539"/>
                <a:ext cx="153" cy="147"/>
              </p:xfrm>
              <a:graphic>
                <a:graphicData uri="http://schemas.openxmlformats.org/presentationml/2006/ole">
                  <p:oleObj spid="_x0000_s478243" name="公式" r:id="rId38" imgW="139700" imgH="139700" progId="Equation.3">
                    <p:embed/>
                  </p:oleObj>
                </a:graphicData>
              </a:graphic>
            </p:graphicFrame>
            <p:graphicFrame>
              <p:nvGraphicFramePr>
                <p:cNvPr id="44049" name="Object 152"/>
                <p:cNvGraphicFramePr>
                  <a:graphicFrameLocks noChangeAspect="1"/>
                </p:cNvGraphicFramePr>
                <p:nvPr/>
              </p:nvGraphicFramePr>
              <p:xfrm>
                <a:off x="3220" y="1648"/>
                <a:ext cx="153" cy="81"/>
              </p:xfrm>
              <a:graphic>
                <a:graphicData uri="http://schemas.openxmlformats.org/presentationml/2006/ole">
                  <p:oleObj spid="_x0000_s478244" name="公式" r:id="rId39" imgW="139518" imgH="76101" progId="Equation.3">
                    <p:embed/>
                  </p:oleObj>
                </a:graphicData>
              </a:graphic>
            </p:graphicFrame>
            <p:sp>
              <p:nvSpPr>
                <p:cNvPr id="44105" name="Line 153"/>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4106" name="Rectangle 154"/>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4050" name="Object 155"/>
                <p:cNvGraphicFramePr>
                  <a:graphicFrameLocks noChangeAspect="1"/>
                </p:cNvGraphicFramePr>
                <p:nvPr/>
              </p:nvGraphicFramePr>
              <p:xfrm>
                <a:off x="1392" y="951"/>
                <a:ext cx="157" cy="158"/>
              </p:xfrm>
              <a:graphic>
                <a:graphicData uri="http://schemas.openxmlformats.org/presentationml/2006/ole">
                  <p:oleObj spid="_x0000_s478245" name="公式" r:id="rId40" imgW="139700" imgH="139700" progId="Equation.3">
                    <p:embed/>
                  </p:oleObj>
                </a:graphicData>
              </a:graphic>
            </p:graphicFrame>
            <p:graphicFrame>
              <p:nvGraphicFramePr>
                <p:cNvPr id="44051" name="Object 156"/>
                <p:cNvGraphicFramePr>
                  <a:graphicFrameLocks noChangeAspect="1"/>
                </p:cNvGraphicFramePr>
                <p:nvPr/>
              </p:nvGraphicFramePr>
              <p:xfrm>
                <a:off x="1379" y="1305"/>
                <a:ext cx="158" cy="89"/>
              </p:xfrm>
              <a:graphic>
                <a:graphicData uri="http://schemas.openxmlformats.org/presentationml/2006/ole">
                  <p:oleObj spid="_x0000_s478246" name="公式" r:id="rId41" imgW="139518" imgH="76101" progId="Equation.3">
                    <p:embed/>
                  </p:oleObj>
                </a:graphicData>
              </a:graphic>
            </p:graphicFrame>
            <p:graphicFrame>
              <p:nvGraphicFramePr>
                <p:cNvPr id="44052" name="Object 157"/>
                <p:cNvGraphicFramePr>
                  <a:graphicFrameLocks noChangeAspect="1"/>
                </p:cNvGraphicFramePr>
                <p:nvPr/>
              </p:nvGraphicFramePr>
              <p:xfrm>
                <a:off x="445" y="1052"/>
                <a:ext cx="1031" cy="253"/>
              </p:xfrm>
              <a:graphic>
                <a:graphicData uri="http://schemas.openxmlformats.org/presentationml/2006/ole">
                  <p:oleObj spid="_x0000_s478247" name="公式" r:id="rId42" imgW="914400" imgH="228600" progId="Equation.3">
                    <p:embed/>
                  </p:oleObj>
                </a:graphicData>
              </a:graphic>
            </p:graphicFrame>
            <p:grpSp>
              <p:nvGrpSpPr>
                <p:cNvPr id="22" name="Group 158"/>
                <p:cNvGrpSpPr>
                  <a:grpSpLocks/>
                </p:cNvGrpSpPr>
                <p:nvPr/>
              </p:nvGrpSpPr>
              <p:grpSpPr bwMode="auto">
                <a:xfrm>
                  <a:off x="1491" y="1064"/>
                  <a:ext cx="269" cy="268"/>
                  <a:chOff x="144" y="3216"/>
                  <a:chExt cx="240" cy="240"/>
                </a:xfrm>
              </p:grpSpPr>
              <p:sp>
                <p:nvSpPr>
                  <p:cNvPr id="44114" name="Oval 159"/>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4115" name="Line 160"/>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4053" name="Object 161"/>
                <p:cNvGraphicFramePr>
                  <a:graphicFrameLocks noChangeAspect="1"/>
                </p:cNvGraphicFramePr>
                <p:nvPr/>
              </p:nvGraphicFramePr>
              <p:xfrm>
                <a:off x="1153" y="1388"/>
                <a:ext cx="285" cy="239"/>
              </p:xfrm>
              <a:graphic>
                <a:graphicData uri="http://schemas.openxmlformats.org/presentationml/2006/ole">
                  <p:oleObj spid="_x0000_s478248" name="公式" r:id="rId43" imgW="253780" imgH="215713" progId="Equation.3">
                    <p:embed/>
                  </p:oleObj>
                </a:graphicData>
              </a:graphic>
            </p:graphicFrame>
            <p:graphicFrame>
              <p:nvGraphicFramePr>
                <p:cNvPr id="44054" name="Object 162"/>
                <p:cNvGraphicFramePr>
                  <a:graphicFrameLocks noChangeAspect="1"/>
                </p:cNvGraphicFramePr>
                <p:nvPr/>
              </p:nvGraphicFramePr>
              <p:xfrm>
                <a:off x="3894" y="1429"/>
                <a:ext cx="330" cy="285"/>
              </p:xfrm>
              <a:graphic>
                <a:graphicData uri="http://schemas.openxmlformats.org/presentationml/2006/ole">
                  <p:oleObj spid="_x0000_s478249" name="公式" r:id="rId44" imgW="253890" imgH="228501" progId="Equation.3">
                    <p:embed/>
                  </p:oleObj>
                </a:graphicData>
              </a:graphic>
            </p:graphicFrame>
            <p:grpSp>
              <p:nvGrpSpPr>
                <p:cNvPr id="23" name="Group 163"/>
                <p:cNvGrpSpPr>
                  <a:grpSpLocks/>
                </p:cNvGrpSpPr>
                <p:nvPr/>
              </p:nvGrpSpPr>
              <p:grpSpPr bwMode="auto">
                <a:xfrm>
                  <a:off x="3736" y="1315"/>
                  <a:ext cx="304" cy="102"/>
                  <a:chOff x="112" y="3074"/>
                  <a:chExt cx="304" cy="102"/>
                </a:xfrm>
              </p:grpSpPr>
              <p:sp>
                <p:nvSpPr>
                  <p:cNvPr id="44112" name="Line 16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4113" name="Line 16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24" name="Group 166"/>
                <p:cNvGrpSpPr>
                  <a:grpSpLocks/>
                </p:cNvGrpSpPr>
                <p:nvPr/>
              </p:nvGrpSpPr>
              <p:grpSpPr bwMode="auto">
                <a:xfrm>
                  <a:off x="1458" y="1464"/>
                  <a:ext cx="304" cy="102"/>
                  <a:chOff x="112" y="3074"/>
                  <a:chExt cx="304" cy="102"/>
                </a:xfrm>
              </p:grpSpPr>
              <p:sp>
                <p:nvSpPr>
                  <p:cNvPr id="44110" name="Line 167"/>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4111" name="Line 168"/>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par>
                                <p:cTn id="13" presetID="3" presetClass="entr" presetSubtype="10" fill="hold" nodeType="withEffect">
                                  <p:stCondLst>
                                    <p:cond delay="0"/>
                                  </p:stCondLst>
                                  <p:childTnLst>
                                    <p:set>
                                      <p:cBhvr>
                                        <p:cTn id="14" dur="1" fill="hold">
                                          <p:stCondLst>
                                            <p:cond delay="0"/>
                                          </p:stCondLst>
                                        </p:cTn>
                                        <p:tgtEl>
                                          <p:spTgt spid="254049"/>
                                        </p:tgtEl>
                                        <p:attrNameLst>
                                          <p:attrName>style.visibility</p:attrName>
                                        </p:attrNameLst>
                                      </p:cBhvr>
                                      <p:to>
                                        <p:strVal val="visible"/>
                                      </p:to>
                                    </p:set>
                                    <p:animEffect transition="in" filter="blinds(horizontal)">
                                      <p:cBhvr>
                                        <p:cTn id="15" dur="500"/>
                                        <p:tgtEl>
                                          <p:spTgt spid="25404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subTnLst>
                                    <p:audio>
                                      <p:cMediaNode>
                                        <p:cTn display="0" masterRel="sameClick">
                                          <p:stCondLst>
                                            <p:cond evt="begin" delay="0">
                                              <p:tn val="18"/>
                                            </p:cond>
                                          </p:stCondLst>
                                          <p:endCondLst>
                                            <p:cond evt="onStopAudio" delay="0">
                                              <p:tgtEl>
                                                <p:sldTgt/>
                                              </p:tgtEl>
                                            </p:cond>
                                          </p:endCondLst>
                                        </p:cTn>
                                        <p:tgtEl>
                                          <p:sndTgt r:embed="rId4" name="camera.wav"/>
                                        </p:tgtEl>
                                      </p:cMediaNode>
                                    </p:audio>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subTnLst>
                                    <p:audio>
                                      <p:cMediaNode>
                                        <p:cTn display="0" masterRel="sameClick">
                                          <p:stCondLst>
                                            <p:cond evt="begin" delay="0">
                                              <p:tn val="23"/>
                                            </p:cond>
                                          </p:stCondLst>
                                          <p:endCondLst>
                                            <p:cond evt="onStopAudio" delay="0">
                                              <p:tgtEl>
                                                <p:sldTgt/>
                                              </p:tgtEl>
                                            </p:cond>
                                          </p:endCondLst>
                                        </p:cTn>
                                        <p:tgtEl>
                                          <p:sndTgt r:embed="rId4" name="camera.wav"/>
                                        </p:tgtEl>
                                      </p:cMediaNode>
                                    </p:audio>
                                  </p:subTnLst>
                                </p:cTn>
                              </p:par>
                              <p:par>
                                <p:cTn id="26" presetID="3" presetClass="entr" presetSubtype="10" fill="hold" nodeType="withEffect">
                                  <p:stCondLst>
                                    <p:cond delay="0"/>
                                  </p:stCondLst>
                                  <p:childTnLst>
                                    <p:set>
                                      <p:cBhvr>
                                        <p:cTn id="27" dur="1" fill="hold">
                                          <p:stCondLst>
                                            <p:cond delay="0"/>
                                          </p:stCondLst>
                                        </p:cTn>
                                        <p:tgtEl>
                                          <p:spTgt spid="254067"/>
                                        </p:tgtEl>
                                        <p:attrNameLst>
                                          <p:attrName>style.visibility</p:attrName>
                                        </p:attrNameLst>
                                      </p:cBhvr>
                                      <p:to>
                                        <p:strVal val="visible"/>
                                      </p:to>
                                    </p:set>
                                    <p:animEffect transition="in" filter="blinds(horizontal)">
                                      <p:cBhvr>
                                        <p:cTn id="28" dur="500"/>
                                        <p:tgtEl>
                                          <p:spTgt spid="254067"/>
                                        </p:tgtEl>
                                      </p:cBhvr>
                                    </p:animEffect>
                                  </p:childTnLst>
                                </p:cTn>
                              </p:par>
                              <p:par>
                                <p:cTn id="29" presetID="3" presetClass="entr" presetSubtype="10" fill="hold" nodeType="withEffect">
                                  <p:stCondLst>
                                    <p:cond delay="0"/>
                                  </p:stCondLst>
                                  <p:childTnLst>
                                    <p:set>
                                      <p:cBhvr>
                                        <p:cTn id="30" dur="1" fill="hold">
                                          <p:stCondLst>
                                            <p:cond delay="0"/>
                                          </p:stCondLst>
                                        </p:cTn>
                                        <p:tgtEl>
                                          <p:spTgt spid="254068"/>
                                        </p:tgtEl>
                                        <p:attrNameLst>
                                          <p:attrName>style.visibility</p:attrName>
                                        </p:attrNameLst>
                                      </p:cBhvr>
                                      <p:to>
                                        <p:strVal val="visible"/>
                                      </p:to>
                                    </p:set>
                                    <p:animEffect transition="in" filter="blinds(horizontal)">
                                      <p:cBhvr>
                                        <p:cTn id="31" dur="500"/>
                                        <p:tgtEl>
                                          <p:spTgt spid="254068"/>
                                        </p:tgtEl>
                                      </p:cBhvr>
                                    </p:animEffect>
                                  </p:childTnLst>
                                </p:cTn>
                              </p:par>
                              <p:par>
                                <p:cTn id="32" presetID="3" presetClass="entr" presetSubtype="10" fill="hold" nodeType="withEffect">
                                  <p:stCondLst>
                                    <p:cond delay="0"/>
                                  </p:stCondLst>
                                  <p:childTnLst>
                                    <p:set>
                                      <p:cBhvr>
                                        <p:cTn id="33" dur="1" fill="hold">
                                          <p:stCondLst>
                                            <p:cond delay="0"/>
                                          </p:stCondLst>
                                        </p:cTn>
                                        <p:tgtEl>
                                          <p:spTgt spid="254069"/>
                                        </p:tgtEl>
                                        <p:attrNameLst>
                                          <p:attrName>style.visibility</p:attrName>
                                        </p:attrNameLst>
                                      </p:cBhvr>
                                      <p:to>
                                        <p:strVal val="visible"/>
                                      </p:to>
                                    </p:set>
                                    <p:animEffect transition="in" filter="blinds(horizontal)">
                                      <p:cBhvr>
                                        <p:cTn id="34" dur="500"/>
                                        <p:tgtEl>
                                          <p:spTgt spid="254069"/>
                                        </p:tgtEl>
                                      </p:cBhvr>
                                    </p:animEffect>
                                  </p:childTnLst>
                                </p:cTn>
                              </p:par>
                              <p:par>
                                <p:cTn id="35" presetID="3" presetClass="entr" presetSubtype="10" fill="hold" nodeType="withEffect">
                                  <p:stCondLst>
                                    <p:cond delay="0"/>
                                  </p:stCondLst>
                                  <p:childTnLst>
                                    <p:set>
                                      <p:cBhvr>
                                        <p:cTn id="36" dur="1" fill="hold">
                                          <p:stCondLst>
                                            <p:cond delay="0"/>
                                          </p:stCondLst>
                                        </p:cTn>
                                        <p:tgtEl>
                                          <p:spTgt spid="254070"/>
                                        </p:tgtEl>
                                        <p:attrNameLst>
                                          <p:attrName>style.visibility</p:attrName>
                                        </p:attrNameLst>
                                      </p:cBhvr>
                                      <p:to>
                                        <p:strVal val="visible"/>
                                      </p:to>
                                    </p:set>
                                    <p:animEffect transition="in" filter="blinds(horizontal)">
                                      <p:cBhvr>
                                        <p:cTn id="37" dur="500"/>
                                        <p:tgtEl>
                                          <p:spTgt spid="25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89" name="日期占位符 1"/>
          <p:cNvSpPr>
            <a:spLocks noGrp="1"/>
          </p:cNvSpPr>
          <p:nvPr>
            <p:ph type="dt" sz="quarter" idx="10"/>
          </p:nvPr>
        </p:nvSpPr>
        <p:spPr>
          <a:xfrm>
            <a:off x="457200" y="6484938"/>
            <a:ext cx="2133600" cy="476250"/>
          </a:xfrm>
          <a:noFill/>
        </p:spPr>
        <p:txBody>
          <a:bodyPr/>
          <a:lstStyle/>
          <a:p>
            <a:fld id="{BA4E7770-F550-45C0-B46A-3675CA0E68B4}" type="datetime1">
              <a:rPr lang="zh-CN" altLang="en-US" smtClean="0">
                <a:latin typeface="Arial" pitchFamily="34" charset="0"/>
              </a:rPr>
              <a:pPr/>
              <a:t>2019-10-16</a:t>
            </a:fld>
            <a:endParaRPr lang="en-US" altLang="zh-CN" smtClean="0">
              <a:latin typeface="Arial" pitchFamily="34" charset="0"/>
            </a:endParaRPr>
          </a:p>
        </p:txBody>
      </p:sp>
      <p:sp>
        <p:nvSpPr>
          <p:cNvPr id="45090"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45091" name="灯片编号占位符 3"/>
          <p:cNvSpPr>
            <a:spLocks noGrp="1"/>
          </p:cNvSpPr>
          <p:nvPr>
            <p:ph type="sldNum" sz="quarter" idx="12"/>
          </p:nvPr>
        </p:nvSpPr>
        <p:spPr>
          <a:xfrm>
            <a:off x="6553200" y="6524625"/>
            <a:ext cx="2133600" cy="476250"/>
          </a:xfrm>
          <a:noFill/>
        </p:spPr>
        <p:txBody>
          <a:bodyPr/>
          <a:lstStyle/>
          <a:p>
            <a:fld id="{AC316E4C-A842-40B5-9F25-A3B0F25A7395}" type="slidenum">
              <a:rPr lang="en-US" altLang="zh-CN" smtClean="0">
                <a:latin typeface="Arial" pitchFamily="34" charset="0"/>
              </a:rPr>
              <a:pPr/>
              <a:t>63</a:t>
            </a:fld>
            <a:endParaRPr lang="en-US" altLang="zh-CN" smtClean="0">
              <a:latin typeface="Arial" pitchFamily="34" charset="0"/>
            </a:endParaRPr>
          </a:p>
        </p:txBody>
      </p:sp>
      <p:grpSp>
        <p:nvGrpSpPr>
          <p:cNvPr id="2" name="Group 5"/>
          <p:cNvGrpSpPr>
            <a:grpSpLocks/>
          </p:cNvGrpSpPr>
          <p:nvPr/>
        </p:nvGrpSpPr>
        <p:grpSpPr bwMode="auto">
          <a:xfrm>
            <a:off x="509588" y="427038"/>
            <a:ext cx="5999162" cy="3041650"/>
            <a:chOff x="445" y="219"/>
            <a:chExt cx="3779" cy="1916"/>
          </a:xfrm>
        </p:grpSpPr>
        <p:sp>
          <p:nvSpPr>
            <p:cNvPr id="45116" name="Text Box 6"/>
            <p:cNvSpPr txBox="1">
              <a:spLocks noChangeArrowheads="1"/>
            </p:cNvSpPr>
            <p:nvPr/>
          </p:nvSpPr>
          <p:spPr bwMode="auto">
            <a:xfrm>
              <a:off x="1898" y="1904"/>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3" name="Group 7"/>
            <p:cNvGrpSpPr>
              <a:grpSpLocks/>
            </p:cNvGrpSpPr>
            <p:nvPr/>
          </p:nvGrpSpPr>
          <p:grpSpPr bwMode="auto">
            <a:xfrm>
              <a:off x="445" y="219"/>
              <a:ext cx="3779" cy="1692"/>
              <a:chOff x="445" y="219"/>
              <a:chExt cx="3779" cy="1692"/>
            </a:xfrm>
          </p:grpSpPr>
          <p:sp>
            <p:nvSpPr>
              <p:cNvPr id="45118" name="Line 8"/>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5119" name="Line 9"/>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4" name="Group 10"/>
              <p:cNvGrpSpPr>
                <a:grpSpLocks/>
              </p:cNvGrpSpPr>
              <p:nvPr/>
            </p:nvGrpSpPr>
            <p:grpSpPr bwMode="auto">
              <a:xfrm>
                <a:off x="445" y="219"/>
                <a:ext cx="3779" cy="1692"/>
                <a:chOff x="445" y="219"/>
                <a:chExt cx="3779" cy="1692"/>
              </a:xfrm>
            </p:grpSpPr>
            <p:sp>
              <p:nvSpPr>
                <p:cNvPr id="45121" name="Line 11"/>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5122" name="Oval 12"/>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73" name="Object 13"/>
                <p:cNvGraphicFramePr>
                  <a:graphicFrameLocks noChangeAspect="1"/>
                </p:cNvGraphicFramePr>
                <p:nvPr/>
              </p:nvGraphicFramePr>
              <p:xfrm>
                <a:off x="3614" y="720"/>
                <a:ext cx="215" cy="253"/>
              </p:xfrm>
              <a:graphic>
                <a:graphicData uri="http://schemas.openxmlformats.org/presentationml/2006/ole">
                  <p:oleObj spid="_x0000_s479234" name="公式" r:id="rId4" imgW="190500" imgH="228600" progId="Equation.3">
                    <p:embed/>
                  </p:oleObj>
                </a:graphicData>
              </a:graphic>
            </p:graphicFrame>
            <p:sp>
              <p:nvSpPr>
                <p:cNvPr id="45123" name="Line 14"/>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5074" name="Object 15"/>
                <p:cNvGraphicFramePr>
                  <a:graphicFrameLocks noChangeAspect="1"/>
                </p:cNvGraphicFramePr>
                <p:nvPr/>
              </p:nvGraphicFramePr>
              <p:xfrm>
                <a:off x="2424" y="988"/>
                <a:ext cx="178" cy="171"/>
              </p:xfrm>
              <a:graphic>
                <a:graphicData uri="http://schemas.openxmlformats.org/presentationml/2006/ole">
                  <p:oleObj spid="_x0000_s479235" name="公式" r:id="rId5" imgW="139700" imgH="139700" progId="Equation.3">
                    <p:embed/>
                  </p:oleObj>
                </a:graphicData>
              </a:graphic>
            </p:graphicFrame>
            <p:graphicFrame>
              <p:nvGraphicFramePr>
                <p:cNvPr id="45075" name="Object 16"/>
                <p:cNvGraphicFramePr>
                  <a:graphicFrameLocks noChangeAspect="1"/>
                </p:cNvGraphicFramePr>
                <p:nvPr/>
              </p:nvGraphicFramePr>
              <p:xfrm>
                <a:off x="2424" y="1643"/>
                <a:ext cx="153" cy="81"/>
              </p:xfrm>
              <a:graphic>
                <a:graphicData uri="http://schemas.openxmlformats.org/presentationml/2006/ole">
                  <p:oleObj spid="_x0000_s479236" name="公式" r:id="rId6" imgW="139518" imgH="76101" progId="Equation.3">
                    <p:embed/>
                  </p:oleObj>
                </a:graphicData>
              </a:graphic>
            </p:graphicFrame>
            <p:graphicFrame>
              <p:nvGraphicFramePr>
                <p:cNvPr id="45076" name="Object 17"/>
                <p:cNvGraphicFramePr>
                  <a:graphicFrameLocks noChangeAspect="1"/>
                </p:cNvGraphicFramePr>
                <p:nvPr/>
              </p:nvGraphicFramePr>
              <p:xfrm>
                <a:off x="2356" y="1227"/>
                <a:ext cx="313" cy="269"/>
              </p:xfrm>
              <a:graphic>
                <a:graphicData uri="http://schemas.openxmlformats.org/presentationml/2006/ole">
                  <p:oleObj spid="_x0000_s479237" name="公式" r:id="rId7" imgW="241091" imgH="215713" progId="Equation.3">
                    <p:embed/>
                  </p:oleObj>
                </a:graphicData>
              </a:graphic>
            </p:graphicFrame>
            <p:sp>
              <p:nvSpPr>
                <p:cNvPr id="45124" name="Line 18"/>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5077" name="Object 19"/>
                <p:cNvGraphicFramePr>
                  <a:graphicFrameLocks noChangeAspect="1"/>
                </p:cNvGraphicFramePr>
                <p:nvPr/>
              </p:nvGraphicFramePr>
              <p:xfrm>
                <a:off x="2450" y="662"/>
                <a:ext cx="167" cy="227"/>
              </p:xfrm>
              <a:graphic>
                <a:graphicData uri="http://schemas.openxmlformats.org/presentationml/2006/ole">
                  <p:oleObj spid="_x0000_s479238" name="公式" r:id="rId8" imgW="152268" imgH="215713" progId="Equation.3">
                    <p:embed/>
                  </p:oleObj>
                </a:graphicData>
              </a:graphic>
            </p:graphicFrame>
            <p:graphicFrame>
              <p:nvGraphicFramePr>
                <p:cNvPr id="45078" name="Object 20"/>
                <p:cNvGraphicFramePr>
                  <a:graphicFrameLocks noChangeAspect="1"/>
                </p:cNvGraphicFramePr>
                <p:nvPr/>
              </p:nvGraphicFramePr>
              <p:xfrm>
                <a:off x="3159" y="987"/>
                <a:ext cx="314" cy="285"/>
              </p:xfrm>
              <a:graphic>
                <a:graphicData uri="http://schemas.openxmlformats.org/presentationml/2006/ole">
                  <p:oleObj spid="_x0000_s479239" name="公式" r:id="rId9" imgW="241300" imgH="228600" progId="Equation.3">
                    <p:embed/>
                  </p:oleObj>
                </a:graphicData>
              </a:graphic>
            </p:graphicFrame>
            <p:sp>
              <p:nvSpPr>
                <p:cNvPr id="45125" name="Line 21"/>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5" name="Group 22"/>
                <p:cNvGrpSpPr>
                  <a:grpSpLocks/>
                </p:cNvGrpSpPr>
                <p:nvPr/>
              </p:nvGrpSpPr>
              <p:grpSpPr bwMode="auto">
                <a:xfrm>
                  <a:off x="2737" y="802"/>
                  <a:ext cx="341" cy="366"/>
                  <a:chOff x="2589" y="2584"/>
                  <a:chExt cx="341" cy="366"/>
                </a:xfrm>
              </p:grpSpPr>
              <p:graphicFrame>
                <p:nvGraphicFramePr>
                  <p:cNvPr id="45088" name="Object 23"/>
                  <p:cNvGraphicFramePr>
                    <a:graphicFrameLocks noChangeAspect="1"/>
                  </p:cNvGraphicFramePr>
                  <p:nvPr/>
                </p:nvGraphicFramePr>
                <p:xfrm>
                  <a:off x="2759" y="2688"/>
                  <a:ext cx="171" cy="183"/>
                </p:xfrm>
                <a:graphic>
                  <a:graphicData uri="http://schemas.openxmlformats.org/presentationml/2006/ole">
                    <p:oleObj spid="_x0000_s479240" name="公式" r:id="rId10" imgW="152268" imgH="164957" progId="Equation.3">
                      <p:embed/>
                    </p:oleObj>
                  </a:graphicData>
                </a:graphic>
              </p:graphicFrame>
              <p:grpSp>
                <p:nvGrpSpPr>
                  <p:cNvPr id="6" name="Group 24"/>
                  <p:cNvGrpSpPr>
                    <a:grpSpLocks/>
                  </p:cNvGrpSpPr>
                  <p:nvPr/>
                </p:nvGrpSpPr>
                <p:grpSpPr bwMode="auto">
                  <a:xfrm>
                    <a:off x="2589" y="2584"/>
                    <a:ext cx="218" cy="366"/>
                    <a:chOff x="2589" y="2584"/>
                    <a:chExt cx="218" cy="366"/>
                  </a:xfrm>
                </p:grpSpPr>
                <p:sp>
                  <p:nvSpPr>
                    <p:cNvPr id="45146" name="Line 2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5147" name="Line 2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5148" name="Line 2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5127" name="Line 28"/>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5128" name="Line 29"/>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5079" name="Object 30"/>
                <p:cNvGraphicFramePr>
                  <a:graphicFrameLocks noChangeAspect="1"/>
                </p:cNvGraphicFramePr>
                <p:nvPr/>
              </p:nvGraphicFramePr>
              <p:xfrm>
                <a:off x="3187" y="219"/>
                <a:ext cx="168" cy="240"/>
              </p:xfrm>
              <a:graphic>
                <a:graphicData uri="http://schemas.openxmlformats.org/presentationml/2006/ole">
                  <p:oleObj spid="_x0000_s479241" name="公式" r:id="rId11" imgW="152334" imgH="228501" progId="Equation.3">
                    <p:embed/>
                  </p:oleObj>
                </a:graphicData>
              </a:graphic>
            </p:graphicFrame>
            <p:sp>
              <p:nvSpPr>
                <p:cNvPr id="45129" name="Line 31"/>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5130" name="Line 32"/>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5131" name="Line 33"/>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5132" name="Line 34"/>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5133" name="Rectangle 35"/>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5080" name="Object 36"/>
                <p:cNvGraphicFramePr>
                  <a:graphicFrameLocks noChangeAspect="1"/>
                </p:cNvGraphicFramePr>
                <p:nvPr/>
              </p:nvGraphicFramePr>
              <p:xfrm>
                <a:off x="1924" y="662"/>
                <a:ext cx="229" cy="253"/>
              </p:xfrm>
              <a:graphic>
                <a:graphicData uri="http://schemas.openxmlformats.org/presentationml/2006/ole">
                  <p:oleObj spid="_x0000_s479242" name="公式" r:id="rId12" imgW="203112" imgH="228501" progId="Equation.3">
                    <p:embed/>
                  </p:oleObj>
                </a:graphicData>
              </a:graphic>
            </p:graphicFrame>
            <p:graphicFrame>
              <p:nvGraphicFramePr>
                <p:cNvPr id="45081" name="Object 37"/>
                <p:cNvGraphicFramePr>
                  <a:graphicFrameLocks noChangeAspect="1"/>
                </p:cNvGraphicFramePr>
                <p:nvPr/>
              </p:nvGraphicFramePr>
              <p:xfrm>
                <a:off x="3209" y="539"/>
                <a:ext cx="153" cy="147"/>
              </p:xfrm>
              <a:graphic>
                <a:graphicData uri="http://schemas.openxmlformats.org/presentationml/2006/ole">
                  <p:oleObj spid="_x0000_s479243" name="公式" r:id="rId13" imgW="139700" imgH="139700" progId="Equation.3">
                    <p:embed/>
                  </p:oleObj>
                </a:graphicData>
              </a:graphic>
            </p:graphicFrame>
            <p:graphicFrame>
              <p:nvGraphicFramePr>
                <p:cNvPr id="45082" name="Object 38"/>
                <p:cNvGraphicFramePr>
                  <a:graphicFrameLocks noChangeAspect="1"/>
                </p:cNvGraphicFramePr>
                <p:nvPr/>
              </p:nvGraphicFramePr>
              <p:xfrm>
                <a:off x="3220" y="1648"/>
                <a:ext cx="153" cy="81"/>
              </p:xfrm>
              <a:graphic>
                <a:graphicData uri="http://schemas.openxmlformats.org/presentationml/2006/ole">
                  <p:oleObj spid="_x0000_s479244" name="公式" r:id="rId14" imgW="139518" imgH="76101" progId="Equation.3">
                    <p:embed/>
                  </p:oleObj>
                </a:graphicData>
              </a:graphic>
            </p:graphicFrame>
            <p:sp>
              <p:nvSpPr>
                <p:cNvPr id="45134" name="Line 39"/>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5135" name="Rectangle 40"/>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5083" name="Object 41"/>
                <p:cNvGraphicFramePr>
                  <a:graphicFrameLocks noChangeAspect="1"/>
                </p:cNvGraphicFramePr>
                <p:nvPr/>
              </p:nvGraphicFramePr>
              <p:xfrm>
                <a:off x="1392" y="951"/>
                <a:ext cx="157" cy="158"/>
              </p:xfrm>
              <a:graphic>
                <a:graphicData uri="http://schemas.openxmlformats.org/presentationml/2006/ole">
                  <p:oleObj spid="_x0000_s479245" name="公式" r:id="rId15" imgW="139700" imgH="139700" progId="Equation.3">
                    <p:embed/>
                  </p:oleObj>
                </a:graphicData>
              </a:graphic>
            </p:graphicFrame>
            <p:graphicFrame>
              <p:nvGraphicFramePr>
                <p:cNvPr id="45084" name="Object 42"/>
                <p:cNvGraphicFramePr>
                  <a:graphicFrameLocks noChangeAspect="1"/>
                </p:cNvGraphicFramePr>
                <p:nvPr/>
              </p:nvGraphicFramePr>
              <p:xfrm>
                <a:off x="1379" y="1305"/>
                <a:ext cx="158" cy="89"/>
              </p:xfrm>
              <a:graphic>
                <a:graphicData uri="http://schemas.openxmlformats.org/presentationml/2006/ole">
                  <p:oleObj spid="_x0000_s479246" name="公式" r:id="rId16" imgW="139518" imgH="76101" progId="Equation.3">
                    <p:embed/>
                  </p:oleObj>
                </a:graphicData>
              </a:graphic>
            </p:graphicFrame>
            <p:graphicFrame>
              <p:nvGraphicFramePr>
                <p:cNvPr id="45085" name="Object 43"/>
                <p:cNvGraphicFramePr>
                  <a:graphicFrameLocks noChangeAspect="1"/>
                </p:cNvGraphicFramePr>
                <p:nvPr/>
              </p:nvGraphicFramePr>
              <p:xfrm>
                <a:off x="445" y="1052"/>
                <a:ext cx="1030" cy="253"/>
              </p:xfrm>
              <a:graphic>
                <a:graphicData uri="http://schemas.openxmlformats.org/presentationml/2006/ole">
                  <p:oleObj spid="_x0000_s479247" name="公式" r:id="rId17" imgW="914400" imgH="228600" progId="Equation.3">
                    <p:embed/>
                  </p:oleObj>
                </a:graphicData>
              </a:graphic>
            </p:graphicFrame>
            <p:grpSp>
              <p:nvGrpSpPr>
                <p:cNvPr id="7" name="Group 44"/>
                <p:cNvGrpSpPr>
                  <a:grpSpLocks/>
                </p:cNvGrpSpPr>
                <p:nvPr/>
              </p:nvGrpSpPr>
              <p:grpSpPr bwMode="auto">
                <a:xfrm>
                  <a:off x="1491" y="1064"/>
                  <a:ext cx="269" cy="268"/>
                  <a:chOff x="144" y="3216"/>
                  <a:chExt cx="240" cy="240"/>
                </a:xfrm>
              </p:grpSpPr>
              <p:sp>
                <p:nvSpPr>
                  <p:cNvPr id="45143" name="Oval 4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5144" name="Line 4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5086" name="Object 47"/>
                <p:cNvGraphicFramePr>
                  <a:graphicFrameLocks noChangeAspect="1"/>
                </p:cNvGraphicFramePr>
                <p:nvPr/>
              </p:nvGraphicFramePr>
              <p:xfrm>
                <a:off x="1153" y="1388"/>
                <a:ext cx="285" cy="239"/>
              </p:xfrm>
              <a:graphic>
                <a:graphicData uri="http://schemas.openxmlformats.org/presentationml/2006/ole">
                  <p:oleObj spid="_x0000_s479248" name="公式" r:id="rId18" imgW="253780" imgH="215713" progId="Equation.3">
                    <p:embed/>
                  </p:oleObj>
                </a:graphicData>
              </a:graphic>
            </p:graphicFrame>
            <p:graphicFrame>
              <p:nvGraphicFramePr>
                <p:cNvPr id="45087" name="Object 48"/>
                <p:cNvGraphicFramePr>
                  <a:graphicFrameLocks noChangeAspect="1"/>
                </p:cNvGraphicFramePr>
                <p:nvPr/>
              </p:nvGraphicFramePr>
              <p:xfrm>
                <a:off x="3894" y="1429"/>
                <a:ext cx="330" cy="285"/>
              </p:xfrm>
              <a:graphic>
                <a:graphicData uri="http://schemas.openxmlformats.org/presentationml/2006/ole">
                  <p:oleObj spid="_x0000_s479249" name="公式" r:id="rId19" imgW="253890" imgH="228501" progId="Equation.3">
                    <p:embed/>
                  </p:oleObj>
                </a:graphicData>
              </a:graphic>
            </p:graphicFrame>
            <p:grpSp>
              <p:nvGrpSpPr>
                <p:cNvPr id="8" name="Group 49"/>
                <p:cNvGrpSpPr>
                  <a:grpSpLocks/>
                </p:cNvGrpSpPr>
                <p:nvPr/>
              </p:nvGrpSpPr>
              <p:grpSpPr bwMode="auto">
                <a:xfrm>
                  <a:off x="3736" y="1315"/>
                  <a:ext cx="304" cy="102"/>
                  <a:chOff x="112" y="3074"/>
                  <a:chExt cx="304" cy="102"/>
                </a:xfrm>
              </p:grpSpPr>
              <p:sp>
                <p:nvSpPr>
                  <p:cNvPr id="45141" name="Line 5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5142" name="Line 5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9" name="Group 52"/>
                <p:cNvGrpSpPr>
                  <a:grpSpLocks/>
                </p:cNvGrpSpPr>
                <p:nvPr/>
              </p:nvGrpSpPr>
              <p:grpSpPr bwMode="auto">
                <a:xfrm>
                  <a:off x="1458" y="1464"/>
                  <a:ext cx="304" cy="102"/>
                  <a:chOff x="112" y="3074"/>
                  <a:chExt cx="304" cy="102"/>
                </a:xfrm>
              </p:grpSpPr>
              <p:sp>
                <p:nvSpPr>
                  <p:cNvPr id="45139" name="Line 5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5140" name="Line 5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
        <p:nvSpPr>
          <p:cNvPr id="255031" name="Line 55"/>
          <p:cNvSpPr>
            <a:spLocks noChangeShapeType="1"/>
          </p:cNvSpPr>
          <p:nvPr/>
        </p:nvSpPr>
        <p:spPr bwMode="auto">
          <a:xfrm>
            <a:off x="5422900" y="725488"/>
            <a:ext cx="0" cy="2381250"/>
          </a:xfrm>
          <a:prstGeom prst="line">
            <a:avLst/>
          </a:prstGeom>
          <a:noFill/>
          <a:ln w="12700">
            <a:solidFill>
              <a:srgbClr val="339966"/>
            </a:solidFill>
            <a:prstDash val="lgDash"/>
            <a:round/>
            <a:headEnd/>
            <a:tailEnd/>
          </a:ln>
        </p:spPr>
        <p:txBody>
          <a:bodyPr/>
          <a:lstStyle/>
          <a:p>
            <a:endParaRPr lang="zh-CN" altLang="en-US"/>
          </a:p>
        </p:txBody>
      </p:sp>
      <p:sp>
        <p:nvSpPr>
          <p:cNvPr id="255034" name="Line 58"/>
          <p:cNvSpPr>
            <a:spLocks noChangeShapeType="1"/>
          </p:cNvSpPr>
          <p:nvPr/>
        </p:nvSpPr>
        <p:spPr bwMode="auto">
          <a:xfrm>
            <a:off x="5746750" y="1049338"/>
            <a:ext cx="611188" cy="1968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5035" name="Object 59"/>
          <p:cNvGraphicFramePr>
            <a:graphicFrameLocks noChangeAspect="1"/>
          </p:cNvGraphicFramePr>
          <p:nvPr/>
        </p:nvGraphicFramePr>
        <p:xfrm>
          <a:off x="6437313" y="1087438"/>
          <a:ext cx="2500312" cy="542925"/>
        </p:xfrm>
        <a:graphic>
          <a:graphicData uri="http://schemas.openxmlformats.org/presentationml/2006/ole">
            <p:oleObj spid="_x0000_s479250" name="公式" r:id="rId20" imgW="1040948" imgH="228501" progId="Equation.3">
              <p:embed/>
            </p:oleObj>
          </a:graphicData>
        </a:graphic>
      </p:graphicFrame>
      <p:sp>
        <p:nvSpPr>
          <p:cNvPr id="255038" name="Line 62"/>
          <p:cNvSpPr>
            <a:spLocks noChangeShapeType="1"/>
          </p:cNvSpPr>
          <p:nvPr/>
        </p:nvSpPr>
        <p:spPr bwMode="auto">
          <a:xfrm>
            <a:off x="4979988" y="2824163"/>
            <a:ext cx="887412" cy="3619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5039" name="Object 63"/>
          <p:cNvGraphicFramePr>
            <a:graphicFrameLocks noChangeAspect="1"/>
          </p:cNvGraphicFramePr>
          <p:nvPr/>
        </p:nvGraphicFramePr>
        <p:xfrm>
          <a:off x="5921375" y="3103563"/>
          <a:ext cx="2768600" cy="446087"/>
        </p:xfrm>
        <a:graphic>
          <a:graphicData uri="http://schemas.openxmlformats.org/presentationml/2006/ole">
            <p:oleObj spid="_x0000_s479251" name="公式" r:id="rId21" imgW="1244600" imgH="203200" progId="Equation.3">
              <p:embed/>
            </p:oleObj>
          </a:graphicData>
        </a:graphic>
      </p:graphicFrame>
      <p:grpSp>
        <p:nvGrpSpPr>
          <p:cNvPr id="10" name="Group 64"/>
          <p:cNvGrpSpPr>
            <a:grpSpLocks/>
          </p:cNvGrpSpPr>
          <p:nvPr/>
        </p:nvGrpSpPr>
        <p:grpSpPr bwMode="auto">
          <a:xfrm>
            <a:off x="2317750" y="3309938"/>
            <a:ext cx="4713288" cy="3246437"/>
            <a:chOff x="475" y="2395"/>
            <a:chExt cx="2218" cy="1672"/>
          </a:xfrm>
        </p:grpSpPr>
        <p:sp>
          <p:nvSpPr>
            <p:cNvPr id="45114" name="Line 65"/>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5115" name="Line 66"/>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5070" name="Object 67"/>
            <p:cNvGraphicFramePr>
              <a:graphicFrameLocks noChangeAspect="1"/>
            </p:cNvGraphicFramePr>
            <p:nvPr/>
          </p:nvGraphicFramePr>
          <p:xfrm>
            <a:off x="475" y="2395"/>
            <a:ext cx="200" cy="255"/>
          </p:xfrm>
          <a:graphic>
            <a:graphicData uri="http://schemas.openxmlformats.org/presentationml/2006/ole">
              <p:oleObj spid="_x0000_s479252" name="公式" r:id="rId22" imgW="152334" imgH="228501" progId="Equation.3">
                <p:embed/>
              </p:oleObj>
            </a:graphicData>
          </a:graphic>
        </p:graphicFrame>
        <p:graphicFrame>
          <p:nvGraphicFramePr>
            <p:cNvPr id="45071" name="Object 68"/>
            <p:cNvGraphicFramePr>
              <a:graphicFrameLocks noChangeAspect="1"/>
            </p:cNvGraphicFramePr>
            <p:nvPr/>
          </p:nvGraphicFramePr>
          <p:xfrm>
            <a:off x="2355" y="3829"/>
            <a:ext cx="338" cy="238"/>
          </p:xfrm>
          <a:graphic>
            <a:graphicData uri="http://schemas.openxmlformats.org/presentationml/2006/ole">
              <p:oleObj spid="_x0000_s479253" name="公式" r:id="rId23" imgW="241300" imgH="228600" progId="Equation.3">
                <p:embed/>
              </p:oleObj>
            </a:graphicData>
          </a:graphic>
        </p:graphicFrame>
        <p:graphicFrame>
          <p:nvGraphicFramePr>
            <p:cNvPr id="45072" name="Object 69"/>
            <p:cNvGraphicFramePr>
              <a:graphicFrameLocks noChangeAspect="1"/>
            </p:cNvGraphicFramePr>
            <p:nvPr/>
          </p:nvGraphicFramePr>
          <p:xfrm>
            <a:off x="549" y="3885"/>
            <a:ext cx="223" cy="180"/>
          </p:xfrm>
          <a:graphic>
            <a:graphicData uri="http://schemas.openxmlformats.org/presentationml/2006/ole">
              <p:oleObj spid="_x0000_s479254" name="公式" r:id="rId24" imgW="126835" imgH="139518" progId="Equation.3">
                <p:embed/>
              </p:oleObj>
            </a:graphicData>
          </a:graphic>
        </p:graphicFrame>
      </p:grpSp>
      <p:grpSp>
        <p:nvGrpSpPr>
          <p:cNvPr id="11" name="Group 70"/>
          <p:cNvGrpSpPr>
            <a:grpSpLocks/>
          </p:cNvGrpSpPr>
          <p:nvPr/>
        </p:nvGrpSpPr>
        <p:grpSpPr bwMode="auto">
          <a:xfrm>
            <a:off x="2784475" y="3927475"/>
            <a:ext cx="3403600" cy="2255838"/>
            <a:chOff x="3413" y="2522"/>
            <a:chExt cx="1601" cy="1162"/>
          </a:xfrm>
        </p:grpSpPr>
        <p:sp>
          <p:nvSpPr>
            <p:cNvPr id="45108" name="Freeform 71"/>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5109" name="Freeform 72"/>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0" name="Freeform 73"/>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1" name="Freeform 74"/>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2" name="Freeform 75"/>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5113" name="Freeform 76"/>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255064" name="Object 88"/>
          <p:cNvGraphicFramePr>
            <a:graphicFrameLocks noChangeAspect="1"/>
          </p:cNvGraphicFramePr>
          <p:nvPr/>
        </p:nvGraphicFramePr>
        <p:xfrm>
          <a:off x="5108575" y="4697413"/>
          <a:ext cx="1103313" cy="450850"/>
        </p:xfrm>
        <a:graphic>
          <a:graphicData uri="http://schemas.openxmlformats.org/presentationml/2006/ole">
            <p:oleObj spid="_x0000_s479255" name="公式" r:id="rId25" imgW="533169" imgH="241195" progId="Equation.3">
              <p:embed/>
            </p:oleObj>
          </a:graphicData>
        </a:graphic>
      </p:graphicFrame>
      <p:graphicFrame>
        <p:nvGraphicFramePr>
          <p:cNvPr id="255067" name="Object 91"/>
          <p:cNvGraphicFramePr>
            <a:graphicFrameLocks noChangeAspect="1"/>
          </p:cNvGraphicFramePr>
          <p:nvPr/>
        </p:nvGraphicFramePr>
        <p:xfrm>
          <a:off x="4518025" y="4149725"/>
          <a:ext cx="1784350" cy="450850"/>
        </p:xfrm>
        <a:graphic>
          <a:graphicData uri="http://schemas.openxmlformats.org/presentationml/2006/ole">
            <p:oleObj spid="_x0000_s479256" name="Equation" r:id="rId26" imgW="863225" imgH="241195" progId="Equation.DSMT4">
              <p:embed/>
            </p:oleObj>
          </a:graphicData>
        </a:graphic>
      </p:graphicFrame>
      <p:graphicFrame>
        <p:nvGraphicFramePr>
          <p:cNvPr id="255068" name="Object 92"/>
          <p:cNvGraphicFramePr>
            <a:graphicFrameLocks noChangeAspect="1"/>
          </p:cNvGraphicFramePr>
          <p:nvPr/>
        </p:nvGraphicFramePr>
        <p:xfrm>
          <a:off x="5570538" y="5197475"/>
          <a:ext cx="1809750" cy="450850"/>
        </p:xfrm>
        <a:graphic>
          <a:graphicData uri="http://schemas.openxmlformats.org/presentationml/2006/ole">
            <p:oleObj spid="_x0000_s479257" name="Equation" r:id="rId27" imgW="876300" imgH="241300" progId="Equation.DSMT4">
              <p:embed/>
            </p:oleObj>
          </a:graphicData>
        </a:graphic>
      </p:graphicFrame>
      <p:grpSp>
        <p:nvGrpSpPr>
          <p:cNvPr id="12" name="Group 98"/>
          <p:cNvGrpSpPr>
            <a:grpSpLocks/>
          </p:cNvGrpSpPr>
          <p:nvPr/>
        </p:nvGrpSpPr>
        <p:grpSpPr bwMode="auto">
          <a:xfrm>
            <a:off x="2192338" y="3754438"/>
            <a:ext cx="3998912" cy="2811462"/>
            <a:chOff x="1381" y="2396"/>
            <a:chExt cx="2519" cy="1771"/>
          </a:xfrm>
        </p:grpSpPr>
        <p:grpSp>
          <p:nvGrpSpPr>
            <p:cNvPr id="13" name="Group 77"/>
            <p:cNvGrpSpPr>
              <a:grpSpLocks/>
            </p:cNvGrpSpPr>
            <p:nvPr/>
          </p:nvGrpSpPr>
          <p:grpSpPr bwMode="auto">
            <a:xfrm>
              <a:off x="1381" y="2396"/>
              <a:ext cx="2519" cy="1743"/>
              <a:chOff x="413" y="2646"/>
              <a:chExt cx="1882" cy="1425"/>
            </a:xfrm>
          </p:grpSpPr>
          <p:sp>
            <p:nvSpPr>
              <p:cNvPr id="45107" name="Line 78"/>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5068" name="Object 79"/>
              <p:cNvGraphicFramePr>
                <a:graphicFrameLocks noChangeAspect="1"/>
              </p:cNvGraphicFramePr>
              <p:nvPr/>
            </p:nvGraphicFramePr>
            <p:xfrm>
              <a:off x="413" y="2646"/>
              <a:ext cx="288" cy="426"/>
            </p:xfrm>
            <a:graphic>
              <a:graphicData uri="http://schemas.openxmlformats.org/presentationml/2006/ole">
                <p:oleObj spid="_x0000_s479258" name="公式" r:id="rId28" imgW="304536" imgH="444114" progId="Equation.3">
                  <p:embed/>
                </p:oleObj>
              </a:graphicData>
            </a:graphic>
          </p:graphicFrame>
          <p:graphicFrame>
            <p:nvGraphicFramePr>
              <p:cNvPr id="45069" name="Object 80"/>
              <p:cNvGraphicFramePr>
                <a:graphicFrameLocks noChangeAspect="1"/>
              </p:cNvGraphicFramePr>
              <p:nvPr/>
            </p:nvGraphicFramePr>
            <p:xfrm>
              <a:off x="2055" y="3851"/>
              <a:ext cx="240" cy="220"/>
            </p:xfrm>
            <a:graphic>
              <a:graphicData uri="http://schemas.openxmlformats.org/presentationml/2006/ole">
                <p:oleObj spid="_x0000_s479259" name="公式" r:id="rId29" imgW="253890" imgH="228501" progId="Equation.3">
                  <p:embed/>
                </p:oleObj>
              </a:graphicData>
            </a:graphic>
          </p:graphicFrame>
        </p:grpSp>
        <p:grpSp>
          <p:nvGrpSpPr>
            <p:cNvPr id="14" name="Group 97"/>
            <p:cNvGrpSpPr>
              <a:grpSpLocks/>
            </p:cNvGrpSpPr>
            <p:nvPr/>
          </p:nvGrpSpPr>
          <p:grpSpPr bwMode="auto">
            <a:xfrm>
              <a:off x="1461" y="2761"/>
              <a:ext cx="2054" cy="1406"/>
              <a:chOff x="1461" y="2761"/>
              <a:chExt cx="2054" cy="1406"/>
            </a:xfrm>
          </p:grpSpPr>
          <p:sp>
            <p:nvSpPr>
              <p:cNvPr id="45102" name="Oval 82"/>
              <p:cNvSpPr>
                <a:spLocks noChangeArrowheads="1"/>
              </p:cNvSpPr>
              <p:nvPr/>
            </p:nvSpPr>
            <p:spPr bwMode="auto">
              <a:xfrm>
                <a:off x="2610" y="3206"/>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5103" name="Line 83"/>
              <p:cNvSpPr>
                <a:spLocks noChangeShapeType="1"/>
              </p:cNvSpPr>
              <p:nvPr/>
            </p:nvSpPr>
            <p:spPr bwMode="auto">
              <a:xfrm flipH="1">
                <a:off x="1793" y="3246"/>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5063" name="Object 84"/>
              <p:cNvGraphicFramePr>
                <a:graphicFrameLocks noChangeAspect="1"/>
              </p:cNvGraphicFramePr>
              <p:nvPr/>
            </p:nvGraphicFramePr>
            <p:xfrm>
              <a:off x="1461" y="3070"/>
              <a:ext cx="330" cy="284"/>
            </p:xfrm>
            <a:graphic>
              <a:graphicData uri="http://schemas.openxmlformats.org/presentationml/2006/ole">
                <p:oleObj spid="_x0000_s479260" name="公式" r:id="rId30" imgW="253890" imgH="241195" progId="Equation.3">
                  <p:embed/>
                </p:oleObj>
              </a:graphicData>
            </a:graphic>
          </p:graphicFrame>
          <p:graphicFrame>
            <p:nvGraphicFramePr>
              <p:cNvPr id="45064" name="Object 85"/>
              <p:cNvGraphicFramePr>
                <a:graphicFrameLocks noChangeAspect="1"/>
              </p:cNvGraphicFramePr>
              <p:nvPr/>
            </p:nvGraphicFramePr>
            <p:xfrm>
              <a:off x="2460" y="3883"/>
              <a:ext cx="431" cy="284"/>
            </p:xfrm>
            <a:graphic>
              <a:graphicData uri="http://schemas.openxmlformats.org/presentationml/2006/ole">
                <p:oleObj spid="_x0000_s479261" name="公式" r:id="rId31" imgW="330057" imgH="241195" progId="Equation.3">
                  <p:embed/>
                </p:oleObj>
              </a:graphicData>
            </a:graphic>
          </p:graphicFrame>
          <p:sp>
            <p:nvSpPr>
              <p:cNvPr id="45104" name="Line 86"/>
              <p:cNvSpPr>
                <a:spLocks noChangeShapeType="1"/>
              </p:cNvSpPr>
              <p:nvPr/>
            </p:nvSpPr>
            <p:spPr bwMode="auto">
              <a:xfrm>
                <a:off x="2656" y="3246"/>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45065" name="Object 87"/>
              <p:cNvGraphicFramePr>
                <a:graphicFrameLocks noChangeAspect="1"/>
              </p:cNvGraphicFramePr>
              <p:nvPr/>
            </p:nvGraphicFramePr>
            <p:xfrm>
              <a:off x="2742" y="3060"/>
              <a:ext cx="215" cy="239"/>
            </p:xfrm>
            <a:graphic>
              <a:graphicData uri="http://schemas.openxmlformats.org/presentationml/2006/ole">
                <p:oleObj spid="_x0000_s479262" name="公式" r:id="rId32" imgW="164957" imgH="203024" progId="Equation.3">
                  <p:embed/>
                </p:oleObj>
              </a:graphicData>
            </a:graphic>
          </p:graphicFrame>
          <p:sp>
            <p:nvSpPr>
              <p:cNvPr id="45105" name="Oval 93"/>
              <p:cNvSpPr>
                <a:spLocks noChangeArrowheads="1"/>
              </p:cNvSpPr>
              <p:nvPr/>
            </p:nvSpPr>
            <p:spPr bwMode="auto">
              <a:xfrm>
                <a:off x="2102" y="29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66" name="Object 94"/>
              <p:cNvGraphicFramePr>
                <a:graphicFrameLocks noChangeAspect="1"/>
              </p:cNvGraphicFramePr>
              <p:nvPr/>
            </p:nvGraphicFramePr>
            <p:xfrm>
              <a:off x="2210" y="2761"/>
              <a:ext cx="264" cy="239"/>
            </p:xfrm>
            <a:graphic>
              <a:graphicData uri="http://schemas.openxmlformats.org/presentationml/2006/ole">
                <p:oleObj spid="_x0000_s479263" name="公式" r:id="rId33" imgW="203024" imgH="203024" progId="Equation.3">
                  <p:embed/>
                </p:oleObj>
              </a:graphicData>
            </a:graphic>
          </p:graphicFrame>
          <p:sp>
            <p:nvSpPr>
              <p:cNvPr id="45106" name="Oval 95"/>
              <p:cNvSpPr>
                <a:spLocks noChangeArrowheads="1"/>
              </p:cNvSpPr>
              <p:nvPr/>
            </p:nvSpPr>
            <p:spPr bwMode="auto">
              <a:xfrm>
                <a:off x="3135" y="35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67" name="Object 96"/>
              <p:cNvGraphicFramePr>
                <a:graphicFrameLocks noChangeAspect="1"/>
              </p:cNvGraphicFramePr>
              <p:nvPr/>
            </p:nvGraphicFramePr>
            <p:xfrm>
              <a:off x="3234" y="3361"/>
              <a:ext cx="281" cy="239"/>
            </p:xfrm>
            <a:graphic>
              <a:graphicData uri="http://schemas.openxmlformats.org/presentationml/2006/ole">
                <p:oleObj spid="_x0000_s479264" name="公式" r:id="rId34" imgW="215713" imgH="203024" progId="Equation.3">
                  <p:embed/>
                </p:oleObj>
              </a:graphicData>
            </a:graphic>
          </p:graphicFrame>
        </p:grpSp>
      </p:grpSp>
      <p:sp>
        <p:nvSpPr>
          <p:cNvPr id="45099" name="Text Box 44"/>
          <p:cNvSpPr txBox="1">
            <a:spLocks noChangeArrowheads="1"/>
          </p:cNvSpPr>
          <p:nvPr/>
        </p:nvSpPr>
        <p:spPr bwMode="auto">
          <a:xfrm>
            <a:off x="80963" y="28575"/>
            <a:ext cx="5562600" cy="46355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400"/>
              <a:t>（</a:t>
            </a:r>
            <a:r>
              <a:rPr lang="en-US" altLang="zh-CN" sz="2400"/>
              <a:t>2</a:t>
            </a:r>
            <a:r>
              <a:rPr lang="zh-CN" altLang="en-US" sz="2400"/>
              <a:t>）在输出特性上由 </a:t>
            </a:r>
            <a:r>
              <a:rPr lang="en-US" altLang="zh-CN" sz="2400"/>
              <a:t>i</a:t>
            </a:r>
            <a:r>
              <a:rPr lang="en-US" altLang="zh-CN" sz="2400" baseline="-25000"/>
              <a:t>B </a:t>
            </a:r>
            <a:r>
              <a:rPr lang="zh-CN" altLang="en-US" sz="2400"/>
              <a:t>求 </a:t>
            </a:r>
            <a:r>
              <a:rPr lang="en-US" altLang="zh-CN" sz="2400"/>
              <a:t>i</a:t>
            </a:r>
            <a:r>
              <a:rPr lang="en-US" altLang="zh-CN" sz="2400" baseline="-25000"/>
              <a:t>C</a:t>
            </a:r>
            <a:r>
              <a:rPr lang="zh-CN" altLang="en-US" sz="2400"/>
              <a:t>、</a:t>
            </a:r>
            <a:r>
              <a:rPr lang="en-US" altLang="zh-CN" sz="2400"/>
              <a:t>v</a:t>
            </a:r>
            <a:r>
              <a:rPr lang="en-US" altLang="zh-CN" sz="2400" baseline="-25000"/>
              <a:t>CE</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5031"/>
                                        </p:tgtEl>
                                        <p:attrNameLst>
                                          <p:attrName>style.visibility</p:attrName>
                                        </p:attrNameLst>
                                      </p:cBhvr>
                                      <p:to>
                                        <p:strVal val="visible"/>
                                      </p:to>
                                    </p:set>
                                    <p:animEffect transition="in" filter="blinds(horizontal)">
                                      <p:cBhvr>
                                        <p:cTn id="7" dur="500"/>
                                        <p:tgtEl>
                                          <p:spTgt spid="2550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5038"/>
                                        </p:tgtEl>
                                        <p:attrNameLst>
                                          <p:attrName>style.visibility</p:attrName>
                                        </p:attrNameLst>
                                      </p:cBhvr>
                                      <p:to>
                                        <p:strVal val="visible"/>
                                      </p:to>
                                    </p:set>
                                    <p:animEffect transition="in" filter="blinds(horizontal)">
                                      <p:cBhvr>
                                        <p:cTn id="12" dur="500"/>
                                        <p:tgtEl>
                                          <p:spTgt spid="255038"/>
                                        </p:tgtEl>
                                      </p:cBhvr>
                                    </p:animEffect>
                                  </p:childTnLst>
                                </p:cTn>
                              </p:par>
                              <p:par>
                                <p:cTn id="13" presetID="3" presetClass="entr" presetSubtype="10" fill="hold" nodeType="withEffect">
                                  <p:stCondLst>
                                    <p:cond delay="0"/>
                                  </p:stCondLst>
                                  <p:childTnLst>
                                    <p:set>
                                      <p:cBhvr>
                                        <p:cTn id="14" dur="1" fill="hold">
                                          <p:stCondLst>
                                            <p:cond delay="0"/>
                                          </p:stCondLst>
                                        </p:cTn>
                                        <p:tgtEl>
                                          <p:spTgt spid="255039"/>
                                        </p:tgtEl>
                                        <p:attrNameLst>
                                          <p:attrName>style.visibility</p:attrName>
                                        </p:attrNameLst>
                                      </p:cBhvr>
                                      <p:to>
                                        <p:strVal val="visible"/>
                                      </p:to>
                                    </p:set>
                                    <p:animEffect transition="in" filter="blinds(horizontal)">
                                      <p:cBhvr>
                                        <p:cTn id="15" dur="500"/>
                                        <p:tgtEl>
                                          <p:spTgt spid="2550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55067"/>
                                        </p:tgtEl>
                                        <p:attrNameLst>
                                          <p:attrName>style.visibility</p:attrName>
                                        </p:attrNameLst>
                                      </p:cBhvr>
                                      <p:to>
                                        <p:strVal val="visible"/>
                                      </p:to>
                                    </p:set>
                                    <p:animEffect transition="in" filter="blinds(horizontal)">
                                      <p:cBhvr>
                                        <p:cTn id="30" dur="500"/>
                                        <p:tgtEl>
                                          <p:spTgt spid="255067"/>
                                        </p:tgtEl>
                                      </p:cBhvr>
                                    </p:animEffect>
                                  </p:childTnLst>
                                </p:cTn>
                              </p:par>
                              <p:par>
                                <p:cTn id="31" presetID="3" presetClass="entr" presetSubtype="10" fill="hold" nodeType="withEffect">
                                  <p:stCondLst>
                                    <p:cond delay="0"/>
                                  </p:stCondLst>
                                  <p:childTnLst>
                                    <p:set>
                                      <p:cBhvr>
                                        <p:cTn id="32" dur="1" fill="hold">
                                          <p:stCondLst>
                                            <p:cond delay="0"/>
                                          </p:stCondLst>
                                        </p:cTn>
                                        <p:tgtEl>
                                          <p:spTgt spid="255064"/>
                                        </p:tgtEl>
                                        <p:attrNameLst>
                                          <p:attrName>style.visibility</p:attrName>
                                        </p:attrNameLst>
                                      </p:cBhvr>
                                      <p:to>
                                        <p:strVal val="visible"/>
                                      </p:to>
                                    </p:set>
                                    <p:animEffect transition="in" filter="blinds(horizontal)">
                                      <p:cBhvr>
                                        <p:cTn id="33" dur="500"/>
                                        <p:tgtEl>
                                          <p:spTgt spid="255064"/>
                                        </p:tgtEl>
                                      </p:cBhvr>
                                    </p:animEffect>
                                  </p:childTnLst>
                                </p:cTn>
                              </p:par>
                              <p:par>
                                <p:cTn id="34" presetID="3" presetClass="entr" presetSubtype="10" fill="hold" nodeType="withEffect">
                                  <p:stCondLst>
                                    <p:cond delay="0"/>
                                  </p:stCondLst>
                                  <p:childTnLst>
                                    <p:set>
                                      <p:cBhvr>
                                        <p:cTn id="35" dur="1" fill="hold">
                                          <p:stCondLst>
                                            <p:cond delay="0"/>
                                          </p:stCondLst>
                                        </p:cTn>
                                        <p:tgtEl>
                                          <p:spTgt spid="255068"/>
                                        </p:tgtEl>
                                        <p:attrNameLst>
                                          <p:attrName>style.visibility</p:attrName>
                                        </p:attrNameLst>
                                      </p:cBhvr>
                                      <p:to>
                                        <p:strVal val="visible"/>
                                      </p:to>
                                    </p:set>
                                    <p:animEffect transition="in" filter="blinds(horizontal)">
                                      <p:cBhvr>
                                        <p:cTn id="36" dur="500"/>
                                        <p:tgtEl>
                                          <p:spTgt spid="25506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5034"/>
                                        </p:tgtEl>
                                        <p:attrNameLst>
                                          <p:attrName>style.visibility</p:attrName>
                                        </p:attrNameLst>
                                      </p:cBhvr>
                                      <p:to>
                                        <p:strVal val="visible"/>
                                      </p:to>
                                    </p:set>
                                    <p:animEffect transition="in" filter="blinds(horizontal)">
                                      <p:cBhvr>
                                        <p:cTn id="41" dur="500"/>
                                        <p:tgtEl>
                                          <p:spTgt spid="255034"/>
                                        </p:tgtEl>
                                      </p:cBhvr>
                                    </p:animEffect>
                                  </p:childTnLst>
                                </p:cTn>
                              </p:par>
                              <p:par>
                                <p:cTn id="42" presetID="3" presetClass="entr" presetSubtype="10" fill="hold" nodeType="withEffect">
                                  <p:stCondLst>
                                    <p:cond delay="0"/>
                                  </p:stCondLst>
                                  <p:childTnLst>
                                    <p:set>
                                      <p:cBhvr>
                                        <p:cTn id="43" dur="1" fill="hold">
                                          <p:stCondLst>
                                            <p:cond delay="0"/>
                                          </p:stCondLst>
                                        </p:cTn>
                                        <p:tgtEl>
                                          <p:spTgt spid="255035"/>
                                        </p:tgtEl>
                                        <p:attrNameLst>
                                          <p:attrName>style.visibility</p:attrName>
                                        </p:attrNameLst>
                                      </p:cBhvr>
                                      <p:to>
                                        <p:strVal val="visible"/>
                                      </p:to>
                                    </p:set>
                                    <p:animEffect transition="in" filter="blinds(horizontal)">
                                      <p:cBhvr>
                                        <p:cTn id="44" dur="500"/>
                                        <p:tgtEl>
                                          <p:spTgt spid="25503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31" grpId="0" animBg="1"/>
      <p:bldP spid="255034" grpId="0" animBg="1"/>
      <p:bldP spid="25503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3" name="日期占位符 1"/>
          <p:cNvSpPr>
            <a:spLocks noGrp="1"/>
          </p:cNvSpPr>
          <p:nvPr>
            <p:ph type="dt" sz="quarter" idx="10"/>
          </p:nvPr>
        </p:nvSpPr>
        <p:spPr>
          <a:xfrm>
            <a:off x="444500" y="6381750"/>
            <a:ext cx="2133600" cy="476250"/>
          </a:xfrm>
          <a:noFill/>
        </p:spPr>
        <p:txBody>
          <a:bodyPr/>
          <a:lstStyle/>
          <a:p>
            <a:fld id="{43EABE70-2676-4D42-A7B4-5163758AB3F5}" type="datetime1">
              <a:rPr lang="zh-CN" altLang="en-US" smtClean="0">
                <a:latin typeface="Arial" pitchFamily="34" charset="0"/>
              </a:rPr>
              <a:pPr/>
              <a:t>2019-10-16</a:t>
            </a:fld>
            <a:endParaRPr lang="en-US" altLang="zh-CN" smtClean="0">
              <a:latin typeface="Arial" pitchFamily="34" charset="0"/>
            </a:endParaRPr>
          </a:p>
        </p:txBody>
      </p:sp>
      <p:sp>
        <p:nvSpPr>
          <p:cNvPr id="46124"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grpSp>
        <p:nvGrpSpPr>
          <p:cNvPr id="2" name="Group 4"/>
          <p:cNvGrpSpPr>
            <a:grpSpLocks/>
          </p:cNvGrpSpPr>
          <p:nvPr/>
        </p:nvGrpSpPr>
        <p:grpSpPr bwMode="auto">
          <a:xfrm>
            <a:off x="4011613" y="41275"/>
            <a:ext cx="4713287" cy="3246438"/>
            <a:chOff x="475" y="2395"/>
            <a:chExt cx="2218" cy="1672"/>
          </a:xfrm>
        </p:grpSpPr>
        <p:sp>
          <p:nvSpPr>
            <p:cNvPr id="46193" name="Line 5"/>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6194" name="Line 6"/>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20" name="Object 7"/>
            <p:cNvGraphicFramePr>
              <a:graphicFrameLocks noChangeAspect="1"/>
            </p:cNvGraphicFramePr>
            <p:nvPr/>
          </p:nvGraphicFramePr>
          <p:xfrm>
            <a:off x="475" y="2395"/>
            <a:ext cx="201" cy="255"/>
          </p:xfrm>
          <a:graphic>
            <a:graphicData uri="http://schemas.openxmlformats.org/presentationml/2006/ole">
              <p:oleObj spid="_x0000_s480258" name="公式" r:id="rId4" imgW="152334" imgH="228501" progId="Equation.3">
                <p:embed/>
              </p:oleObj>
            </a:graphicData>
          </a:graphic>
        </p:graphicFrame>
        <p:graphicFrame>
          <p:nvGraphicFramePr>
            <p:cNvPr id="46121" name="Object 8"/>
            <p:cNvGraphicFramePr>
              <a:graphicFrameLocks noChangeAspect="1"/>
            </p:cNvGraphicFramePr>
            <p:nvPr/>
          </p:nvGraphicFramePr>
          <p:xfrm>
            <a:off x="2355" y="3829"/>
            <a:ext cx="338" cy="238"/>
          </p:xfrm>
          <a:graphic>
            <a:graphicData uri="http://schemas.openxmlformats.org/presentationml/2006/ole">
              <p:oleObj spid="_x0000_s480259" name="公式" r:id="rId5" imgW="241300" imgH="228600" progId="Equation.3">
                <p:embed/>
              </p:oleObj>
            </a:graphicData>
          </a:graphic>
        </p:graphicFrame>
        <p:graphicFrame>
          <p:nvGraphicFramePr>
            <p:cNvPr id="46122" name="Object 9"/>
            <p:cNvGraphicFramePr>
              <a:graphicFrameLocks noChangeAspect="1"/>
            </p:cNvGraphicFramePr>
            <p:nvPr/>
          </p:nvGraphicFramePr>
          <p:xfrm>
            <a:off x="549" y="3885"/>
            <a:ext cx="223" cy="180"/>
          </p:xfrm>
          <a:graphic>
            <a:graphicData uri="http://schemas.openxmlformats.org/presentationml/2006/ole">
              <p:oleObj spid="_x0000_s480260" name="公式" r:id="rId6" imgW="126835" imgH="139518" progId="Equation.3">
                <p:embed/>
              </p:oleObj>
            </a:graphicData>
          </a:graphic>
        </p:graphicFrame>
      </p:grpSp>
      <p:grpSp>
        <p:nvGrpSpPr>
          <p:cNvPr id="3" name="Group 10"/>
          <p:cNvGrpSpPr>
            <a:grpSpLocks/>
          </p:cNvGrpSpPr>
          <p:nvPr/>
        </p:nvGrpSpPr>
        <p:grpSpPr bwMode="auto">
          <a:xfrm>
            <a:off x="4478338" y="658813"/>
            <a:ext cx="3403600" cy="2255837"/>
            <a:chOff x="3413" y="2522"/>
            <a:chExt cx="1601" cy="1162"/>
          </a:xfrm>
        </p:grpSpPr>
        <p:sp>
          <p:nvSpPr>
            <p:cNvPr id="46187" name="Freeform 11"/>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6188" name="Freeform 12"/>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89" name="Freeform 13"/>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90" name="Freeform 14"/>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91" name="Freeform 15"/>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6192" name="Freeform 16"/>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256017" name="Object 17"/>
          <p:cNvGraphicFramePr>
            <a:graphicFrameLocks noChangeAspect="1"/>
          </p:cNvGraphicFramePr>
          <p:nvPr/>
        </p:nvGraphicFramePr>
        <p:xfrm>
          <a:off x="6802438" y="1428750"/>
          <a:ext cx="1101725" cy="450850"/>
        </p:xfrm>
        <a:graphic>
          <a:graphicData uri="http://schemas.openxmlformats.org/presentationml/2006/ole">
            <p:oleObj spid="_x0000_s480261" name="公式" r:id="rId7" imgW="533169" imgH="241195" progId="Equation.3">
              <p:embed/>
            </p:oleObj>
          </a:graphicData>
        </a:graphic>
      </p:graphicFrame>
      <p:graphicFrame>
        <p:nvGraphicFramePr>
          <p:cNvPr id="256018" name="Object 18"/>
          <p:cNvGraphicFramePr>
            <a:graphicFrameLocks noChangeAspect="1"/>
          </p:cNvGraphicFramePr>
          <p:nvPr/>
        </p:nvGraphicFramePr>
        <p:xfrm>
          <a:off x="6211888" y="881063"/>
          <a:ext cx="1782762" cy="450850"/>
        </p:xfrm>
        <a:graphic>
          <a:graphicData uri="http://schemas.openxmlformats.org/presentationml/2006/ole">
            <p:oleObj spid="_x0000_s480262" name="Equation" r:id="rId8" imgW="863225" imgH="241195" progId="Equation.DSMT4">
              <p:embed/>
            </p:oleObj>
          </a:graphicData>
        </a:graphic>
      </p:graphicFrame>
      <p:graphicFrame>
        <p:nvGraphicFramePr>
          <p:cNvPr id="256019" name="Object 19"/>
          <p:cNvGraphicFramePr>
            <a:graphicFrameLocks noChangeAspect="1"/>
          </p:cNvGraphicFramePr>
          <p:nvPr/>
        </p:nvGraphicFramePr>
        <p:xfrm>
          <a:off x="7264400" y="1928813"/>
          <a:ext cx="1809750" cy="450850"/>
        </p:xfrm>
        <a:graphic>
          <a:graphicData uri="http://schemas.openxmlformats.org/presentationml/2006/ole">
            <p:oleObj spid="_x0000_s480263" name="Equation" r:id="rId9" imgW="876300" imgH="241300" progId="Equation.DSMT4">
              <p:embed/>
            </p:oleObj>
          </a:graphicData>
        </a:graphic>
      </p:graphicFrame>
      <p:grpSp>
        <p:nvGrpSpPr>
          <p:cNvPr id="4" name="Group 48"/>
          <p:cNvGrpSpPr>
            <a:grpSpLocks/>
          </p:cNvGrpSpPr>
          <p:nvPr/>
        </p:nvGrpSpPr>
        <p:grpSpPr bwMode="auto">
          <a:xfrm>
            <a:off x="1103313" y="1371600"/>
            <a:ext cx="5632450" cy="968375"/>
            <a:chOff x="695" y="864"/>
            <a:chExt cx="3548" cy="610"/>
          </a:xfrm>
        </p:grpSpPr>
        <p:sp>
          <p:nvSpPr>
            <p:cNvPr id="46182" name="Line 37"/>
            <p:cNvSpPr>
              <a:spLocks noChangeShapeType="1"/>
            </p:cNvSpPr>
            <p:nvPr/>
          </p:nvSpPr>
          <p:spPr bwMode="auto">
            <a:xfrm flipH="1">
              <a:off x="822" y="864"/>
              <a:ext cx="2388" cy="0"/>
            </a:xfrm>
            <a:prstGeom prst="line">
              <a:avLst/>
            </a:prstGeom>
            <a:noFill/>
            <a:ln w="12700">
              <a:solidFill>
                <a:srgbClr val="339966"/>
              </a:solidFill>
              <a:prstDash val="lgDash"/>
              <a:round/>
              <a:headEnd/>
              <a:tailEnd/>
            </a:ln>
          </p:spPr>
          <p:txBody>
            <a:bodyPr/>
            <a:lstStyle/>
            <a:p>
              <a:endParaRPr lang="zh-CN" altLang="en-US"/>
            </a:p>
          </p:txBody>
        </p:sp>
        <p:sp>
          <p:nvSpPr>
            <p:cNvPr id="46183" name="Line 38"/>
            <p:cNvSpPr>
              <a:spLocks noChangeShapeType="1"/>
            </p:cNvSpPr>
            <p:nvPr/>
          </p:nvSpPr>
          <p:spPr bwMode="auto">
            <a:xfrm flipH="1">
              <a:off x="695" y="1160"/>
              <a:ext cx="3039" cy="0"/>
            </a:xfrm>
            <a:prstGeom prst="line">
              <a:avLst/>
            </a:prstGeom>
            <a:noFill/>
            <a:ln w="12700">
              <a:solidFill>
                <a:srgbClr val="339966"/>
              </a:solidFill>
              <a:prstDash val="lgDash"/>
              <a:round/>
              <a:headEnd/>
              <a:tailEnd/>
            </a:ln>
          </p:spPr>
          <p:txBody>
            <a:bodyPr/>
            <a:lstStyle/>
            <a:p>
              <a:endParaRPr lang="zh-CN" altLang="en-US"/>
            </a:p>
          </p:txBody>
        </p:sp>
        <p:sp>
          <p:nvSpPr>
            <p:cNvPr id="46184" name="Line 39"/>
            <p:cNvSpPr>
              <a:spLocks noChangeShapeType="1"/>
            </p:cNvSpPr>
            <p:nvPr/>
          </p:nvSpPr>
          <p:spPr bwMode="auto">
            <a:xfrm flipH="1">
              <a:off x="1178" y="1466"/>
              <a:ext cx="3065" cy="0"/>
            </a:xfrm>
            <a:prstGeom prst="line">
              <a:avLst/>
            </a:prstGeom>
            <a:noFill/>
            <a:ln w="12700">
              <a:solidFill>
                <a:srgbClr val="339966"/>
              </a:solidFill>
              <a:prstDash val="lgDash"/>
              <a:round/>
              <a:headEnd/>
              <a:tailEnd/>
            </a:ln>
          </p:spPr>
          <p:txBody>
            <a:bodyPr/>
            <a:lstStyle/>
            <a:p>
              <a:endParaRPr lang="zh-CN" altLang="en-US"/>
            </a:p>
          </p:txBody>
        </p:sp>
        <p:sp>
          <p:nvSpPr>
            <p:cNvPr id="46185" name="Freeform 40"/>
            <p:cNvSpPr>
              <a:spLocks/>
            </p:cNvSpPr>
            <p:nvPr/>
          </p:nvSpPr>
          <p:spPr bwMode="auto">
            <a:xfrm>
              <a:off x="695" y="864"/>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6186" name="Freeform 41"/>
            <p:cNvSpPr>
              <a:spLocks/>
            </p:cNvSpPr>
            <p:nvPr/>
          </p:nvSpPr>
          <p:spPr bwMode="auto">
            <a:xfrm rot="10800000">
              <a:off x="1026" y="1169"/>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pSp>
      <p:grpSp>
        <p:nvGrpSpPr>
          <p:cNvPr id="5" name="Group 42"/>
          <p:cNvGrpSpPr>
            <a:grpSpLocks/>
          </p:cNvGrpSpPr>
          <p:nvPr/>
        </p:nvGrpSpPr>
        <p:grpSpPr bwMode="auto">
          <a:xfrm>
            <a:off x="750888" y="447675"/>
            <a:ext cx="2247900" cy="2698750"/>
            <a:chOff x="3276" y="146"/>
            <a:chExt cx="1416" cy="1700"/>
          </a:xfrm>
        </p:grpSpPr>
        <p:sp>
          <p:nvSpPr>
            <p:cNvPr id="46180" name="Line 43"/>
            <p:cNvSpPr>
              <a:spLocks noChangeShapeType="1"/>
            </p:cNvSpPr>
            <p:nvPr/>
          </p:nvSpPr>
          <p:spPr bwMode="auto">
            <a:xfrm flipV="1">
              <a:off x="3483" y="229"/>
              <a:ext cx="0" cy="1474"/>
            </a:xfrm>
            <a:prstGeom prst="line">
              <a:avLst/>
            </a:prstGeom>
            <a:noFill/>
            <a:ln w="12700">
              <a:solidFill>
                <a:schemeClr val="tx1"/>
              </a:solidFill>
              <a:round/>
              <a:headEnd/>
              <a:tailEnd type="triangle" w="med" len="med"/>
            </a:ln>
          </p:spPr>
          <p:txBody>
            <a:bodyPr/>
            <a:lstStyle/>
            <a:p>
              <a:endParaRPr lang="zh-CN" altLang="en-US"/>
            </a:p>
          </p:txBody>
        </p:sp>
        <p:sp>
          <p:nvSpPr>
            <p:cNvPr id="46181" name="Line 44"/>
            <p:cNvSpPr>
              <a:spLocks noChangeShapeType="1"/>
            </p:cNvSpPr>
            <p:nvPr/>
          </p:nvSpPr>
          <p:spPr bwMode="auto">
            <a:xfrm>
              <a:off x="3483" y="1693"/>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7" name="Object 45"/>
            <p:cNvGraphicFramePr>
              <a:graphicFrameLocks noChangeAspect="1"/>
            </p:cNvGraphicFramePr>
            <p:nvPr/>
          </p:nvGraphicFramePr>
          <p:xfrm>
            <a:off x="3276" y="146"/>
            <a:ext cx="205" cy="259"/>
          </p:xfrm>
          <a:graphic>
            <a:graphicData uri="http://schemas.openxmlformats.org/presentationml/2006/ole">
              <p:oleObj spid="_x0000_s480264" name="公式" r:id="rId10" imgW="152334" imgH="228501" progId="Equation.3">
                <p:embed/>
              </p:oleObj>
            </a:graphicData>
          </a:graphic>
        </p:graphicFrame>
        <p:graphicFrame>
          <p:nvGraphicFramePr>
            <p:cNvPr id="46118" name="Object 46"/>
            <p:cNvGraphicFramePr>
              <a:graphicFrameLocks noChangeAspect="1"/>
            </p:cNvGraphicFramePr>
            <p:nvPr/>
          </p:nvGraphicFramePr>
          <p:xfrm>
            <a:off x="4404" y="1652"/>
            <a:ext cx="288" cy="172"/>
          </p:xfrm>
          <a:graphic>
            <a:graphicData uri="http://schemas.openxmlformats.org/presentationml/2006/ole">
              <p:oleObj spid="_x0000_s480265" name="公式" r:id="rId11" imgW="203024" imgH="164957" progId="Equation.3">
                <p:embed/>
              </p:oleObj>
            </a:graphicData>
          </a:graphic>
        </p:graphicFrame>
        <p:graphicFrame>
          <p:nvGraphicFramePr>
            <p:cNvPr id="46119" name="Object 47"/>
            <p:cNvGraphicFramePr>
              <a:graphicFrameLocks noChangeAspect="1"/>
            </p:cNvGraphicFramePr>
            <p:nvPr/>
          </p:nvGraphicFramePr>
          <p:xfrm>
            <a:off x="3289" y="1648"/>
            <a:ext cx="245" cy="198"/>
          </p:xfrm>
          <a:graphic>
            <a:graphicData uri="http://schemas.openxmlformats.org/presentationml/2006/ole">
              <p:oleObj spid="_x0000_s480266" name="公式" r:id="rId12" imgW="126835" imgH="139518" progId="Equation.3">
                <p:embed/>
              </p:oleObj>
            </a:graphicData>
          </a:graphic>
        </p:graphicFrame>
      </p:grpSp>
      <p:graphicFrame>
        <p:nvGraphicFramePr>
          <p:cNvPr id="256049" name="Object 49"/>
          <p:cNvGraphicFramePr>
            <a:graphicFrameLocks noChangeAspect="1"/>
          </p:cNvGraphicFramePr>
          <p:nvPr/>
        </p:nvGraphicFramePr>
        <p:xfrm>
          <a:off x="1730375" y="1304925"/>
          <a:ext cx="301625" cy="484188"/>
        </p:xfrm>
        <a:graphic>
          <a:graphicData uri="http://schemas.openxmlformats.org/presentationml/2006/ole">
            <p:oleObj spid="_x0000_s480267" name="公式" r:id="rId13" imgW="139700" imgH="228600" progId="Equation.3">
              <p:embed/>
            </p:oleObj>
          </a:graphicData>
        </a:graphic>
      </p:graphicFrame>
      <p:graphicFrame>
        <p:nvGraphicFramePr>
          <p:cNvPr id="256050" name="Object 50"/>
          <p:cNvGraphicFramePr>
            <a:graphicFrameLocks noChangeAspect="1"/>
          </p:cNvGraphicFramePr>
          <p:nvPr/>
        </p:nvGraphicFramePr>
        <p:xfrm>
          <a:off x="639763" y="1614488"/>
          <a:ext cx="444500" cy="415925"/>
        </p:xfrm>
        <a:graphic>
          <a:graphicData uri="http://schemas.openxmlformats.org/presentationml/2006/ole">
            <p:oleObj spid="_x0000_s480268" name="公式" r:id="rId14" imgW="253890" imgH="241195" progId="Equation.3">
              <p:embed/>
            </p:oleObj>
          </a:graphicData>
        </a:graphic>
      </p:graphicFrame>
      <p:graphicFrame>
        <p:nvGraphicFramePr>
          <p:cNvPr id="256051" name="Object 51"/>
          <p:cNvGraphicFramePr>
            <a:graphicFrameLocks noChangeAspect="1"/>
          </p:cNvGraphicFramePr>
          <p:nvPr/>
        </p:nvGraphicFramePr>
        <p:xfrm>
          <a:off x="157163" y="1171575"/>
          <a:ext cx="946150" cy="368300"/>
        </p:xfrm>
        <a:graphic>
          <a:graphicData uri="http://schemas.openxmlformats.org/presentationml/2006/ole">
            <p:oleObj spid="_x0000_s480269" name="公式" r:id="rId15" imgW="609336" imgH="241195" progId="Equation.3">
              <p:embed/>
            </p:oleObj>
          </a:graphicData>
        </a:graphic>
      </p:graphicFrame>
      <p:graphicFrame>
        <p:nvGraphicFramePr>
          <p:cNvPr id="256052" name="Object 52"/>
          <p:cNvGraphicFramePr>
            <a:graphicFrameLocks noChangeAspect="1"/>
          </p:cNvGraphicFramePr>
          <p:nvPr/>
        </p:nvGraphicFramePr>
        <p:xfrm>
          <a:off x="76200" y="2032000"/>
          <a:ext cx="968375" cy="377825"/>
        </p:xfrm>
        <a:graphic>
          <a:graphicData uri="http://schemas.openxmlformats.org/presentationml/2006/ole">
            <p:oleObj spid="_x0000_s480270" name="公式" r:id="rId16" imgW="609336" imgH="241195" progId="Equation.3">
              <p:embed/>
            </p:oleObj>
          </a:graphicData>
        </a:graphic>
      </p:graphicFrame>
      <p:grpSp>
        <p:nvGrpSpPr>
          <p:cNvPr id="6" name="Group 67"/>
          <p:cNvGrpSpPr>
            <a:grpSpLocks/>
          </p:cNvGrpSpPr>
          <p:nvPr/>
        </p:nvGrpSpPr>
        <p:grpSpPr bwMode="auto">
          <a:xfrm>
            <a:off x="4057650" y="3343275"/>
            <a:ext cx="4572000" cy="1658938"/>
            <a:chOff x="2556" y="2106"/>
            <a:chExt cx="2880" cy="1045"/>
          </a:xfrm>
        </p:grpSpPr>
        <p:sp>
          <p:nvSpPr>
            <p:cNvPr id="46178" name="Line 54"/>
            <p:cNvSpPr>
              <a:spLocks noChangeShapeType="1"/>
            </p:cNvSpPr>
            <p:nvPr/>
          </p:nvSpPr>
          <p:spPr bwMode="auto">
            <a:xfrm rot="10800000" flipV="1">
              <a:off x="2829" y="2153"/>
              <a:ext cx="0" cy="963"/>
            </a:xfrm>
            <a:prstGeom prst="line">
              <a:avLst/>
            </a:prstGeom>
            <a:noFill/>
            <a:ln w="12700">
              <a:solidFill>
                <a:schemeClr val="tx1"/>
              </a:solidFill>
              <a:round/>
              <a:headEnd/>
              <a:tailEnd type="triangle" w="med" len="med"/>
            </a:ln>
          </p:spPr>
          <p:txBody>
            <a:bodyPr/>
            <a:lstStyle/>
            <a:p>
              <a:endParaRPr lang="zh-CN" altLang="en-US"/>
            </a:p>
          </p:txBody>
        </p:sp>
        <p:sp>
          <p:nvSpPr>
            <p:cNvPr id="46179" name="Line 55"/>
            <p:cNvSpPr>
              <a:spLocks noChangeShapeType="1"/>
            </p:cNvSpPr>
            <p:nvPr/>
          </p:nvSpPr>
          <p:spPr bwMode="auto">
            <a:xfrm>
              <a:off x="2829" y="2151"/>
              <a:ext cx="228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4" name="Object 56"/>
            <p:cNvGraphicFramePr>
              <a:graphicFrameLocks noChangeAspect="1"/>
            </p:cNvGraphicFramePr>
            <p:nvPr/>
          </p:nvGraphicFramePr>
          <p:xfrm>
            <a:off x="2556" y="2964"/>
            <a:ext cx="273" cy="187"/>
          </p:xfrm>
          <a:graphic>
            <a:graphicData uri="http://schemas.openxmlformats.org/presentationml/2006/ole">
              <p:oleObj spid="_x0000_s480271" name="公式" r:id="rId17" imgW="203024" imgH="164957" progId="Equation.3">
                <p:embed/>
              </p:oleObj>
            </a:graphicData>
          </a:graphic>
        </p:graphicFrame>
        <p:graphicFrame>
          <p:nvGraphicFramePr>
            <p:cNvPr id="46115" name="Object 57"/>
            <p:cNvGraphicFramePr>
              <a:graphicFrameLocks noChangeAspect="1"/>
            </p:cNvGraphicFramePr>
            <p:nvPr/>
          </p:nvGraphicFramePr>
          <p:xfrm>
            <a:off x="5039" y="2136"/>
            <a:ext cx="397" cy="278"/>
          </p:xfrm>
          <a:graphic>
            <a:graphicData uri="http://schemas.openxmlformats.org/presentationml/2006/ole">
              <p:oleObj spid="_x0000_s480272" name="公式" r:id="rId18" imgW="241300" imgH="228600" progId="Equation.3">
                <p:embed/>
              </p:oleObj>
            </a:graphicData>
          </a:graphic>
        </p:graphicFrame>
        <p:graphicFrame>
          <p:nvGraphicFramePr>
            <p:cNvPr id="46116" name="Object 58"/>
            <p:cNvGraphicFramePr>
              <a:graphicFrameLocks noChangeAspect="1"/>
            </p:cNvGraphicFramePr>
            <p:nvPr/>
          </p:nvGraphicFramePr>
          <p:xfrm>
            <a:off x="2635" y="2106"/>
            <a:ext cx="245" cy="198"/>
          </p:xfrm>
          <a:graphic>
            <a:graphicData uri="http://schemas.openxmlformats.org/presentationml/2006/ole">
              <p:oleObj spid="_x0000_s480273" name="公式" r:id="rId19" imgW="126835" imgH="139518" progId="Equation.3">
                <p:embed/>
              </p:oleObj>
            </a:graphicData>
          </a:graphic>
        </p:graphicFrame>
      </p:grpSp>
      <p:graphicFrame>
        <p:nvGraphicFramePr>
          <p:cNvPr id="256065" name="Object 65"/>
          <p:cNvGraphicFramePr>
            <a:graphicFrameLocks noChangeAspect="1"/>
          </p:cNvGraphicFramePr>
          <p:nvPr/>
        </p:nvGraphicFramePr>
        <p:xfrm>
          <a:off x="6189663" y="4678363"/>
          <a:ext cx="438150" cy="484187"/>
        </p:xfrm>
        <a:graphic>
          <a:graphicData uri="http://schemas.openxmlformats.org/presentationml/2006/ole">
            <p:oleObj spid="_x0000_s480274" name="公式" r:id="rId20" imgW="203112" imgH="228501" progId="Equation.3">
              <p:embed/>
            </p:oleObj>
          </a:graphicData>
        </a:graphic>
      </p:graphicFrame>
      <p:grpSp>
        <p:nvGrpSpPr>
          <p:cNvPr id="7" name="Group 229"/>
          <p:cNvGrpSpPr>
            <a:grpSpLocks/>
          </p:cNvGrpSpPr>
          <p:nvPr/>
        </p:nvGrpSpPr>
        <p:grpSpPr bwMode="auto">
          <a:xfrm>
            <a:off x="266700" y="3373438"/>
            <a:ext cx="4641850" cy="2863850"/>
            <a:chOff x="168" y="2125"/>
            <a:chExt cx="2924" cy="1804"/>
          </a:xfrm>
        </p:grpSpPr>
        <p:grpSp>
          <p:nvGrpSpPr>
            <p:cNvPr id="8" name="Group 188"/>
            <p:cNvGrpSpPr>
              <a:grpSpLocks/>
            </p:cNvGrpSpPr>
            <p:nvPr/>
          </p:nvGrpSpPr>
          <p:grpSpPr bwMode="auto">
            <a:xfrm>
              <a:off x="239" y="2125"/>
              <a:ext cx="2853" cy="1758"/>
              <a:chOff x="1440" y="2287"/>
              <a:chExt cx="2853" cy="1758"/>
            </a:xfrm>
          </p:grpSpPr>
          <p:sp>
            <p:nvSpPr>
              <p:cNvPr id="46176" name="Line 189"/>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6177" name="Line 190"/>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1" name="Object 191"/>
              <p:cNvGraphicFramePr>
                <a:graphicFrameLocks noChangeAspect="1"/>
              </p:cNvGraphicFramePr>
              <p:nvPr/>
            </p:nvGraphicFramePr>
            <p:xfrm>
              <a:off x="1446" y="2287"/>
              <a:ext cx="205" cy="245"/>
            </p:xfrm>
            <a:graphic>
              <a:graphicData uri="http://schemas.openxmlformats.org/presentationml/2006/ole">
                <p:oleObj spid="_x0000_s480275" name="公式" r:id="rId21" imgW="152268" imgH="215713" progId="Equation.3">
                  <p:embed/>
                </p:oleObj>
              </a:graphicData>
            </a:graphic>
          </p:graphicFrame>
          <p:graphicFrame>
            <p:nvGraphicFramePr>
              <p:cNvPr id="46112" name="Object 192"/>
              <p:cNvGraphicFramePr>
                <a:graphicFrameLocks noChangeAspect="1"/>
              </p:cNvGraphicFramePr>
              <p:nvPr/>
            </p:nvGraphicFramePr>
            <p:xfrm>
              <a:off x="3951" y="3607"/>
              <a:ext cx="342" cy="227"/>
            </p:xfrm>
            <a:graphic>
              <a:graphicData uri="http://schemas.openxmlformats.org/presentationml/2006/ole">
                <p:oleObj spid="_x0000_s480276" name="公式" r:id="rId22" imgW="241091" imgH="215713" progId="Equation.3">
                  <p:embed/>
                </p:oleObj>
              </a:graphicData>
            </a:graphic>
          </p:graphicFrame>
          <p:graphicFrame>
            <p:nvGraphicFramePr>
              <p:cNvPr id="46113" name="Object 193"/>
              <p:cNvGraphicFramePr>
                <a:graphicFrameLocks noChangeAspect="1"/>
              </p:cNvGraphicFramePr>
              <p:nvPr/>
            </p:nvGraphicFramePr>
            <p:xfrm>
              <a:off x="1440" y="3847"/>
              <a:ext cx="245" cy="198"/>
            </p:xfrm>
            <a:graphic>
              <a:graphicData uri="http://schemas.openxmlformats.org/presentationml/2006/ole">
                <p:oleObj spid="_x0000_s480277" name="公式" r:id="rId23" imgW="126835" imgH="139518" progId="Equation.3">
                  <p:embed/>
                </p:oleObj>
              </a:graphicData>
            </a:graphic>
          </p:graphicFrame>
        </p:grpSp>
        <p:grpSp>
          <p:nvGrpSpPr>
            <p:cNvPr id="9" name="Group 194"/>
            <p:cNvGrpSpPr>
              <a:grpSpLocks/>
            </p:cNvGrpSpPr>
            <p:nvPr/>
          </p:nvGrpSpPr>
          <p:grpSpPr bwMode="auto">
            <a:xfrm>
              <a:off x="450" y="2664"/>
              <a:ext cx="685" cy="1042"/>
              <a:chOff x="712" y="2955"/>
              <a:chExt cx="685" cy="1042"/>
            </a:xfrm>
          </p:grpSpPr>
          <p:sp>
            <p:nvSpPr>
              <p:cNvPr id="46174" name="Line 195"/>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6175" name="Freeform 196"/>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10" name="Group 197"/>
            <p:cNvGrpSpPr>
              <a:grpSpLocks/>
            </p:cNvGrpSpPr>
            <p:nvPr/>
          </p:nvGrpSpPr>
          <p:grpSpPr bwMode="auto">
            <a:xfrm>
              <a:off x="168" y="2423"/>
              <a:ext cx="2681" cy="1506"/>
              <a:chOff x="430" y="2714"/>
              <a:chExt cx="2681" cy="1506"/>
            </a:xfrm>
          </p:grpSpPr>
          <p:grpSp>
            <p:nvGrpSpPr>
              <p:cNvPr id="11" name="Group 198"/>
              <p:cNvGrpSpPr>
                <a:grpSpLocks/>
              </p:cNvGrpSpPr>
              <p:nvPr/>
            </p:nvGrpSpPr>
            <p:grpSpPr bwMode="auto">
              <a:xfrm>
                <a:off x="430" y="2773"/>
                <a:ext cx="1876" cy="1419"/>
                <a:chOff x="430" y="2773"/>
                <a:chExt cx="1876" cy="1419"/>
              </a:xfrm>
            </p:grpSpPr>
            <p:sp>
              <p:nvSpPr>
                <p:cNvPr id="46173" name="Line 199"/>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6109" name="Object 200"/>
                <p:cNvGraphicFramePr>
                  <a:graphicFrameLocks noChangeAspect="1"/>
                </p:cNvGraphicFramePr>
                <p:nvPr/>
              </p:nvGraphicFramePr>
              <p:xfrm>
                <a:off x="430" y="2773"/>
                <a:ext cx="276" cy="426"/>
              </p:xfrm>
              <a:graphic>
                <a:graphicData uri="http://schemas.openxmlformats.org/presentationml/2006/ole">
                  <p:oleObj spid="_x0000_s480278" name="公式" r:id="rId24" imgW="291973" imgH="444307" progId="Equation.3">
                    <p:embed/>
                  </p:oleObj>
                </a:graphicData>
              </a:graphic>
            </p:graphicFrame>
            <p:graphicFrame>
              <p:nvGraphicFramePr>
                <p:cNvPr id="46110" name="Object 201"/>
                <p:cNvGraphicFramePr>
                  <a:graphicFrameLocks noChangeAspect="1"/>
                </p:cNvGraphicFramePr>
                <p:nvPr/>
              </p:nvGraphicFramePr>
              <p:xfrm>
                <a:off x="2066" y="3984"/>
                <a:ext cx="240" cy="208"/>
              </p:xfrm>
              <a:graphic>
                <a:graphicData uri="http://schemas.openxmlformats.org/presentationml/2006/ole">
                  <p:oleObj spid="_x0000_s480279" name="公式" r:id="rId25" imgW="253780" imgH="215713" progId="Equation.3">
                    <p:embed/>
                  </p:oleObj>
                </a:graphicData>
              </a:graphic>
            </p:graphicFrame>
          </p:grpSp>
          <p:grpSp>
            <p:nvGrpSpPr>
              <p:cNvPr id="12" name="Group 202"/>
              <p:cNvGrpSpPr>
                <a:grpSpLocks/>
              </p:cNvGrpSpPr>
              <p:nvPr/>
            </p:nvGrpSpPr>
            <p:grpSpPr bwMode="auto">
              <a:xfrm>
                <a:off x="711" y="3362"/>
                <a:ext cx="1301" cy="858"/>
                <a:chOff x="711" y="3362"/>
                <a:chExt cx="1301" cy="858"/>
              </a:xfrm>
            </p:grpSpPr>
            <p:sp>
              <p:nvSpPr>
                <p:cNvPr id="46172" name="Line 203"/>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6108" name="Object 204"/>
                <p:cNvGraphicFramePr>
                  <a:graphicFrameLocks noChangeAspect="1"/>
                </p:cNvGraphicFramePr>
                <p:nvPr/>
              </p:nvGraphicFramePr>
              <p:xfrm>
                <a:off x="1470" y="4009"/>
                <a:ext cx="542" cy="211"/>
              </p:xfrm>
              <a:graphic>
                <a:graphicData uri="http://schemas.openxmlformats.org/presentationml/2006/ole">
                  <p:oleObj spid="_x0000_s480280" name="公式" r:id="rId26" imgW="596900" imgH="228600" progId="Equation.3">
                    <p:embed/>
                  </p:oleObj>
                </a:graphicData>
              </a:graphic>
            </p:graphicFrame>
          </p:grpSp>
          <p:grpSp>
            <p:nvGrpSpPr>
              <p:cNvPr id="13" name="Group 205"/>
              <p:cNvGrpSpPr>
                <a:grpSpLocks/>
              </p:cNvGrpSpPr>
              <p:nvPr/>
            </p:nvGrpSpPr>
            <p:grpSpPr bwMode="auto">
              <a:xfrm>
                <a:off x="711" y="2714"/>
                <a:ext cx="2400" cy="1499"/>
                <a:chOff x="711" y="2714"/>
                <a:chExt cx="2400" cy="1499"/>
              </a:xfrm>
            </p:grpSpPr>
            <p:sp>
              <p:nvSpPr>
                <p:cNvPr id="46171" name="Line 206"/>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6107" name="Object 207"/>
                <p:cNvGraphicFramePr>
                  <a:graphicFrameLocks noChangeAspect="1"/>
                </p:cNvGraphicFramePr>
                <p:nvPr/>
              </p:nvGraphicFramePr>
              <p:xfrm>
                <a:off x="2557" y="4002"/>
                <a:ext cx="554" cy="211"/>
              </p:xfrm>
              <a:graphic>
                <a:graphicData uri="http://schemas.openxmlformats.org/presentationml/2006/ole">
                  <p:oleObj spid="_x0000_s480281" name="公式" r:id="rId27" imgW="609600" imgH="228600" progId="Equation.3">
                    <p:embed/>
                  </p:oleObj>
                </a:graphicData>
              </a:graphic>
            </p:graphicFrame>
          </p:grpSp>
        </p:grpSp>
        <p:grpSp>
          <p:nvGrpSpPr>
            <p:cNvPr id="14" name="Group 208"/>
            <p:cNvGrpSpPr>
              <a:grpSpLocks/>
            </p:cNvGrpSpPr>
            <p:nvPr/>
          </p:nvGrpSpPr>
          <p:grpSpPr bwMode="auto">
            <a:xfrm>
              <a:off x="208" y="2703"/>
              <a:ext cx="1139" cy="1210"/>
              <a:chOff x="470" y="2994"/>
              <a:chExt cx="1139" cy="1210"/>
            </a:xfrm>
          </p:grpSpPr>
          <p:grpSp>
            <p:nvGrpSpPr>
              <p:cNvPr id="15" name="Group 209"/>
              <p:cNvGrpSpPr>
                <a:grpSpLocks/>
              </p:cNvGrpSpPr>
              <p:nvPr/>
            </p:nvGrpSpPr>
            <p:grpSpPr bwMode="auto">
              <a:xfrm>
                <a:off x="470" y="3299"/>
                <a:ext cx="1087" cy="905"/>
                <a:chOff x="3121" y="865"/>
                <a:chExt cx="1087" cy="905"/>
              </a:xfrm>
            </p:grpSpPr>
            <p:sp>
              <p:nvSpPr>
                <p:cNvPr id="46165" name="Oval 210"/>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6166" name="Line 211"/>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6104" name="Object 212"/>
                <p:cNvGraphicFramePr>
                  <a:graphicFrameLocks noChangeAspect="1"/>
                </p:cNvGraphicFramePr>
                <p:nvPr/>
              </p:nvGraphicFramePr>
              <p:xfrm>
                <a:off x="3121" y="873"/>
                <a:ext cx="240" cy="233"/>
              </p:xfrm>
              <a:graphic>
                <a:graphicData uri="http://schemas.openxmlformats.org/presentationml/2006/ole">
                  <p:oleObj spid="_x0000_s480282" name="公式" r:id="rId28" imgW="253890" imgH="241195" progId="Equation.3">
                    <p:embed/>
                  </p:oleObj>
                </a:graphicData>
              </a:graphic>
            </p:graphicFrame>
            <p:graphicFrame>
              <p:nvGraphicFramePr>
                <p:cNvPr id="46105" name="Object 213"/>
                <p:cNvGraphicFramePr>
                  <a:graphicFrameLocks noChangeAspect="1"/>
                </p:cNvGraphicFramePr>
                <p:nvPr/>
              </p:nvGraphicFramePr>
              <p:xfrm>
                <a:off x="3853" y="1538"/>
                <a:ext cx="300" cy="232"/>
              </p:xfrm>
              <a:graphic>
                <a:graphicData uri="http://schemas.openxmlformats.org/presentationml/2006/ole">
                  <p:oleObj spid="_x0000_s480283" name="公式" r:id="rId29" imgW="317225" imgH="241091" progId="Equation.3">
                    <p:embed/>
                  </p:oleObj>
                </a:graphicData>
              </a:graphic>
            </p:graphicFrame>
            <p:sp>
              <p:nvSpPr>
                <p:cNvPr id="46167" name="Line 214"/>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6106" name="Object 215"/>
                <p:cNvGraphicFramePr>
                  <a:graphicFrameLocks noChangeAspect="1"/>
                </p:cNvGraphicFramePr>
                <p:nvPr/>
              </p:nvGraphicFramePr>
              <p:xfrm>
                <a:off x="4052" y="865"/>
                <a:ext cx="156" cy="195"/>
              </p:xfrm>
              <a:graphic>
                <a:graphicData uri="http://schemas.openxmlformats.org/presentationml/2006/ole">
                  <p:oleObj spid="_x0000_s480284" name="公式" r:id="rId30" imgW="164957" imgH="203024" progId="Equation.3">
                    <p:embed/>
                  </p:oleObj>
                </a:graphicData>
              </a:graphic>
            </p:graphicFrame>
          </p:grpSp>
          <p:grpSp>
            <p:nvGrpSpPr>
              <p:cNvPr id="16" name="Group 216"/>
              <p:cNvGrpSpPr>
                <a:grpSpLocks/>
              </p:cNvGrpSpPr>
              <p:nvPr/>
            </p:nvGrpSpPr>
            <p:grpSpPr bwMode="auto">
              <a:xfrm>
                <a:off x="1339" y="2994"/>
                <a:ext cx="270" cy="195"/>
                <a:chOff x="1339" y="2994"/>
                <a:chExt cx="270" cy="195"/>
              </a:xfrm>
            </p:grpSpPr>
            <p:sp>
              <p:nvSpPr>
                <p:cNvPr id="46164" name="Oval 217"/>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103" name="Object 218"/>
                <p:cNvGraphicFramePr>
                  <a:graphicFrameLocks noChangeAspect="1"/>
                </p:cNvGraphicFramePr>
                <p:nvPr/>
              </p:nvGraphicFramePr>
              <p:xfrm>
                <a:off x="1417" y="2994"/>
                <a:ext cx="192" cy="195"/>
              </p:xfrm>
              <a:graphic>
                <a:graphicData uri="http://schemas.openxmlformats.org/presentationml/2006/ole">
                  <p:oleObj spid="_x0000_s480285" name="公式" r:id="rId31" imgW="203024" imgH="203024" progId="Equation.3">
                    <p:embed/>
                  </p:oleObj>
                </a:graphicData>
              </a:graphic>
            </p:graphicFrame>
          </p:grpSp>
          <p:grpSp>
            <p:nvGrpSpPr>
              <p:cNvPr id="17" name="Group 219"/>
              <p:cNvGrpSpPr>
                <a:grpSpLocks/>
              </p:cNvGrpSpPr>
              <p:nvPr/>
            </p:nvGrpSpPr>
            <p:grpSpPr bwMode="auto">
              <a:xfrm>
                <a:off x="1016" y="3690"/>
                <a:ext cx="306" cy="218"/>
                <a:chOff x="1016" y="3690"/>
                <a:chExt cx="306" cy="218"/>
              </a:xfrm>
            </p:grpSpPr>
            <p:sp>
              <p:nvSpPr>
                <p:cNvPr id="46163" name="Oval 220"/>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102" name="Object 221"/>
                <p:cNvGraphicFramePr>
                  <a:graphicFrameLocks noChangeAspect="1"/>
                </p:cNvGraphicFramePr>
                <p:nvPr/>
              </p:nvGraphicFramePr>
              <p:xfrm>
                <a:off x="1016" y="3690"/>
                <a:ext cx="228" cy="218"/>
              </p:xfrm>
              <a:graphic>
                <a:graphicData uri="http://schemas.openxmlformats.org/presentationml/2006/ole">
                  <p:oleObj spid="_x0000_s480286" name="公式" r:id="rId32" imgW="215713" imgH="203024" progId="Equation.3">
                    <p:embed/>
                  </p:oleObj>
                </a:graphicData>
              </a:graphic>
            </p:graphicFrame>
          </p:grpSp>
        </p:grpSp>
        <p:grpSp>
          <p:nvGrpSpPr>
            <p:cNvPr id="18" name="Group 222"/>
            <p:cNvGrpSpPr>
              <a:grpSpLocks/>
            </p:cNvGrpSpPr>
            <p:nvPr/>
          </p:nvGrpSpPr>
          <p:grpSpPr bwMode="auto">
            <a:xfrm>
              <a:off x="1423" y="2150"/>
              <a:ext cx="1018" cy="1559"/>
              <a:chOff x="2624" y="2312"/>
              <a:chExt cx="1018" cy="1559"/>
            </a:xfrm>
          </p:grpSpPr>
          <p:sp>
            <p:nvSpPr>
              <p:cNvPr id="46155" name="Line 223"/>
              <p:cNvSpPr>
                <a:spLocks noChangeShapeType="1"/>
              </p:cNvSpPr>
              <p:nvPr/>
            </p:nvSpPr>
            <p:spPr bwMode="auto">
              <a:xfrm rot="5400000" flipH="1">
                <a:off x="2359" y="3087"/>
                <a:ext cx="1550" cy="0"/>
              </a:xfrm>
              <a:prstGeom prst="line">
                <a:avLst/>
              </a:prstGeom>
              <a:noFill/>
              <a:ln w="12700">
                <a:solidFill>
                  <a:srgbClr val="339966"/>
                </a:solidFill>
                <a:prstDash val="lgDash"/>
                <a:round/>
                <a:headEnd/>
                <a:tailEnd/>
              </a:ln>
            </p:spPr>
            <p:txBody>
              <a:bodyPr/>
              <a:lstStyle/>
              <a:p>
                <a:endParaRPr lang="zh-CN" altLang="en-US"/>
              </a:p>
            </p:txBody>
          </p:sp>
          <p:sp>
            <p:nvSpPr>
              <p:cNvPr id="46156" name="Line 224"/>
              <p:cNvSpPr>
                <a:spLocks noChangeShapeType="1"/>
              </p:cNvSpPr>
              <p:nvPr/>
            </p:nvSpPr>
            <p:spPr bwMode="auto">
              <a:xfrm rot="5400000" flipH="1">
                <a:off x="2213" y="3460"/>
                <a:ext cx="822" cy="0"/>
              </a:xfrm>
              <a:prstGeom prst="line">
                <a:avLst/>
              </a:prstGeom>
              <a:noFill/>
              <a:ln w="12700">
                <a:solidFill>
                  <a:srgbClr val="339966"/>
                </a:solidFill>
                <a:prstDash val="lgDash"/>
                <a:round/>
                <a:headEnd/>
                <a:tailEnd/>
              </a:ln>
            </p:spPr>
            <p:txBody>
              <a:bodyPr/>
              <a:lstStyle/>
              <a:p>
                <a:endParaRPr lang="zh-CN" altLang="en-US"/>
              </a:p>
            </p:txBody>
          </p:sp>
          <p:sp>
            <p:nvSpPr>
              <p:cNvPr id="46157" name="Line 225"/>
              <p:cNvSpPr>
                <a:spLocks noChangeShapeType="1"/>
              </p:cNvSpPr>
              <p:nvPr/>
            </p:nvSpPr>
            <p:spPr bwMode="auto">
              <a:xfrm rot="5400000" flipH="1">
                <a:off x="2981" y="3202"/>
                <a:ext cx="1321" cy="0"/>
              </a:xfrm>
              <a:prstGeom prst="line">
                <a:avLst/>
              </a:prstGeom>
              <a:noFill/>
              <a:ln w="12700">
                <a:solidFill>
                  <a:srgbClr val="339966"/>
                </a:solidFill>
                <a:prstDash val="lgDash"/>
                <a:round/>
                <a:headEnd/>
                <a:tailEnd/>
              </a:ln>
            </p:spPr>
            <p:txBody>
              <a:bodyPr/>
              <a:lstStyle/>
              <a:p>
                <a:endParaRPr lang="zh-CN" altLang="en-US"/>
              </a:p>
            </p:txBody>
          </p:sp>
          <p:sp>
            <p:nvSpPr>
              <p:cNvPr id="46158" name="Freeform 226"/>
              <p:cNvSpPr>
                <a:spLocks/>
              </p:cNvSpPr>
              <p:nvPr/>
            </p:nvSpPr>
            <p:spPr bwMode="auto">
              <a:xfrm>
                <a:off x="3134" y="2338"/>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6159" name="Freeform 227"/>
              <p:cNvSpPr>
                <a:spLocks/>
              </p:cNvSpPr>
              <p:nvPr/>
            </p:nvSpPr>
            <p:spPr bwMode="auto">
              <a:xfrm rot="10800000">
                <a:off x="2626" y="2795"/>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46101" name="Object 228"/>
            <p:cNvGraphicFramePr>
              <a:graphicFrameLocks noChangeAspect="1"/>
            </p:cNvGraphicFramePr>
            <p:nvPr/>
          </p:nvGraphicFramePr>
          <p:xfrm>
            <a:off x="1700" y="2303"/>
            <a:ext cx="207" cy="305"/>
          </p:xfrm>
          <a:graphic>
            <a:graphicData uri="http://schemas.openxmlformats.org/presentationml/2006/ole">
              <p:oleObj spid="_x0000_s480287" name="公式" r:id="rId33" imgW="152334" imgH="228501" progId="Equation.3">
                <p:embed/>
              </p:oleObj>
            </a:graphicData>
          </a:graphic>
        </p:graphicFrame>
      </p:grpSp>
      <p:sp>
        <p:nvSpPr>
          <p:cNvPr id="256230" name="Line 230"/>
          <p:cNvSpPr>
            <a:spLocks noChangeShapeType="1"/>
          </p:cNvSpPr>
          <p:nvPr/>
        </p:nvSpPr>
        <p:spPr bwMode="auto">
          <a:xfrm>
            <a:off x="3241675" y="4316413"/>
            <a:ext cx="3709988" cy="1290637"/>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56231" name="Line 231"/>
          <p:cNvSpPr>
            <a:spLocks noChangeShapeType="1"/>
          </p:cNvSpPr>
          <p:nvPr/>
        </p:nvSpPr>
        <p:spPr bwMode="auto">
          <a:xfrm>
            <a:off x="6548438" y="4518025"/>
            <a:ext cx="403225" cy="1089025"/>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56232" name="Text Box 232"/>
          <p:cNvSpPr txBox="1">
            <a:spLocks noChangeArrowheads="1"/>
          </p:cNvSpPr>
          <p:nvPr/>
        </p:nvSpPr>
        <p:spPr bwMode="auto">
          <a:xfrm>
            <a:off x="6469063" y="5607050"/>
            <a:ext cx="1168400"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相位相反</a:t>
            </a:r>
          </a:p>
        </p:txBody>
      </p:sp>
      <p:grpSp>
        <p:nvGrpSpPr>
          <p:cNvPr id="19" name="Group 250"/>
          <p:cNvGrpSpPr>
            <a:grpSpLocks/>
          </p:cNvGrpSpPr>
          <p:nvPr/>
        </p:nvGrpSpPr>
        <p:grpSpPr bwMode="auto">
          <a:xfrm>
            <a:off x="4441825" y="1373188"/>
            <a:ext cx="3125788" cy="3467100"/>
            <a:chOff x="2798" y="865"/>
            <a:chExt cx="1969" cy="2184"/>
          </a:xfrm>
        </p:grpSpPr>
        <p:sp>
          <p:nvSpPr>
            <p:cNvPr id="46145" name="Line 60"/>
            <p:cNvSpPr>
              <a:spLocks noChangeShapeType="1"/>
            </p:cNvSpPr>
            <p:nvPr/>
          </p:nvSpPr>
          <p:spPr bwMode="auto">
            <a:xfrm rot="5400000" flipH="1">
              <a:off x="2448" y="1627"/>
              <a:ext cx="1524" cy="0"/>
            </a:xfrm>
            <a:prstGeom prst="line">
              <a:avLst/>
            </a:prstGeom>
            <a:noFill/>
            <a:ln w="12700">
              <a:solidFill>
                <a:srgbClr val="339966"/>
              </a:solidFill>
              <a:prstDash val="lgDash"/>
              <a:round/>
              <a:headEnd/>
              <a:tailEnd/>
            </a:ln>
          </p:spPr>
          <p:txBody>
            <a:bodyPr/>
            <a:lstStyle/>
            <a:p>
              <a:endParaRPr lang="zh-CN" altLang="en-US"/>
            </a:p>
          </p:txBody>
        </p:sp>
        <p:sp>
          <p:nvSpPr>
            <p:cNvPr id="46146" name="Line 61"/>
            <p:cNvSpPr>
              <a:spLocks noChangeShapeType="1"/>
            </p:cNvSpPr>
            <p:nvPr/>
          </p:nvSpPr>
          <p:spPr bwMode="auto">
            <a:xfrm rot="5400000" flipH="1">
              <a:off x="2778" y="2109"/>
              <a:ext cx="1880" cy="0"/>
            </a:xfrm>
            <a:prstGeom prst="line">
              <a:avLst/>
            </a:prstGeom>
            <a:noFill/>
            <a:ln w="12700">
              <a:solidFill>
                <a:srgbClr val="339966"/>
              </a:solidFill>
              <a:prstDash val="lgDash"/>
              <a:round/>
              <a:headEnd/>
              <a:tailEnd/>
            </a:ln>
          </p:spPr>
          <p:txBody>
            <a:bodyPr/>
            <a:lstStyle/>
            <a:p>
              <a:endParaRPr lang="zh-CN" altLang="en-US"/>
            </a:p>
          </p:txBody>
        </p:sp>
        <p:sp>
          <p:nvSpPr>
            <p:cNvPr id="46147" name="Line 62"/>
            <p:cNvSpPr>
              <a:spLocks noChangeShapeType="1"/>
            </p:cNvSpPr>
            <p:nvPr/>
          </p:nvSpPr>
          <p:spPr bwMode="auto">
            <a:xfrm rot="5400000" flipH="1">
              <a:off x="3604" y="2097"/>
              <a:ext cx="1295" cy="0"/>
            </a:xfrm>
            <a:prstGeom prst="line">
              <a:avLst/>
            </a:prstGeom>
            <a:noFill/>
            <a:ln w="12700">
              <a:solidFill>
                <a:srgbClr val="339966"/>
              </a:solidFill>
              <a:prstDash val="lgDash"/>
              <a:round/>
              <a:headEnd/>
              <a:tailEnd/>
            </a:ln>
          </p:spPr>
          <p:txBody>
            <a:bodyPr/>
            <a:lstStyle/>
            <a:p>
              <a:endParaRPr lang="zh-CN" altLang="en-US"/>
            </a:p>
          </p:txBody>
        </p:sp>
        <p:sp>
          <p:nvSpPr>
            <p:cNvPr id="46148" name="Freeform 76"/>
            <p:cNvSpPr>
              <a:spLocks/>
            </p:cNvSpPr>
            <p:nvPr/>
          </p:nvSpPr>
          <p:spPr bwMode="auto">
            <a:xfrm rot="-5400000">
              <a:off x="3261" y="2109"/>
              <a:ext cx="406" cy="508"/>
            </a:xfrm>
            <a:custGeom>
              <a:avLst/>
              <a:gdLst>
                <a:gd name="T0" fmla="*/ 0 w 330"/>
                <a:gd name="T1" fmla="*/ 292751682 h 305"/>
                <a:gd name="T2" fmla="*/ 40925 w 330"/>
                <a:gd name="T3" fmla="*/ 0 h 305"/>
                <a:gd name="T4" fmla="*/ 88919 w 330"/>
                <a:gd name="T5" fmla="*/ 292751682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6149" name="Freeform 78"/>
            <p:cNvSpPr>
              <a:spLocks/>
            </p:cNvSpPr>
            <p:nvPr/>
          </p:nvSpPr>
          <p:spPr bwMode="auto">
            <a:xfrm rot="5400000">
              <a:off x="3769" y="2516"/>
              <a:ext cx="406" cy="508"/>
            </a:xfrm>
            <a:custGeom>
              <a:avLst/>
              <a:gdLst>
                <a:gd name="T0" fmla="*/ 0 w 330"/>
                <a:gd name="T1" fmla="*/ 292751682 h 305"/>
                <a:gd name="T2" fmla="*/ 40925 w 330"/>
                <a:gd name="T3" fmla="*/ 0 h 305"/>
                <a:gd name="T4" fmla="*/ 88919 w 330"/>
                <a:gd name="T5" fmla="*/ 292751682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6099" name="Object 242"/>
            <p:cNvGraphicFramePr>
              <a:graphicFrameLocks noChangeAspect="1"/>
            </p:cNvGraphicFramePr>
            <p:nvPr/>
          </p:nvGraphicFramePr>
          <p:xfrm>
            <a:off x="4014" y="1934"/>
            <a:ext cx="753" cy="226"/>
          </p:xfrm>
          <a:graphic>
            <a:graphicData uri="http://schemas.openxmlformats.org/presentationml/2006/ole">
              <p:oleObj spid="_x0000_s480288" name="公式" r:id="rId34" imgW="723586" imgH="241195" progId="Equation.3">
                <p:embed/>
              </p:oleObj>
            </a:graphicData>
          </a:graphic>
        </p:graphicFrame>
        <p:graphicFrame>
          <p:nvGraphicFramePr>
            <p:cNvPr id="46100" name="Object 249"/>
            <p:cNvGraphicFramePr>
              <a:graphicFrameLocks noChangeAspect="1"/>
            </p:cNvGraphicFramePr>
            <p:nvPr/>
          </p:nvGraphicFramePr>
          <p:xfrm>
            <a:off x="2798" y="1906"/>
            <a:ext cx="749" cy="225"/>
          </p:xfrm>
          <a:graphic>
            <a:graphicData uri="http://schemas.openxmlformats.org/presentationml/2006/ole">
              <p:oleObj spid="_x0000_s480289" name="公式" r:id="rId35" imgW="723586" imgH="241195" progId="Equation.3">
                <p:embed/>
              </p:oleObj>
            </a:graphicData>
          </a:graphic>
        </p:graphicFrame>
      </p:grpSp>
      <p:grpSp>
        <p:nvGrpSpPr>
          <p:cNvPr id="20" name="Group 20"/>
          <p:cNvGrpSpPr>
            <a:grpSpLocks/>
          </p:cNvGrpSpPr>
          <p:nvPr/>
        </p:nvGrpSpPr>
        <p:grpSpPr bwMode="auto">
          <a:xfrm>
            <a:off x="3886200" y="496888"/>
            <a:ext cx="3998913" cy="2811462"/>
            <a:chOff x="1381" y="2396"/>
            <a:chExt cx="2519" cy="1771"/>
          </a:xfrm>
        </p:grpSpPr>
        <p:grpSp>
          <p:nvGrpSpPr>
            <p:cNvPr id="21" name="Group 21"/>
            <p:cNvGrpSpPr>
              <a:grpSpLocks/>
            </p:cNvGrpSpPr>
            <p:nvPr/>
          </p:nvGrpSpPr>
          <p:grpSpPr bwMode="auto">
            <a:xfrm>
              <a:off x="1381" y="2396"/>
              <a:ext cx="2519" cy="1743"/>
              <a:chOff x="413" y="2646"/>
              <a:chExt cx="1882" cy="1425"/>
            </a:xfrm>
          </p:grpSpPr>
          <p:sp>
            <p:nvSpPr>
              <p:cNvPr id="46144" name="Line 22"/>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6097" name="Object 23"/>
              <p:cNvGraphicFramePr>
                <a:graphicFrameLocks noChangeAspect="1"/>
              </p:cNvGraphicFramePr>
              <p:nvPr/>
            </p:nvGraphicFramePr>
            <p:xfrm>
              <a:off x="413" y="2646"/>
              <a:ext cx="288" cy="426"/>
            </p:xfrm>
            <a:graphic>
              <a:graphicData uri="http://schemas.openxmlformats.org/presentationml/2006/ole">
                <p:oleObj spid="_x0000_s480290" name="公式" r:id="rId36" imgW="304536" imgH="444114" progId="Equation.3">
                  <p:embed/>
                </p:oleObj>
              </a:graphicData>
            </a:graphic>
          </p:graphicFrame>
          <p:graphicFrame>
            <p:nvGraphicFramePr>
              <p:cNvPr id="46098" name="Object 24"/>
              <p:cNvGraphicFramePr>
                <a:graphicFrameLocks noChangeAspect="1"/>
              </p:cNvGraphicFramePr>
              <p:nvPr/>
            </p:nvGraphicFramePr>
            <p:xfrm>
              <a:off x="2055" y="3851"/>
              <a:ext cx="240" cy="220"/>
            </p:xfrm>
            <a:graphic>
              <a:graphicData uri="http://schemas.openxmlformats.org/presentationml/2006/ole">
                <p:oleObj spid="_x0000_s480291" name="公式" r:id="rId37" imgW="253890" imgH="228501" progId="Equation.3">
                  <p:embed/>
                </p:oleObj>
              </a:graphicData>
            </a:graphic>
          </p:graphicFrame>
        </p:grpSp>
        <p:grpSp>
          <p:nvGrpSpPr>
            <p:cNvPr id="22" name="Group 25"/>
            <p:cNvGrpSpPr>
              <a:grpSpLocks/>
            </p:cNvGrpSpPr>
            <p:nvPr/>
          </p:nvGrpSpPr>
          <p:grpSpPr bwMode="auto">
            <a:xfrm>
              <a:off x="1461" y="2761"/>
              <a:ext cx="2054" cy="1406"/>
              <a:chOff x="1461" y="2761"/>
              <a:chExt cx="2054" cy="1406"/>
            </a:xfrm>
          </p:grpSpPr>
          <p:sp>
            <p:nvSpPr>
              <p:cNvPr id="46139" name="Oval 26"/>
              <p:cNvSpPr>
                <a:spLocks noChangeArrowheads="1"/>
              </p:cNvSpPr>
              <p:nvPr/>
            </p:nvSpPr>
            <p:spPr bwMode="auto">
              <a:xfrm>
                <a:off x="2610" y="3206"/>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6140" name="Line 27"/>
              <p:cNvSpPr>
                <a:spLocks noChangeShapeType="1"/>
              </p:cNvSpPr>
              <p:nvPr/>
            </p:nvSpPr>
            <p:spPr bwMode="auto">
              <a:xfrm flipH="1">
                <a:off x="1793" y="3246"/>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6092" name="Object 28"/>
              <p:cNvGraphicFramePr>
                <a:graphicFrameLocks noChangeAspect="1"/>
              </p:cNvGraphicFramePr>
              <p:nvPr/>
            </p:nvGraphicFramePr>
            <p:xfrm>
              <a:off x="1461" y="3070"/>
              <a:ext cx="330" cy="284"/>
            </p:xfrm>
            <a:graphic>
              <a:graphicData uri="http://schemas.openxmlformats.org/presentationml/2006/ole">
                <p:oleObj spid="_x0000_s480292" name="公式" r:id="rId38" imgW="253890" imgH="241195" progId="Equation.3">
                  <p:embed/>
                </p:oleObj>
              </a:graphicData>
            </a:graphic>
          </p:graphicFrame>
          <p:graphicFrame>
            <p:nvGraphicFramePr>
              <p:cNvPr id="46093" name="Object 29"/>
              <p:cNvGraphicFramePr>
                <a:graphicFrameLocks noChangeAspect="1"/>
              </p:cNvGraphicFramePr>
              <p:nvPr/>
            </p:nvGraphicFramePr>
            <p:xfrm>
              <a:off x="2460" y="3883"/>
              <a:ext cx="432" cy="284"/>
            </p:xfrm>
            <a:graphic>
              <a:graphicData uri="http://schemas.openxmlformats.org/presentationml/2006/ole">
                <p:oleObj spid="_x0000_s480293" name="公式" r:id="rId39" imgW="330057" imgH="241195" progId="Equation.3">
                  <p:embed/>
                </p:oleObj>
              </a:graphicData>
            </a:graphic>
          </p:graphicFrame>
          <p:sp>
            <p:nvSpPr>
              <p:cNvPr id="46141" name="Line 30"/>
              <p:cNvSpPr>
                <a:spLocks noChangeShapeType="1"/>
              </p:cNvSpPr>
              <p:nvPr/>
            </p:nvSpPr>
            <p:spPr bwMode="auto">
              <a:xfrm>
                <a:off x="2656" y="3246"/>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46094" name="Object 31"/>
              <p:cNvGraphicFramePr>
                <a:graphicFrameLocks noChangeAspect="1"/>
              </p:cNvGraphicFramePr>
              <p:nvPr/>
            </p:nvGraphicFramePr>
            <p:xfrm>
              <a:off x="2742" y="3060"/>
              <a:ext cx="215" cy="239"/>
            </p:xfrm>
            <a:graphic>
              <a:graphicData uri="http://schemas.openxmlformats.org/presentationml/2006/ole">
                <p:oleObj spid="_x0000_s480294" name="公式" r:id="rId40" imgW="164957" imgH="203024" progId="Equation.3">
                  <p:embed/>
                </p:oleObj>
              </a:graphicData>
            </a:graphic>
          </p:graphicFrame>
          <p:sp>
            <p:nvSpPr>
              <p:cNvPr id="46142" name="Oval 32"/>
              <p:cNvSpPr>
                <a:spLocks noChangeArrowheads="1"/>
              </p:cNvSpPr>
              <p:nvPr/>
            </p:nvSpPr>
            <p:spPr bwMode="auto">
              <a:xfrm>
                <a:off x="2102" y="29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095" name="Object 33"/>
              <p:cNvGraphicFramePr>
                <a:graphicFrameLocks noChangeAspect="1"/>
              </p:cNvGraphicFramePr>
              <p:nvPr/>
            </p:nvGraphicFramePr>
            <p:xfrm>
              <a:off x="2210" y="2761"/>
              <a:ext cx="264" cy="239"/>
            </p:xfrm>
            <a:graphic>
              <a:graphicData uri="http://schemas.openxmlformats.org/presentationml/2006/ole">
                <p:oleObj spid="_x0000_s480295" name="公式" r:id="rId41" imgW="203024" imgH="203024" progId="Equation.3">
                  <p:embed/>
                </p:oleObj>
              </a:graphicData>
            </a:graphic>
          </p:graphicFrame>
          <p:sp>
            <p:nvSpPr>
              <p:cNvPr id="46143" name="Oval 34"/>
              <p:cNvSpPr>
                <a:spLocks noChangeArrowheads="1"/>
              </p:cNvSpPr>
              <p:nvPr/>
            </p:nvSpPr>
            <p:spPr bwMode="auto">
              <a:xfrm>
                <a:off x="3135" y="35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096" name="Object 35"/>
              <p:cNvGraphicFramePr>
                <a:graphicFrameLocks noChangeAspect="1"/>
              </p:cNvGraphicFramePr>
              <p:nvPr/>
            </p:nvGraphicFramePr>
            <p:xfrm>
              <a:off x="3234" y="3361"/>
              <a:ext cx="281" cy="239"/>
            </p:xfrm>
            <a:graphic>
              <a:graphicData uri="http://schemas.openxmlformats.org/presentationml/2006/ole">
                <p:oleObj spid="_x0000_s480296" name="公式" r:id="rId42" imgW="215713" imgH="203024" progId="Equation.3">
                  <p:embed/>
                </p:oleObj>
              </a:graphicData>
            </a:graphic>
          </p:graphicFrame>
        </p:grpSp>
      </p:grpSp>
      <p:graphicFrame>
        <p:nvGraphicFramePr>
          <p:cNvPr id="256251" name="Object 251"/>
          <p:cNvGraphicFramePr>
            <a:graphicFrameLocks noChangeAspect="1"/>
          </p:cNvGraphicFramePr>
          <p:nvPr/>
        </p:nvGraphicFramePr>
        <p:xfrm>
          <a:off x="7270750" y="5095875"/>
          <a:ext cx="1676400" cy="542925"/>
        </p:xfrm>
        <a:graphic>
          <a:graphicData uri="http://schemas.openxmlformats.org/presentationml/2006/ole">
            <p:oleObj spid="_x0000_s480297" name="公式" r:id="rId43" imgW="698500" imgH="228600" progId="Equation.3">
              <p:embed/>
            </p:oleObj>
          </a:graphicData>
        </a:graphic>
      </p:graphicFrame>
      <p:graphicFrame>
        <p:nvGraphicFramePr>
          <p:cNvPr id="256252" name="Object 252"/>
          <p:cNvGraphicFramePr>
            <a:graphicFrameLocks noChangeAspect="1"/>
          </p:cNvGraphicFramePr>
          <p:nvPr/>
        </p:nvGraphicFramePr>
        <p:xfrm>
          <a:off x="3619500" y="5135563"/>
          <a:ext cx="2500313" cy="542925"/>
        </p:xfrm>
        <a:graphic>
          <a:graphicData uri="http://schemas.openxmlformats.org/presentationml/2006/ole">
            <p:oleObj spid="_x0000_s480298" name="公式" r:id="rId44" imgW="1040948" imgH="228501" progId="Equation.3">
              <p:embed/>
            </p:oleObj>
          </a:graphicData>
        </a:graphic>
      </p:graphicFrame>
      <p:sp>
        <p:nvSpPr>
          <p:cNvPr id="46136" name="灯片编号占位符 3"/>
          <p:cNvSpPr>
            <a:spLocks noGrp="1"/>
          </p:cNvSpPr>
          <p:nvPr>
            <p:ph type="sldNum" sz="quarter" idx="12"/>
          </p:nvPr>
        </p:nvSpPr>
        <p:spPr>
          <a:xfrm>
            <a:off x="6754813" y="6381750"/>
            <a:ext cx="2133600" cy="476250"/>
          </a:xfrm>
          <a:noFill/>
        </p:spPr>
        <p:txBody>
          <a:bodyPr/>
          <a:lstStyle/>
          <a:p>
            <a:fld id="{7364D15C-3A86-409F-BCF5-242AEF7ED92D}" type="slidenum">
              <a:rPr lang="en-US" altLang="zh-CN" smtClean="0">
                <a:latin typeface="Arial" pitchFamily="34" charset="0"/>
              </a:rPr>
              <a:pPr/>
              <a:t>64</a:t>
            </a:fld>
            <a:endParaRPr lang="en-US" altLang="zh-CN"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256049"/>
                                        </p:tgtEl>
                                        <p:attrNameLst>
                                          <p:attrName>style.visibility</p:attrName>
                                        </p:attrNameLst>
                                      </p:cBhvr>
                                      <p:to>
                                        <p:strVal val="visible"/>
                                      </p:to>
                                    </p:set>
                                    <p:animEffect transition="in" filter="blinds(horizontal)">
                                      <p:cBhvr>
                                        <p:cTn id="15" dur="500"/>
                                        <p:tgtEl>
                                          <p:spTgt spid="256049"/>
                                        </p:tgtEl>
                                      </p:cBhvr>
                                    </p:animEffect>
                                  </p:childTnLst>
                                </p:cTn>
                              </p:par>
                              <p:par>
                                <p:cTn id="16" presetID="3" presetClass="entr" presetSubtype="10" fill="hold" nodeType="withEffect">
                                  <p:stCondLst>
                                    <p:cond delay="0"/>
                                  </p:stCondLst>
                                  <p:childTnLst>
                                    <p:set>
                                      <p:cBhvr>
                                        <p:cTn id="17" dur="1" fill="hold">
                                          <p:stCondLst>
                                            <p:cond delay="0"/>
                                          </p:stCondLst>
                                        </p:cTn>
                                        <p:tgtEl>
                                          <p:spTgt spid="256050"/>
                                        </p:tgtEl>
                                        <p:attrNameLst>
                                          <p:attrName>style.visibility</p:attrName>
                                        </p:attrNameLst>
                                      </p:cBhvr>
                                      <p:to>
                                        <p:strVal val="visible"/>
                                      </p:to>
                                    </p:set>
                                    <p:animEffect transition="in" filter="blinds(horizontal)">
                                      <p:cBhvr>
                                        <p:cTn id="18" dur="500"/>
                                        <p:tgtEl>
                                          <p:spTgt spid="256050"/>
                                        </p:tgtEl>
                                      </p:cBhvr>
                                    </p:animEffect>
                                  </p:childTnLst>
                                </p:cTn>
                              </p:par>
                              <p:par>
                                <p:cTn id="19" presetID="3" presetClass="entr" presetSubtype="10" fill="hold" nodeType="withEffect">
                                  <p:stCondLst>
                                    <p:cond delay="0"/>
                                  </p:stCondLst>
                                  <p:childTnLst>
                                    <p:set>
                                      <p:cBhvr>
                                        <p:cTn id="20" dur="1" fill="hold">
                                          <p:stCondLst>
                                            <p:cond delay="0"/>
                                          </p:stCondLst>
                                        </p:cTn>
                                        <p:tgtEl>
                                          <p:spTgt spid="256051"/>
                                        </p:tgtEl>
                                        <p:attrNameLst>
                                          <p:attrName>style.visibility</p:attrName>
                                        </p:attrNameLst>
                                      </p:cBhvr>
                                      <p:to>
                                        <p:strVal val="visible"/>
                                      </p:to>
                                    </p:set>
                                    <p:animEffect transition="in" filter="blinds(horizontal)">
                                      <p:cBhvr>
                                        <p:cTn id="21" dur="500"/>
                                        <p:tgtEl>
                                          <p:spTgt spid="256051"/>
                                        </p:tgtEl>
                                      </p:cBhvr>
                                    </p:animEffect>
                                  </p:childTnLst>
                                </p:cTn>
                              </p:par>
                              <p:par>
                                <p:cTn id="22" presetID="3" presetClass="entr" presetSubtype="10" fill="hold" nodeType="withEffect">
                                  <p:stCondLst>
                                    <p:cond delay="0"/>
                                  </p:stCondLst>
                                  <p:childTnLst>
                                    <p:set>
                                      <p:cBhvr>
                                        <p:cTn id="23" dur="1" fill="hold">
                                          <p:stCondLst>
                                            <p:cond delay="0"/>
                                          </p:stCondLst>
                                        </p:cTn>
                                        <p:tgtEl>
                                          <p:spTgt spid="256052"/>
                                        </p:tgtEl>
                                        <p:attrNameLst>
                                          <p:attrName>style.visibility</p:attrName>
                                        </p:attrNameLst>
                                      </p:cBhvr>
                                      <p:to>
                                        <p:strVal val="visible"/>
                                      </p:to>
                                    </p:set>
                                    <p:animEffect transition="in" filter="blinds(horizontal)">
                                      <p:cBhvr>
                                        <p:cTn id="24" dur="500"/>
                                        <p:tgtEl>
                                          <p:spTgt spid="25605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par>
                                <p:cTn id="35" presetID="3" presetClass="entr" presetSubtype="10" fill="hold" nodeType="withEffect">
                                  <p:stCondLst>
                                    <p:cond delay="0"/>
                                  </p:stCondLst>
                                  <p:childTnLst>
                                    <p:set>
                                      <p:cBhvr>
                                        <p:cTn id="36" dur="1" fill="hold">
                                          <p:stCondLst>
                                            <p:cond delay="0"/>
                                          </p:stCondLst>
                                        </p:cTn>
                                        <p:tgtEl>
                                          <p:spTgt spid="256065"/>
                                        </p:tgtEl>
                                        <p:attrNameLst>
                                          <p:attrName>style.visibility</p:attrName>
                                        </p:attrNameLst>
                                      </p:cBhvr>
                                      <p:to>
                                        <p:strVal val="visible"/>
                                      </p:to>
                                    </p:set>
                                    <p:animEffect transition="in" filter="blinds(horizontal)">
                                      <p:cBhvr>
                                        <p:cTn id="37" dur="500"/>
                                        <p:tgtEl>
                                          <p:spTgt spid="2560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6230"/>
                                        </p:tgtEl>
                                        <p:attrNameLst>
                                          <p:attrName>style.visibility</p:attrName>
                                        </p:attrNameLst>
                                      </p:cBhvr>
                                      <p:to>
                                        <p:strVal val="visible"/>
                                      </p:to>
                                    </p:set>
                                    <p:animEffect transition="in" filter="blinds(horizontal)">
                                      <p:cBhvr>
                                        <p:cTn id="47" dur="500"/>
                                        <p:tgtEl>
                                          <p:spTgt spid="25623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56231"/>
                                        </p:tgtEl>
                                        <p:attrNameLst>
                                          <p:attrName>style.visibility</p:attrName>
                                        </p:attrNameLst>
                                      </p:cBhvr>
                                      <p:to>
                                        <p:strVal val="visible"/>
                                      </p:to>
                                    </p:set>
                                    <p:animEffect transition="in" filter="blinds(horizontal)">
                                      <p:cBhvr>
                                        <p:cTn id="50" dur="500"/>
                                        <p:tgtEl>
                                          <p:spTgt spid="256231"/>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56232"/>
                                        </p:tgtEl>
                                        <p:attrNameLst>
                                          <p:attrName>style.visibility</p:attrName>
                                        </p:attrNameLst>
                                      </p:cBhvr>
                                      <p:to>
                                        <p:strVal val="visible"/>
                                      </p:to>
                                    </p:set>
                                    <p:animEffect transition="in" filter="blinds(horizontal)">
                                      <p:cBhvr>
                                        <p:cTn id="53" dur="500"/>
                                        <p:tgtEl>
                                          <p:spTgt spid="25623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56252"/>
                                        </p:tgtEl>
                                        <p:attrNameLst>
                                          <p:attrName>style.visibility</p:attrName>
                                        </p:attrNameLst>
                                      </p:cBhvr>
                                      <p:to>
                                        <p:strVal val="visible"/>
                                      </p:to>
                                    </p:set>
                                    <p:animEffect transition="in" filter="blinds(horizontal)">
                                      <p:cBhvr>
                                        <p:cTn id="58" dur="500"/>
                                        <p:tgtEl>
                                          <p:spTgt spid="25625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56251"/>
                                        </p:tgtEl>
                                        <p:attrNameLst>
                                          <p:attrName>style.visibility</p:attrName>
                                        </p:attrNameLst>
                                      </p:cBhvr>
                                      <p:to>
                                        <p:strVal val="visible"/>
                                      </p:to>
                                    </p:set>
                                    <p:animEffect transition="in" filter="blinds(horizontal)">
                                      <p:cBhvr>
                                        <p:cTn id="63" dur="500"/>
                                        <p:tgtEl>
                                          <p:spTgt spid="256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30" grpId="0" animBg="1"/>
      <p:bldP spid="256231" grpId="0" animBg="1"/>
      <p:bldP spid="25623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39" name="日期占位符 1"/>
          <p:cNvSpPr>
            <a:spLocks noGrp="1"/>
          </p:cNvSpPr>
          <p:nvPr>
            <p:ph type="dt" sz="quarter" idx="10"/>
          </p:nvPr>
        </p:nvSpPr>
        <p:spPr>
          <a:xfrm>
            <a:off x="457200" y="6604000"/>
            <a:ext cx="2133600" cy="476250"/>
          </a:xfrm>
          <a:noFill/>
        </p:spPr>
        <p:txBody>
          <a:bodyPr/>
          <a:lstStyle/>
          <a:p>
            <a:fld id="{165209BB-29D5-496A-B0EB-9132538919EA}" type="datetime1">
              <a:rPr lang="zh-CN" altLang="en-US" smtClean="0">
                <a:latin typeface="Arial" pitchFamily="34" charset="0"/>
              </a:rPr>
              <a:pPr/>
              <a:t>2019-10-16</a:t>
            </a:fld>
            <a:endParaRPr lang="en-US" altLang="zh-CN" smtClean="0">
              <a:latin typeface="Arial" pitchFamily="34" charset="0"/>
            </a:endParaRPr>
          </a:p>
        </p:txBody>
      </p:sp>
      <p:sp>
        <p:nvSpPr>
          <p:cNvPr id="47140"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47141" name="灯片编号占位符 3"/>
          <p:cNvSpPr>
            <a:spLocks noGrp="1"/>
          </p:cNvSpPr>
          <p:nvPr>
            <p:ph type="sldNum" sz="quarter" idx="12"/>
          </p:nvPr>
        </p:nvSpPr>
        <p:spPr>
          <a:xfrm>
            <a:off x="6553200" y="6604000"/>
            <a:ext cx="2133600" cy="476250"/>
          </a:xfrm>
          <a:noFill/>
        </p:spPr>
        <p:txBody>
          <a:bodyPr/>
          <a:lstStyle/>
          <a:p>
            <a:fld id="{D0F2C5C0-EDB8-49A9-9C20-1B976850722D}" type="slidenum">
              <a:rPr lang="en-US" altLang="zh-CN" smtClean="0">
                <a:latin typeface="Arial" pitchFamily="34" charset="0"/>
              </a:rPr>
              <a:pPr/>
              <a:t>65</a:t>
            </a:fld>
            <a:endParaRPr lang="en-US" altLang="zh-CN" smtClean="0">
              <a:latin typeface="Arial" pitchFamily="34" charset="0"/>
            </a:endParaRPr>
          </a:p>
        </p:txBody>
      </p:sp>
      <p:sp>
        <p:nvSpPr>
          <p:cNvPr id="259076" name="Text Box 4"/>
          <p:cNvSpPr txBox="1">
            <a:spLocks noChangeArrowheads="1"/>
          </p:cNvSpPr>
          <p:nvPr/>
        </p:nvSpPr>
        <p:spPr bwMode="auto">
          <a:xfrm>
            <a:off x="285750" y="492125"/>
            <a:ext cx="5278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Q</a:t>
            </a:r>
            <a:r>
              <a:rPr lang="zh-CN" altLang="en-US" sz="2400"/>
              <a:t>点选择</a:t>
            </a:r>
            <a:r>
              <a:rPr lang="zh-CN" altLang="en-US" sz="2400">
                <a:solidFill>
                  <a:srgbClr val="FF0000"/>
                </a:solidFill>
              </a:rPr>
              <a:t>过低</a:t>
            </a:r>
            <a:r>
              <a:rPr lang="zh-CN" altLang="en-US" sz="2400"/>
              <a:t>产生</a:t>
            </a:r>
            <a:r>
              <a:rPr lang="zh-CN" altLang="en-US" sz="2400">
                <a:solidFill>
                  <a:srgbClr val="FF0000"/>
                </a:solidFill>
              </a:rPr>
              <a:t>截止失真</a:t>
            </a:r>
            <a:endParaRPr lang="zh-CN" altLang="en-US" sz="2400"/>
          </a:p>
        </p:txBody>
      </p:sp>
      <p:grpSp>
        <p:nvGrpSpPr>
          <p:cNvPr id="2" name="Group 85"/>
          <p:cNvGrpSpPr>
            <a:grpSpLocks/>
          </p:cNvGrpSpPr>
          <p:nvPr/>
        </p:nvGrpSpPr>
        <p:grpSpPr bwMode="auto">
          <a:xfrm>
            <a:off x="1743075" y="1446213"/>
            <a:ext cx="2652713" cy="2211387"/>
            <a:chOff x="1022" y="696"/>
            <a:chExt cx="1671" cy="1393"/>
          </a:xfrm>
        </p:grpSpPr>
        <p:sp>
          <p:nvSpPr>
            <p:cNvPr id="47230" name="Line 6"/>
            <p:cNvSpPr>
              <a:spLocks noChangeShapeType="1"/>
            </p:cNvSpPr>
            <p:nvPr/>
          </p:nvSpPr>
          <p:spPr bwMode="auto">
            <a:xfrm flipV="1">
              <a:off x="1233" y="788"/>
              <a:ext cx="0" cy="1141"/>
            </a:xfrm>
            <a:prstGeom prst="line">
              <a:avLst/>
            </a:prstGeom>
            <a:noFill/>
            <a:ln w="12700">
              <a:solidFill>
                <a:schemeClr val="tx1"/>
              </a:solidFill>
              <a:round/>
              <a:headEnd/>
              <a:tailEnd type="triangle" w="med" len="med"/>
            </a:ln>
          </p:spPr>
          <p:txBody>
            <a:bodyPr/>
            <a:lstStyle/>
            <a:p>
              <a:endParaRPr lang="zh-CN" altLang="en-US"/>
            </a:p>
          </p:txBody>
        </p:sp>
        <p:sp>
          <p:nvSpPr>
            <p:cNvPr id="47231" name="Line 7"/>
            <p:cNvSpPr>
              <a:spLocks noChangeShapeType="1"/>
            </p:cNvSpPr>
            <p:nvPr/>
          </p:nvSpPr>
          <p:spPr bwMode="auto">
            <a:xfrm>
              <a:off x="1216" y="1912"/>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6" name="Object 8"/>
            <p:cNvGraphicFramePr>
              <a:graphicFrameLocks noChangeAspect="1"/>
            </p:cNvGraphicFramePr>
            <p:nvPr/>
          </p:nvGraphicFramePr>
          <p:xfrm>
            <a:off x="1028" y="696"/>
            <a:ext cx="205" cy="245"/>
          </p:xfrm>
          <a:graphic>
            <a:graphicData uri="http://schemas.openxmlformats.org/presentationml/2006/ole">
              <p:oleObj spid="_x0000_s481282" name="公式" r:id="rId6" imgW="152268" imgH="215713" progId="Equation.3">
                <p:embed/>
              </p:oleObj>
            </a:graphicData>
          </a:graphic>
        </p:graphicFrame>
        <p:graphicFrame>
          <p:nvGraphicFramePr>
            <p:cNvPr id="47137" name="Object 9"/>
            <p:cNvGraphicFramePr>
              <a:graphicFrameLocks noChangeAspect="1"/>
            </p:cNvGraphicFramePr>
            <p:nvPr/>
          </p:nvGraphicFramePr>
          <p:xfrm>
            <a:off x="2351" y="1651"/>
            <a:ext cx="342" cy="227"/>
          </p:xfrm>
          <a:graphic>
            <a:graphicData uri="http://schemas.openxmlformats.org/presentationml/2006/ole">
              <p:oleObj spid="_x0000_s481283" name="公式" r:id="rId7" imgW="241091" imgH="215713" progId="Equation.3">
                <p:embed/>
              </p:oleObj>
            </a:graphicData>
          </a:graphic>
        </p:graphicFrame>
        <p:graphicFrame>
          <p:nvGraphicFramePr>
            <p:cNvPr id="47138" name="Object 10"/>
            <p:cNvGraphicFramePr>
              <a:graphicFrameLocks noChangeAspect="1"/>
            </p:cNvGraphicFramePr>
            <p:nvPr/>
          </p:nvGraphicFramePr>
          <p:xfrm>
            <a:off x="1022" y="1891"/>
            <a:ext cx="245" cy="198"/>
          </p:xfrm>
          <a:graphic>
            <a:graphicData uri="http://schemas.openxmlformats.org/presentationml/2006/ole">
              <p:oleObj spid="_x0000_s481284" name="公式" r:id="rId8" imgW="126835" imgH="139518" progId="Equation.3">
                <p:embed/>
              </p:oleObj>
            </a:graphicData>
          </a:graphic>
        </p:graphicFrame>
      </p:grpSp>
      <p:grpSp>
        <p:nvGrpSpPr>
          <p:cNvPr id="3" name="Group 86"/>
          <p:cNvGrpSpPr>
            <a:grpSpLocks/>
          </p:cNvGrpSpPr>
          <p:nvPr/>
        </p:nvGrpSpPr>
        <p:grpSpPr bwMode="auto">
          <a:xfrm>
            <a:off x="2078038" y="1835150"/>
            <a:ext cx="1317625" cy="1541463"/>
            <a:chOff x="1233" y="941"/>
            <a:chExt cx="830" cy="971"/>
          </a:xfrm>
        </p:grpSpPr>
        <p:sp>
          <p:nvSpPr>
            <p:cNvPr id="47228" name="Line 12"/>
            <p:cNvSpPr>
              <a:spLocks noChangeShapeType="1"/>
            </p:cNvSpPr>
            <p:nvPr/>
          </p:nvSpPr>
          <p:spPr bwMode="auto">
            <a:xfrm>
              <a:off x="1233" y="1912"/>
              <a:ext cx="431" cy="0"/>
            </a:xfrm>
            <a:prstGeom prst="line">
              <a:avLst/>
            </a:prstGeom>
            <a:noFill/>
            <a:ln w="38100">
              <a:solidFill>
                <a:srgbClr val="FF00FF"/>
              </a:solidFill>
              <a:round/>
              <a:headEnd/>
              <a:tailEnd/>
            </a:ln>
          </p:spPr>
          <p:txBody>
            <a:bodyPr/>
            <a:lstStyle/>
            <a:p>
              <a:endParaRPr lang="zh-CN" altLang="en-US"/>
            </a:p>
          </p:txBody>
        </p:sp>
        <p:sp>
          <p:nvSpPr>
            <p:cNvPr id="47229" name="Freeform 13"/>
            <p:cNvSpPr>
              <a:spLocks/>
            </p:cNvSpPr>
            <p:nvPr/>
          </p:nvSpPr>
          <p:spPr bwMode="auto">
            <a:xfrm>
              <a:off x="1639" y="941"/>
              <a:ext cx="424" cy="971"/>
            </a:xfrm>
            <a:custGeom>
              <a:avLst/>
              <a:gdLst>
                <a:gd name="T0" fmla="*/ 0 w 279"/>
                <a:gd name="T1" fmla="*/ 156 h 1042"/>
                <a:gd name="T2" fmla="*/ 12276673 w 279"/>
                <a:gd name="T3" fmla="*/ 125 h 1042"/>
                <a:gd name="T4" fmla="*/ 22545477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88"/>
          <p:cNvGrpSpPr>
            <a:grpSpLocks/>
          </p:cNvGrpSpPr>
          <p:nvPr/>
        </p:nvGrpSpPr>
        <p:grpSpPr bwMode="auto">
          <a:xfrm>
            <a:off x="1647825" y="3810000"/>
            <a:ext cx="2476500" cy="901700"/>
            <a:chOff x="962" y="2185"/>
            <a:chExt cx="1560" cy="568"/>
          </a:xfrm>
        </p:grpSpPr>
        <p:sp>
          <p:nvSpPr>
            <p:cNvPr id="47226" name="Line 40"/>
            <p:cNvSpPr>
              <a:spLocks noChangeShapeType="1"/>
            </p:cNvSpPr>
            <p:nvPr/>
          </p:nvSpPr>
          <p:spPr bwMode="auto">
            <a:xfrm rot="10800000" flipV="1">
              <a:off x="1235"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7227" name="Line 41"/>
            <p:cNvSpPr>
              <a:spLocks noChangeShapeType="1"/>
            </p:cNvSpPr>
            <p:nvPr/>
          </p:nvSpPr>
          <p:spPr bwMode="auto">
            <a:xfrm>
              <a:off x="1235" y="2236"/>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3" name="Object 42"/>
            <p:cNvGraphicFramePr>
              <a:graphicFrameLocks noChangeAspect="1"/>
            </p:cNvGraphicFramePr>
            <p:nvPr/>
          </p:nvGraphicFramePr>
          <p:xfrm>
            <a:off x="962" y="2566"/>
            <a:ext cx="273" cy="187"/>
          </p:xfrm>
          <a:graphic>
            <a:graphicData uri="http://schemas.openxmlformats.org/presentationml/2006/ole">
              <p:oleObj spid="_x0000_s481285" name="公式" r:id="rId9" imgW="203024" imgH="164957" progId="Equation.3">
                <p:embed/>
              </p:oleObj>
            </a:graphicData>
          </a:graphic>
        </p:graphicFrame>
        <p:graphicFrame>
          <p:nvGraphicFramePr>
            <p:cNvPr id="47134" name="Object 43"/>
            <p:cNvGraphicFramePr>
              <a:graphicFrameLocks noChangeAspect="1"/>
            </p:cNvGraphicFramePr>
            <p:nvPr/>
          </p:nvGraphicFramePr>
          <p:xfrm>
            <a:off x="2180" y="2185"/>
            <a:ext cx="342" cy="226"/>
          </p:xfrm>
          <a:graphic>
            <a:graphicData uri="http://schemas.openxmlformats.org/presentationml/2006/ole">
              <p:oleObj spid="_x0000_s481286" name="公式" r:id="rId10" imgW="241091" imgH="215713" progId="Equation.3">
                <p:embed/>
              </p:oleObj>
            </a:graphicData>
          </a:graphic>
        </p:graphicFrame>
        <p:graphicFrame>
          <p:nvGraphicFramePr>
            <p:cNvPr id="47135" name="Object 44"/>
            <p:cNvGraphicFramePr>
              <a:graphicFrameLocks noChangeAspect="1"/>
            </p:cNvGraphicFramePr>
            <p:nvPr/>
          </p:nvGraphicFramePr>
          <p:xfrm>
            <a:off x="1041" y="2191"/>
            <a:ext cx="245" cy="198"/>
          </p:xfrm>
          <a:graphic>
            <a:graphicData uri="http://schemas.openxmlformats.org/presentationml/2006/ole">
              <p:oleObj spid="_x0000_s481287" name="公式" r:id="rId11" imgW="126835" imgH="139518" progId="Equation.3">
                <p:embed/>
              </p:oleObj>
            </a:graphicData>
          </a:graphic>
        </p:graphicFrame>
      </p:grpSp>
      <p:graphicFrame>
        <p:nvGraphicFramePr>
          <p:cNvPr id="259130" name="Object 58"/>
          <p:cNvGraphicFramePr>
            <a:graphicFrameLocks noChangeAspect="1"/>
          </p:cNvGraphicFramePr>
          <p:nvPr/>
        </p:nvGraphicFramePr>
        <p:xfrm>
          <a:off x="3060700" y="4254500"/>
          <a:ext cx="465138" cy="484188"/>
        </p:xfrm>
        <a:graphic>
          <a:graphicData uri="http://schemas.openxmlformats.org/presentationml/2006/ole">
            <p:oleObj spid="_x0000_s481288" name="公式" r:id="rId12" imgW="215806" imgH="228501" progId="Equation.3">
              <p:embed/>
            </p:oleObj>
          </a:graphicData>
        </a:graphic>
      </p:graphicFrame>
      <p:grpSp>
        <p:nvGrpSpPr>
          <p:cNvPr id="5" name="Group 90"/>
          <p:cNvGrpSpPr>
            <a:grpSpLocks/>
          </p:cNvGrpSpPr>
          <p:nvPr/>
        </p:nvGrpSpPr>
        <p:grpSpPr bwMode="auto">
          <a:xfrm>
            <a:off x="392113" y="1633538"/>
            <a:ext cx="1397000" cy="2047875"/>
            <a:chOff x="171" y="814"/>
            <a:chExt cx="880" cy="1290"/>
          </a:xfrm>
        </p:grpSpPr>
        <p:sp>
          <p:nvSpPr>
            <p:cNvPr id="47224" name="Line 6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7225" name="Line 6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0" name="Object 62"/>
            <p:cNvGraphicFramePr>
              <a:graphicFrameLocks noChangeAspect="1"/>
            </p:cNvGraphicFramePr>
            <p:nvPr/>
          </p:nvGraphicFramePr>
          <p:xfrm>
            <a:off x="202" y="814"/>
            <a:ext cx="205" cy="245"/>
          </p:xfrm>
          <a:graphic>
            <a:graphicData uri="http://schemas.openxmlformats.org/presentationml/2006/ole">
              <p:oleObj spid="_x0000_s481289" name="公式" r:id="rId13" imgW="152268" imgH="215713" progId="Equation.3">
                <p:embed/>
              </p:oleObj>
            </a:graphicData>
          </a:graphic>
        </p:graphicFrame>
        <p:graphicFrame>
          <p:nvGraphicFramePr>
            <p:cNvPr id="47131" name="Object 63"/>
            <p:cNvGraphicFramePr>
              <a:graphicFrameLocks noChangeAspect="1"/>
            </p:cNvGraphicFramePr>
            <p:nvPr/>
          </p:nvGraphicFramePr>
          <p:xfrm>
            <a:off x="763" y="1931"/>
            <a:ext cx="288" cy="172"/>
          </p:xfrm>
          <a:graphic>
            <a:graphicData uri="http://schemas.openxmlformats.org/presentationml/2006/ole">
              <p:oleObj spid="_x0000_s481290" name="公式" r:id="rId14" imgW="203024" imgH="164957" progId="Equation.3">
                <p:embed/>
              </p:oleObj>
            </a:graphicData>
          </a:graphic>
        </p:graphicFrame>
        <p:graphicFrame>
          <p:nvGraphicFramePr>
            <p:cNvPr id="47132" name="Object 64"/>
            <p:cNvGraphicFramePr>
              <a:graphicFrameLocks noChangeAspect="1"/>
            </p:cNvGraphicFramePr>
            <p:nvPr/>
          </p:nvGraphicFramePr>
          <p:xfrm>
            <a:off x="171" y="1906"/>
            <a:ext cx="245" cy="198"/>
          </p:xfrm>
          <a:graphic>
            <a:graphicData uri="http://schemas.openxmlformats.org/presentationml/2006/ole">
              <p:oleObj spid="_x0000_s481291" name="公式" r:id="rId15" imgW="126835" imgH="139518" progId="Equation.3">
                <p:embed/>
              </p:oleObj>
            </a:graphicData>
          </a:graphic>
        </p:graphicFrame>
      </p:grpSp>
      <p:graphicFrame>
        <p:nvGraphicFramePr>
          <p:cNvPr id="259143" name="Object 71"/>
          <p:cNvGraphicFramePr>
            <a:graphicFrameLocks noChangeAspect="1"/>
          </p:cNvGraphicFramePr>
          <p:nvPr/>
        </p:nvGraphicFramePr>
        <p:xfrm>
          <a:off x="1063625" y="2560638"/>
          <a:ext cx="301625" cy="484187"/>
        </p:xfrm>
        <a:graphic>
          <a:graphicData uri="http://schemas.openxmlformats.org/presentationml/2006/ole">
            <p:oleObj spid="_x0000_s481292" name="公式" r:id="rId16" imgW="139700" imgH="228600" progId="Equation.3">
              <p:embed/>
            </p:oleObj>
          </a:graphicData>
        </a:graphic>
      </p:graphicFrame>
      <p:grpSp>
        <p:nvGrpSpPr>
          <p:cNvPr id="6" name="Group 87"/>
          <p:cNvGrpSpPr>
            <a:grpSpLocks/>
          </p:cNvGrpSpPr>
          <p:nvPr/>
        </p:nvGrpSpPr>
        <p:grpSpPr bwMode="auto">
          <a:xfrm>
            <a:off x="1693863" y="2963863"/>
            <a:ext cx="1620837" cy="771525"/>
            <a:chOff x="991" y="1652"/>
            <a:chExt cx="1021" cy="486"/>
          </a:xfrm>
        </p:grpSpPr>
        <p:sp>
          <p:nvSpPr>
            <p:cNvPr id="47221" name="Line 29"/>
            <p:cNvSpPr>
              <a:spLocks noChangeShapeType="1"/>
            </p:cNvSpPr>
            <p:nvPr/>
          </p:nvSpPr>
          <p:spPr bwMode="auto">
            <a:xfrm flipH="1">
              <a:off x="1232" y="1830"/>
              <a:ext cx="551"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7127" name="Object 30"/>
            <p:cNvGraphicFramePr>
              <a:graphicFrameLocks noChangeAspect="1"/>
            </p:cNvGraphicFramePr>
            <p:nvPr/>
          </p:nvGraphicFramePr>
          <p:xfrm>
            <a:off x="991" y="1652"/>
            <a:ext cx="240" cy="233"/>
          </p:xfrm>
          <a:graphic>
            <a:graphicData uri="http://schemas.openxmlformats.org/presentationml/2006/ole">
              <p:oleObj spid="_x0000_s481293" name="公式" r:id="rId17" imgW="253890" imgH="241195" progId="Equation.3">
                <p:embed/>
              </p:oleObj>
            </a:graphicData>
          </a:graphic>
        </p:graphicFrame>
        <p:graphicFrame>
          <p:nvGraphicFramePr>
            <p:cNvPr id="47128" name="Object 31"/>
            <p:cNvGraphicFramePr>
              <a:graphicFrameLocks noChangeAspect="1"/>
            </p:cNvGraphicFramePr>
            <p:nvPr/>
          </p:nvGraphicFramePr>
          <p:xfrm>
            <a:off x="1698" y="1906"/>
            <a:ext cx="300" cy="232"/>
          </p:xfrm>
          <a:graphic>
            <a:graphicData uri="http://schemas.openxmlformats.org/presentationml/2006/ole">
              <p:oleObj spid="_x0000_s481294" name="公式" r:id="rId18" imgW="317225" imgH="241091" progId="Equation.3">
                <p:embed/>
              </p:oleObj>
            </a:graphicData>
          </a:graphic>
        </p:graphicFrame>
        <p:sp>
          <p:nvSpPr>
            <p:cNvPr id="47222" name="Line 32"/>
            <p:cNvSpPr>
              <a:spLocks noChangeShapeType="1"/>
            </p:cNvSpPr>
            <p:nvPr/>
          </p:nvSpPr>
          <p:spPr bwMode="auto">
            <a:xfrm>
              <a:off x="1801" y="1830"/>
              <a:ext cx="0" cy="76"/>
            </a:xfrm>
            <a:prstGeom prst="line">
              <a:avLst/>
            </a:prstGeom>
            <a:noFill/>
            <a:ln w="12700">
              <a:solidFill>
                <a:schemeClr val="tx1"/>
              </a:solidFill>
              <a:prstDash val="lgDash"/>
              <a:round/>
              <a:headEnd/>
              <a:tailEnd/>
            </a:ln>
          </p:spPr>
          <p:txBody>
            <a:bodyPr/>
            <a:lstStyle/>
            <a:p>
              <a:endParaRPr lang="zh-CN" altLang="en-US"/>
            </a:p>
          </p:txBody>
        </p:sp>
        <p:sp>
          <p:nvSpPr>
            <p:cNvPr id="47223" name="Oval 26"/>
            <p:cNvSpPr>
              <a:spLocks noChangeArrowheads="1"/>
            </p:cNvSpPr>
            <p:nvPr/>
          </p:nvSpPr>
          <p:spPr bwMode="auto">
            <a:xfrm>
              <a:off x="1760" y="17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29" name="Object 27"/>
            <p:cNvGraphicFramePr>
              <a:graphicFrameLocks noChangeAspect="1"/>
            </p:cNvGraphicFramePr>
            <p:nvPr/>
          </p:nvGraphicFramePr>
          <p:xfrm>
            <a:off x="1856" y="1678"/>
            <a:ext cx="156" cy="195"/>
          </p:xfrm>
          <a:graphic>
            <a:graphicData uri="http://schemas.openxmlformats.org/presentationml/2006/ole">
              <p:oleObj spid="_x0000_s481295" name="公式" r:id="rId19" imgW="164957" imgH="203024" progId="Equation.3">
                <p:embed/>
              </p:oleObj>
            </a:graphicData>
          </a:graphic>
        </p:graphicFrame>
      </p:grpSp>
      <p:grpSp>
        <p:nvGrpSpPr>
          <p:cNvPr id="7" name="Group 148"/>
          <p:cNvGrpSpPr>
            <a:grpSpLocks/>
          </p:cNvGrpSpPr>
          <p:nvPr/>
        </p:nvGrpSpPr>
        <p:grpSpPr bwMode="auto">
          <a:xfrm>
            <a:off x="6180138" y="1427163"/>
            <a:ext cx="2706687" cy="2239962"/>
            <a:chOff x="3969" y="684"/>
            <a:chExt cx="1705" cy="1411"/>
          </a:xfrm>
        </p:grpSpPr>
        <p:sp>
          <p:nvSpPr>
            <p:cNvPr id="47219" name="Line 95"/>
            <p:cNvSpPr>
              <a:spLocks noChangeShapeType="1"/>
            </p:cNvSpPr>
            <p:nvPr/>
          </p:nvSpPr>
          <p:spPr bwMode="auto">
            <a:xfrm flipV="1">
              <a:off x="4180" y="783"/>
              <a:ext cx="0" cy="1141"/>
            </a:xfrm>
            <a:prstGeom prst="line">
              <a:avLst/>
            </a:prstGeom>
            <a:noFill/>
            <a:ln w="12700">
              <a:solidFill>
                <a:schemeClr val="tx1"/>
              </a:solidFill>
              <a:round/>
              <a:headEnd/>
              <a:tailEnd type="triangle" w="med" len="med"/>
            </a:ln>
          </p:spPr>
          <p:txBody>
            <a:bodyPr/>
            <a:lstStyle/>
            <a:p>
              <a:endParaRPr lang="zh-CN" altLang="en-US"/>
            </a:p>
          </p:txBody>
        </p:sp>
        <p:sp>
          <p:nvSpPr>
            <p:cNvPr id="47220" name="Line 96"/>
            <p:cNvSpPr>
              <a:spLocks noChangeShapeType="1"/>
            </p:cNvSpPr>
            <p:nvPr/>
          </p:nvSpPr>
          <p:spPr bwMode="auto">
            <a:xfrm>
              <a:off x="4163" y="1907"/>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24" name="Object 97"/>
            <p:cNvGraphicFramePr>
              <a:graphicFrameLocks noChangeAspect="1"/>
            </p:cNvGraphicFramePr>
            <p:nvPr/>
          </p:nvGraphicFramePr>
          <p:xfrm>
            <a:off x="3975" y="684"/>
            <a:ext cx="205" cy="259"/>
          </p:xfrm>
          <a:graphic>
            <a:graphicData uri="http://schemas.openxmlformats.org/presentationml/2006/ole">
              <p:oleObj spid="_x0000_s481296" name="公式" r:id="rId20" imgW="152334" imgH="228501" progId="Equation.3">
                <p:embed/>
              </p:oleObj>
            </a:graphicData>
          </a:graphic>
        </p:graphicFrame>
        <p:graphicFrame>
          <p:nvGraphicFramePr>
            <p:cNvPr id="47125" name="Object 98"/>
            <p:cNvGraphicFramePr>
              <a:graphicFrameLocks noChangeAspect="1"/>
            </p:cNvGraphicFramePr>
            <p:nvPr/>
          </p:nvGraphicFramePr>
          <p:xfrm>
            <a:off x="5332" y="1855"/>
            <a:ext cx="342" cy="240"/>
          </p:xfrm>
          <a:graphic>
            <a:graphicData uri="http://schemas.openxmlformats.org/presentationml/2006/ole">
              <p:oleObj spid="_x0000_s481297" name="公式" r:id="rId21" imgW="241300" imgH="228600" progId="Equation.3">
                <p:embed/>
              </p:oleObj>
            </a:graphicData>
          </a:graphic>
        </p:graphicFrame>
        <p:graphicFrame>
          <p:nvGraphicFramePr>
            <p:cNvPr id="47126" name="Object 99"/>
            <p:cNvGraphicFramePr>
              <a:graphicFrameLocks noChangeAspect="1"/>
            </p:cNvGraphicFramePr>
            <p:nvPr/>
          </p:nvGraphicFramePr>
          <p:xfrm>
            <a:off x="3969" y="1886"/>
            <a:ext cx="245" cy="198"/>
          </p:xfrm>
          <a:graphic>
            <a:graphicData uri="http://schemas.openxmlformats.org/presentationml/2006/ole">
              <p:oleObj spid="_x0000_s481298" name="公式" r:id="rId22" imgW="126835" imgH="139518" progId="Equation.3">
                <p:embed/>
              </p:oleObj>
            </a:graphicData>
          </a:graphic>
        </p:graphicFrame>
      </p:grpSp>
      <p:grpSp>
        <p:nvGrpSpPr>
          <p:cNvPr id="8" name="Group 116"/>
          <p:cNvGrpSpPr>
            <a:grpSpLocks/>
          </p:cNvGrpSpPr>
          <p:nvPr/>
        </p:nvGrpSpPr>
        <p:grpSpPr bwMode="auto">
          <a:xfrm>
            <a:off x="6507163" y="1849438"/>
            <a:ext cx="2017712" cy="1524000"/>
            <a:chOff x="4175" y="950"/>
            <a:chExt cx="1271" cy="960"/>
          </a:xfrm>
        </p:grpSpPr>
        <p:sp>
          <p:nvSpPr>
            <p:cNvPr id="47212" name="Freeform 108"/>
            <p:cNvSpPr>
              <a:spLocks/>
            </p:cNvSpPr>
            <p:nvPr/>
          </p:nvSpPr>
          <p:spPr bwMode="auto">
            <a:xfrm>
              <a:off x="4175" y="1847"/>
              <a:ext cx="1271" cy="63"/>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7213" name="Freeform 110"/>
            <p:cNvSpPr>
              <a:spLocks/>
            </p:cNvSpPr>
            <p:nvPr/>
          </p:nvSpPr>
          <p:spPr bwMode="auto">
            <a:xfrm>
              <a:off x="4182" y="1703"/>
              <a:ext cx="1162" cy="144"/>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4" name="Freeform 111"/>
            <p:cNvSpPr>
              <a:spLocks/>
            </p:cNvSpPr>
            <p:nvPr/>
          </p:nvSpPr>
          <p:spPr bwMode="auto">
            <a:xfrm>
              <a:off x="4199" y="1525"/>
              <a:ext cx="1091" cy="149"/>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5" name="Freeform 112"/>
            <p:cNvSpPr>
              <a:spLocks/>
            </p:cNvSpPr>
            <p:nvPr/>
          </p:nvSpPr>
          <p:spPr bwMode="auto">
            <a:xfrm>
              <a:off x="4217" y="1347"/>
              <a:ext cx="1056" cy="137"/>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6" name="Freeform 113"/>
            <p:cNvSpPr>
              <a:spLocks/>
            </p:cNvSpPr>
            <p:nvPr/>
          </p:nvSpPr>
          <p:spPr bwMode="auto">
            <a:xfrm>
              <a:off x="4236" y="1144"/>
              <a:ext cx="1025" cy="140"/>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7" name="Freeform 114"/>
            <p:cNvSpPr>
              <a:spLocks/>
            </p:cNvSpPr>
            <p:nvPr/>
          </p:nvSpPr>
          <p:spPr bwMode="auto">
            <a:xfrm>
              <a:off x="4182" y="966"/>
              <a:ext cx="400" cy="928"/>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7218" name="Freeform 115"/>
            <p:cNvSpPr>
              <a:spLocks/>
            </p:cNvSpPr>
            <p:nvPr/>
          </p:nvSpPr>
          <p:spPr bwMode="auto">
            <a:xfrm>
              <a:off x="4582" y="950"/>
              <a:ext cx="608" cy="16"/>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9" name="Group 149"/>
          <p:cNvGrpSpPr>
            <a:grpSpLocks/>
          </p:cNvGrpSpPr>
          <p:nvPr/>
        </p:nvGrpSpPr>
        <p:grpSpPr bwMode="auto">
          <a:xfrm>
            <a:off x="4625975" y="1622425"/>
            <a:ext cx="1397000" cy="2058988"/>
            <a:chOff x="171" y="807"/>
            <a:chExt cx="880" cy="1297"/>
          </a:xfrm>
        </p:grpSpPr>
        <p:sp>
          <p:nvSpPr>
            <p:cNvPr id="47210" name="Line 15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7211" name="Line 15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21" name="Object 152"/>
            <p:cNvGraphicFramePr>
              <a:graphicFrameLocks noChangeAspect="1"/>
            </p:cNvGraphicFramePr>
            <p:nvPr/>
          </p:nvGraphicFramePr>
          <p:xfrm>
            <a:off x="202" y="807"/>
            <a:ext cx="205" cy="259"/>
          </p:xfrm>
          <a:graphic>
            <a:graphicData uri="http://schemas.openxmlformats.org/presentationml/2006/ole">
              <p:oleObj spid="_x0000_s481299" name="公式" r:id="rId23" imgW="152334" imgH="228501" progId="Equation.3">
                <p:embed/>
              </p:oleObj>
            </a:graphicData>
          </a:graphic>
        </p:graphicFrame>
        <p:graphicFrame>
          <p:nvGraphicFramePr>
            <p:cNvPr id="47122" name="Object 153"/>
            <p:cNvGraphicFramePr>
              <a:graphicFrameLocks noChangeAspect="1"/>
            </p:cNvGraphicFramePr>
            <p:nvPr/>
          </p:nvGraphicFramePr>
          <p:xfrm>
            <a:off x="763" y="1931"/>
            <a:ext cx="288" cy="172"/>
          </p:xfrm>
          <a:graphic>
            <a:graphicData uri="http://schemas.openxmlformats.org/presentationml/2006/ole">
              <p:oleObj spid="_x0000_s481300" name="公式" r:id="rId24" imgW="203024" imgH="164957" progId="Equation.3">
                <p:embed/>
              </p:oleObj>
            </a:graphicData>
          </a:graphic>
        </p:graphicFrame>
        <p:graphicFrame>
          <p:nvGraphicFramePr>
            <p:cNvPr id="47123" name="Object 154"/>
            <p:cNvGraphicFramePr>
              <a:graphicFrameLocks noChangeAspect="1"/>
            </p:cNvGraphicFramePr>
            <p:nvPr/>
          </p:nvGraphicFramePr>
          <p:xfrm>
            <a:off x="171" y="1906"/>
            <a:ext cx="245" cy="198"/>
          </p:xfrm>
          <a:graphic>
            <a:graphicData uri="http://schemas.openxmlformats.org/presentationml/2006/ole">
              <p:oleObj spid="_x0000_s481301" name="公式" r:id="rId25" imgW="126835" imgH="139518" progId="Equation.3">
                <p:embed/>
              </p:oleObj>
            </a:graphicData>
          </a:graphic>
        </p:graphicFrame>
      </p:grpSp>
      <p:graphicFrame>
        <p:nvGraphicFramePr>
          <p:cNvPr id="259238" name="Object 166"/>
          <p:cNvGraphicFramePr>
            <a:graphicFrameLocks noChangeAspect="1"/>
          </p:cNvGraphicFramePr>
          <p:nvPr/>
        </p:nvGraphicFramePr>
        <p:xfrm>
          <a:off x="5338763" y="2560638"/>
          <a:ext cx="301625" cy="484187"/>
        </p:xfrm>
        <a:graphic>
          <a:graphicData uri="http://schemas.openxmlformats.org/presentationml/2006/ole">
            <p:oleObj spid="_x0000_s481302" name="公式" r:id="rId26" imgW="139700" imgH="228600" progId="Equation.3">
              <p:embed/>
            </p:oleObj>
          </a:graphicData>
        </a:graphic>
      </p:graphicFrame>
      <p:grpSp>
        <p:nvGrpSpPr>
          <p:cNvPr id="10" name="Group 170"/>
          <p:cNvGrpSpPr>
            <a:grpSpLocks/>
          </p:cNvGrpSpPr>
          <p:nvPr/>
        </p:nvGrpSpPr>
        <p:grpSpPr bwMode="auto">
          <a:xfrm>
            <a:off x="4530725" y="2506663"/>
            <a:ext cx="3524250" cy="754062"/>
            <a:chOff x="2854" y="1364"/>
            <a:chExt cx="2220" cy="475"/>
          </a:xfrm>
        </p:grpSpPr>
        <p:grpSp>
          <p:nvGrpSpPr>
            <p:cNvPr id="11" name="Group 164"/>
            <p:cNvGrpSpPr>
              <a:grpSpLocks/>
            </p:cNvGrpSpPr>
            <p:nvPr/>
          </p:nvGrpSpPr>
          <p:grpSpPr bwMode="auto">
            <a:xfrm>
              <a:off x="2854" y="1364"/>
              <a:ext cx="2220" cy="475"/>
              <a:chOff x="2854" y="1364"/>
              <a:chExt cx="2220" cy="475"/>
            </a:xfrm>
          </p:grpSpPr>
          <p:sp>
            <p:nvSpPr>
              <p:cNvPr id="47203" name="Line 156"/>
              <p:cNvSpPr>
                <a:spLocks noChangeShapeType="1"/>
              </p:cNvSpPr>
              <p:nvPr/>
            </p:nvSpPr>
            <p:spPr bwMode="auto">
              <a:xfrm flipH="1">
                <a:off x="3108" y="1364"/>
                <a:ext cx="1372" cy="0"/>
              </a:xfrm>
              <a:prstGeom prst="line">
                <a:avLst/>
              </a:prstGeom>
              <a:noFill/>
              <a:ln w="12700">
                <a:solidFill>
                  <a:srgbClr val="339966"/>
                </a:solidFill>
                <a:prstDash val="lgDash"/>
                <a:round/>
                <a:headEnd/>
                <a:tailEnd/>
              </a:ln>
            </p:spPr>
            <p:txBody>
              <a:bodyPr/>
              <a:lstStyle/>
              <a:p>
                <a:endParaRPr lang="zh-CN" altLang="en-US"/>
              </a:p>
            </p:txBody>
          </p:sp>
          <p:sp>
            <p:nvSpPr>
              <p:cNvPr id="47204" name="Line 157"/>
              <p:cNvSpPr>
                <a:spLocks noChangeShapeType="1"/>
              </p:cNvSpPr>
              <p:nvPr/>
            </p:nvSpPr>
            <p:spPr bwMode="auto">
              <a:xfrm flipH="1">
                <a:off x="3108" y="1712"/>
                <a:ext cx="1779" cy="0"/>
              </a:xfrm>
              <a:prstGeom prst="line">
                <a:avLst/>
              </a:prstGeom>
              <a:noFill/>
              <a:ln w="12700">
                <a:solidFill>
                  <a:srgbClr val="339966"/>
                </a:solidFill>
                <a:prstDash val="lgDash"/>
                <a:round/>
                <a:headEnd/>
                <a:tailEnd/>
              </a:ln>
            </p:spPr>
            <p:txBody>
              <a:bodyPr/>
              <a:lstStyle/>
              <a:p>
                <a:endParaRPr lang="zh-CN" altLang="en-US"/>
              </a:p>
            </p:txBody>
          </p:sp>
          <p:sp>
            <p:nvSpPr>
              <p:cNvPr id="47205" name="Freeform 158"/>
              <p:cNvSpPr>
                <a:spLocks/>
              </p:cNvSpPr>
              <p:nvPr/>
            </p:nvSpPr>
            <p:spPr bwMode="auto">
              <a:xfrm>
                <a:off x="3108" y="1373"/>
                <a:ext cx="228" cy="339"/>
              </a:xfrm>
              <a:custGeom>
                <a:avLst/>
                <a:gdLst>
                  <a:gd name="T0" fmla="*/ 0 w 330"/>
                  <a:gd name="T1" fmla="*/ 5291 h 305"/>
                  <a:gd name="T2" fmla="*/ 1 w 330"/>
                  <a:gd name="T3" fmla="*/ 0 h 305"/>
                  <a:gd name="T4" fmla="*/ 1 w 330"/>
                  <a:gd name="T5" fmla="*/ 5291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7120" name="Object 159"/>
              <p:cNvGraphicFramePr>
                <a:graphicFrameLocks noChangeAspect="1"/>
              </p:cNvGraphicFramePr>
              <p:nvPr/>
            </p:nvGraphicFramePr>
            <p:xfrm>
              <a:off x="2854" y="1536"/>
              <a:ext cx="254" cy="237"/>
            </p:xfrm>
            <a:graphic>
              <a:graphicData uri="http://schemas.openxmlformats.org/presentationml/2006/ole">
                <p:oleObj spid="_x0000_s481303" name="公式" r:id="rId27" imgW="253890" imgH="241195" progId="Equation.3">
                  <p:embed/>
                </p:oleObj>
              </a:graphicData>
            </a:graphic>
          </p:graphicFrame>
          <p:sp>
            <p:nvSpPr>
              <p:cNvPr id="47206" name="Freeform 160"/>
              <p:cNvSpPr>
                <a:spLocks/>
              </p:cNvSpPr>
              <p:nvPr/>
            </p:nvSpPr>
            <p:spPr bwMode="auto">
              <a:xfrm>
                <a:off x="3362" y="1829"/>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7207" name="Freeform 161"/>
              <p:cNvSpPr>
                <a:spLocks/>
              </p:cNvSpPr>
              <p:nvPr/>
            </p:nvSpPr>
            <p:spPr bwMode="auto">
              <a:xfrm>
                <a:off x="3336" y="1712"/>
                <a:ext cx="40" cy="118"/>
              </a:xfrm>
              <a:custGeom>
                <a:avLst/>
                <a:gdLst>
                  <a:gd name="T0" fmla="*/ 0 w 26"/>
                  <a:gd name="T1" fmla="*/ 0 h 76"/>
                  <a:gd name="T2" fmla="*/ 2931955 w 26"/>
                  <a:gd name="T3" fmla="*/ 10948629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7208" name="Freeform 162"/>
              <p:cNvSpPr>
                <a:spLocks/>
              </p:cNvSpPr>
              <p:nvPr/>
            </p:nvSpPr>
            <p:spPr bwMode="auto">
              <a:xfrm>
                <a:off x="3526" y="1712"/>
                <a:ext cx="39" cy="118"/>
              </a:xfrm>
              <a:custGeom>
                <a:avLst/>
                <a:gdLst>
                  <a:gd name="T0" fmla="*/ 0 w 25"/>
                  <a:gd name="T1" fmla="*/ 5202 h 102"/>
                  <a:gd name="T2" fmla="*/ 4095362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sp>
            <p:nvSpPr>
              <p:cNvPr id="47209" name="Line 163"/>
              <p:cNvSpPr>
                <a:spLocks noChangeShapeType="1"/>
              </p:cNvSpPr>
              <p:nvPr/>
            </p:nvSpPr>
            <p:spPr bwMode="auto">
              <a:xfrm flipH="1">
                <a:off x="3540" y="1839"/>
                <a:ext cx="1534" cy="0"/>
              </a:xfrm>
              <a:prstGeom prst="line">
                <a:avLst/>
              </a:prstGeom>
              <a:noFill/>
              <a:ln w="12700">
                <a:solidFill>
                  <a:srgbClr val="339966"/>
                </a:solidFill>
                <a:prstDash val="lgDash"/>
                <a:round/>
                <a:headEnd/>
                <a:tailEnd/>
              </a:ln>
            </p:spPr>
            <p:txBody>
              <a:bodyPr/>
              <a:lstStyle/>
              <a:p>
                <a:endParaRPr lang="zh-CN" altLang="en-US"/>
              </a:p>
            </p:txBody>
          </p:sp>
        </p:grpSp>
        <p:sp>
          <p:nvSpPr>
            <p:cNvPr id="47202" name="Line 169"/>
            <p:cNvSpPr>
              <a:spLocks noChangeShapeType="1"/>
            </p:cNvSpPr>
            <p:nvPr/>
          </p:nvSpPr>
          <p:spPr bwMode="auto">
            <a:xfrm>
              <a:off x="3108" y="1712"/>
              <a:ext cx="559" cy="0"/>
            </a:xfrm>
            <a:prstGeom prst="line">
              <a:avLst/>
            </a:prstGeom>
            <a:noFill/>
            <a:ln w="25400">
              <a:solidFill>
                <a:srgbClr val="FF00FF"/>
              </a:solidFill>
              <a:round/>
              <a:headEnd/>
              <a:tailEnd/>
            </a:ln>
          </p:spPr>
          <p:txBody>
            <a:bodyPr/>
            <a:lstStyle/>
            <a:p>
              <a:endParaRPr lang="zh-CN" altLang="en-US"/>
            </a:p>
          </p:txBody>
        </p:sp>
      </p:grpSp>
      <p:grpSp>
        <p:nvGrpSpPr>
          <p:cNvPr id="12" name="Group 168"/>
          <p:cNvGrpSpPr>
            <a:grpSpLocks/>
          </p:cNvGrpSpPr>
          <p:nvPr/>
        </p:nvGrpSpPr>
        <p:grpSpPr bwMode="auto">
          <a:xfrm>
            <a:off x="296863" y="2546350"/>
            <a:ext cx="2944812" cy="822325"/>
            <a:chOff x="187" y="1389"/>
            <a:chExt cx="1855" cy="518"/>
          </a:xfrm>
        </p:grpSpPr>
        <p:grpSp>
          <p:nvGrpSpPr>
            <p:cNvPr id="13" name="Group 93"/>
            <p:cNvGrpSpPr>
              <a:grpSpLocks/>
            </p:cNvGrpSpPr>
            <p:nvPr/>
          </p:nvGrpSpPr>
          <p:grpSpPr bwMode="auto">
            <a:xfrm>
              <a:off x="187" y="1389"/>
              <a:ext cx="1855" cy="518"/>
              <a:chOff x="111" y="1389"/>
              <a:chExt cx="1855" cy="518"/>
            </a:xfrm>
          </p:grpSpPr>
          <p:sp>
            <p:nvSpPr>
              <p:cNvPr id="47195" name="Line 66"/>
              <p:cNvSpPr>
                <a:spLocks noChangeShapeType="1"/>
              </p:cNvSpPr>
              <p:nvPr/>
            </p:nvSpPr>
            <p:spPr bwMode="auto">
              <a:xfrm flipH="1">
                <a:off x="365" y="1389"/>
                <a:ext cx="1601" cy="0"/>
              </a:xfrm>
              <a:prstGeom prst="line">
                <a:avLst/>
              </a:prstGeom>
              <a:noFill/>
              <a:ln w="12700">
                <a:solidFill>
                  <a:srgbClr val="339966"/>
                </a:solidFill>
                <a:prstDash val="lgDash"/>
                <a:round/>
                <a:headEnd/>
                <a:tailEnd/>
              </a:ln>
            </p:spPr>
            <p:txBody>
              <a:bodyPr/>
              <a:lstStyle/>
              <a:p>
                <a:endParaRPr lang="zh-CN" altLang="en-US"/>
              </a:p>
            </p:txBody>
          </p:sp>
          <p:sp>
            <p:nvSpPr>
              <p:cNvPr id="47196" name="Line 67"/>
              <p:cNvSpPr>
                <a:spLocks noChangeShapeType="1"/>
              </p:cNvSpPr>
              <p:nvPr/>
            </p:nvSpPr>
            <p:spPr bwMode="auto">
              <a:xfrm flipH="1">
                <a:off x="365" y="1830"/>
                <a:ext cx="1423" cy="0"/>
              </a:xfrm>
              <a:prstGeom prst="line">
                <a:avLst/>
              </a:prstGeom>
              <a:noFill/>
              <a:ln w="12700">
                <a:solidFill>
                  <a:srgbClr val="339966"/>
                </a:solidFill>
                <a:prstDash val="lgDash"/>
                <a:round/>
                <a:headEnd/>
                <a:tailEnd/>
              </a:ln>
            </p:spPr>
            <p:txBody>
              <a:bodyPr/>
              <a:lstStyle/>
              <a:p>
                <a:endParaRPr lang="zh-CN" altLang="en-US"/>
              </a:p>
            </p:txBody>
          </p:sp>
          <p:sp>
            <p:nvSpPr>
              <p:cNvPr id="47197" name="Freeform 69"/>
              <p:cNvSpPr>
                <a:spLocks/>
              </p:cNvSpPr>
              <p:nvPr/>
            </p:nvSpPr>
            <p:spPr bwMode="auto">
              <a:xfrm>
                <a:off x="365" y="1398"/>
                <a:ext cx="228" cy="432"/>
              </a:xfrm>
              <a:custGeom>
                <a:avLst/>
                <a:gdLst>
                  <a:gd name="T0" fmla="*/ 0 w 330"/>
                  <a:gd name="T1" fmla="*/ 3684985 h 305"/>
                  <a:gd name="T2" fmla="*/ 1 w 330"/>
                  <a:gd name="T3" fmla="*/ 0 h 305"/>
                  <a:gd name="T4" fmla="*/ 1 w 330"/>
                  <a:gd name="T5" fmla="*/ 368498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7119" name="Object 72"/>
              <p:cNvGraphicFramePr>
                <a:graphicFrameLocks noChangeAspect="1"/>
              </p:cNvGraphicFramePr>
              <p:nvPr/>
            </p:nvGraphicFramePr>
            <p:xfrm>
              <a:off x="111" y="1654"/>
              <a:ext cx="254" cy="237"/>
            </p:xfrm>
            <a:graphic>
              <a:graphicData uri="http://schemas.openxmlformats.org/presentationml/2006/ole">
                <p:oleObj spid="_x0000_s481304" name="公式" r:id="rId28" imgW="253890" imgH="241195" progId="Equation.3">
                  <p:embed/>
                </p:oleObj>
              </a:graphicData>
            </a:graphic>
          </p:graphicFrame>
          <p:sp>
            <p:nvSpPr>
              <p:cNvPr id="47198" name="Freeform 80"/>
              <p:cNvSpPr>
                <a:spLocks/>
              </p:cNvSpPr>
              <p:nvPr/>
            </p:nvSpPr>
            <p:spPr bwMode="auto">
              <a:xfrm>
                <a:off x="619" y="1906"/>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7199" name="Freeform 82"/>
              <p:cNvSpPr>
                <a:spLocks/>
              </p:cNvSpPr>
              <p:nvPr/>
            </p:nvSpPr>
            <p:spPr bwMode="auto">
              <a:xfrm>
                <a:off x="593" y="1830"/>
                <a:ext cx="26" cy="76"/>
              </a:xfrm>
              <a:custGeom>
                <a:avLst/>
                <a:gdLst>
                  <a:gd name="T0" fmla="*/ 0 w 26"/>
                  <a:gd name="T1" fmla="*/ 0 h 76"/>
                  <a:gd name="T2" fmla="*/ 26 w 26"/>
                  <a:gd name="T3" fmla="*/ 76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7200" name="Freeform 84"/>
              <p:cNvSpPr>
                <a:spLocks/>
              </p:cNvSpPr>
              <p:nvPr/>
            </p:nvSpPr>
            <p:spPr bwMode="auto">
              <a:xfrm>
                <a:off x="797" y="1830"/>
                <a:ext cx="25" cy="76"/>
              </a:xfrm>
              <a:custGeom>
                <a:avLst/>
                <a:gdLst>
                  <a:gd name="T0" fmla="*/ 0 w 25"/>
                  <a:gd name="T1" fmla="*/ 1 h 102"/>
                  <a:gd name="T2" fmla="*/ 25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grpSp>
        <p:sp>
          <p:nvSpPr>
            <p:cNvPr id="47194" name="Line 167"/>
            <p:cNvSpPr>
              <a:spLocks noChangeShapeType="1"/>
            </p:cNvSpPr>
            <p:nvPr/>
          </p:nvSpPr>
          <p:spPr bwMode="auto">
            <a:xfrm>
              <a:off x="416" y="1830"/>
              <a:ext cx="508" cy="0"/>
            </a:xfrm>
            <a:prstGeom prst="line">
              <a:avLst/>
            </a:prstGeom>
            <a:noFill/>
            <a:ln w="25400">
              <a:solidFill>
                <a:srgbClr val="FF00FF"/>
              </a:solidFill>
              <a:round/>
              <a:headEnd/>
              <a:tailEnd/>
            </a:ln>
          </p:spPr>
          <p:txBody>
            <a:bodyPr/>
            <a:lstStyle/>
            <a:p>
              <a:endParaRPr lang="zh-CN" altLang="en-US"/>
            </a:p>
          </p:txBody>
        </p:sp>
      </p:grpSp>
      <p:grpSp>
        <p:nvGrpSpPr>
          <p:cNvPr id="14" name="Group 172"/>
          <p:cNvGrpSpPr>
            <a:grpSpLocks/>
          </p:cNvGrpSpPr>
          <p:nvPr/>
        </p:nvGrpSpPr>
        <p:grpSpPr bwMode="auto">
          <a:xfrm>
            <a:off x="2709863" y="2305050"/>
            <a:ext cx="912812" cy="2473325"/>
            <a:chOff x="1707" y="1237"/>
            <a:chExt cx="575" cy="1558"/>
          </a:xfrm>
        </p:grpSpPr>
        <p:grpSp>
          <p:nvGrpSpPr>
            <p:cNvPr id="15" name="Group 92"/>
            <p:cNvGrpSpPr>
              <a:grpSpLocks/>
            </p:cNvGrpSpPr>
            <p:nvPr/>
          </p:nvGrpSpPr>
          <p:grpSpPr bwMode="auto">
            <a:xfrm>
              <a:off x="1707" y="1237"/>
              <a:ext cx="575" cy="1507"/>
              <a:chOff x="1631" y="1237"/>
              <a:chExt cx="575" cy="1507"/>
            </a:xfrm>
          </p:grpSpPr>
          <p:sp>
            <p:nvSpPr>
              <p:cNvPr id="47186" name="Line 53"/>
              <p:cNvSpPr>
                <a:spLocks noChangeShapeType="1"/>
              </p:cNvSpPr>
              <p:nvPr/>
            </p:nvSpPr>
            <p:spPr bwMode="auto">
              <a:xfrm rot="5400000" flipH="1">
                <a:off x="1288" y="2249"/>
                <a:ext cx="686" cy="0"/>
              </a:xfrm>
              <a:prstGeom prst="line">
                <a:avLst/>
              </a:prstGeom>
              <a:noFill/>
              <a:ln w="12700">
                <a:solidFill>
                  <a:srgbClr val="339966"/>
                </a:solidFill>
                <a:prstDash val="lgDash"/>
                <a:round/>
                <a:headEnd/>
                <a:tailEnd/>
              </a:ln>
            </p:spPr>
            <p:txBody>
              <a:bodyPr/>
              <a:lstStyle/>
              <a:p>
                <a:endParaRPr lang="zh-CN" altLang="en-US"/>
              </a:p>
            </p:txBody>
          </p:sp>
          <p:sp>
            <p:nvSpPr>
              <p:cNvPr id="47187" name="Line 54"/>
              <p:cNvSpPr>
                <a:spLocks noChangeShapeType="1"/>
              </p:cNvSpPr>
              <p:nvPr/>
            </p:nvSpPr>
            <p:spPr bwMode="auto">
              <a:xfrm rot="5400000" flipH="1">
                <a:off x="1343" y="2287"/>
                <a:ext cx="914" cy="0"/>
              </a:xfrm>
              <a:prstGeom prst="line">
                <a:avLst/>
              </a:prstGeom>
              <a:noFill/>
              <a:ln w="12700">
                <a:solidFill>
                  <a:srgbClr val="339966"/>
                </a:solidFill>
                <a:prstDash val="lgDash"/>
                <a:round/>
                <a:headEnd/>
                <a:tailEnd/>
              </a:ln>
            </p:spPr>
            <p:txBody>
              <a:bodyPr/>
              <a:lstStyle/>
              <a:p>
                <a:endParaRPr lang="zh-CN" altLang="en-US"/>
              </a:p>
            </p:txBody>
          </p:sp>
          <p:sp>
            <p:nvSpPr>
              <p:cNvPr id="47188" name="Line 55"/>
              <p:cNvSpPr>
                <a:spLocks noChangeShapeType="1"/>
              </p:cNvSpPr>
              <p:nvPr/>
            </p:nvSpPr>
            <p:spPr bwMode="auto">
              <a:xfrm rot="5400000" flipH="1">
                <a:off x="1482" y="1843"/>
                <a:ext cx="991" cy="0"/>
              </a:xfrm>
              <a:prstGeom prst="line">
                <a:avLst/>
              </a:prstGeom>
              <a:noFill/>
              <a:ln w="12700">
                <a:solidFill>
                  <a:srgbClr val="339966"/>
                </a:solidFill>
                <a:prstDash val="lgDash"/>
                <a:round/>
                <a:headEnd/>
                <a:tailEnd/>
              </a:ln>
            </p:spPr>
            <p:txBody>
              <a:bodyPr/>
              <a:lstStyle/>
              <a:p>
                <a:endParaRPr lang="zh-CN" altLang="en-US"/>
              </a:p>
            </p:txBody>
          </p:sp>
          <p:sp>
            <p:nvSpPr>
              <p:cNvPr id="47189" name="Freeform 56"/>
              <p:cNvSpPr>
                <a:spLocks/>
              </p:cNvSpPr>
              <p:nvPr/>
            </p:nvSpPr>
            <p:spPr bwMode="auto">
              <a:xfrm>
                <a:off x="1783" y="2245"/>
                <a:ext cx="178"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nvGrpSpPr>
              <p:cNvPr id="16" name="Group 33"/>
              <p:cNvGrpSpPr>
                <a:grpSpLocks/>
              </p:cNvGrpSpPr>
              <p:nvPr/>
            </p:nvGrpSpPr>
            <p:grpSpPr bwMode="auto">
              <a:xfrm>
                <a:off x="1936" y="1237"/>
                <a:ext cx="270" cy="195"/>
                <a:chOff x="1339" y="2994"/>
                <a:chExt cx="270" cy="195"/>
              </a:xfrm>
            </p:grpSpPr>
            <p:sp>
              <p:nvSpPr>
                <p:cNvPr id="47192" name="Oval 34"/>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8" name="Object 35"/>
                <p:cNvGraphicFramePr>
                  <a:graphicFrameLocks noChangeAspect="1"/>
                </p:cNvGraphicFramePr>
                <p:nvPr/>
              </p:nvGraphicFramePr>
              <p:xfrm>
                <a:off x="1417" y="2994"/>
                <a:ext cx="192" cy="195"/>
              </p:xfrm>
              <a:graphic>
                <a:graphicData uri="http://schemas.openxmlformats.org/presentationml/2006/ole">
                  <p:oleObj spid="_x0000_s481305" name="公式" r:id="rId29" imgW="203024" imgH="203024" progId="Equation.3">
                    <p:embed/>
                  </p:oleObj>
                </a:graphicData>
              </a:graphic>
            </p:graphicFrame>
          </p:grpSp>
          <p:sp>
            <p:nvSpPr>
              <p:cNvPr id="47191" name="Freeform 76"/>
              <p:cNvSpPr>
                <a:spLocks/>
              </p:cNvSpPr>
              <p:nvPr/>
            </p:nvSpPr>
            <p:spPr bwMode="auto">
              <a:xfrm rot="10800000">
                <a:off x="1631" y="2466"/>
                <a:ext cx="178"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sp>
          <p:nvSpPr>
            <p:cNvPr id="47185" name="Line 171"/>
            <p:cNvSpPr>
              <a:spLocks noChangeShapeType="1"/>
            </p:cNvSpPr>
            <p:nvPr/>
          </p:nvSpPr>
          <p:spPr bwMode="auto">
            <a:xfrm>
              <a:off x="1871" y="2236"/>
              <a:ext cx="0" cy="559"/>
            </a:xfrm>
            <a:prstGeom prst="line">
              <a:avLst/>
            </a:prstGeom>
            <a:noFill/>
            <a:ln w="25400">
              <a:solidFill>
                <a:srgbClr val="FF00FF"/>
              </a:solidFill>
              <a:round/>
              <a:headEnd/>
              <a:tailEnd/>
            </a:ln>
          </p:spPr>
          <p:txBody>
            <a:bodyPr/>
            <a:lstStyle/>
            <a:p>
              <a:endParaRPr lang="zh-CN" altLang="en-US"/>
            </a:p>
          </p:txBody>
        </p:sp>
      </p:grpSp>
      <p:grpSp>
        <p:nvGrpSpPr>
          <p:cNvPr id="17" name="Group 179"/>
          <p:cNvGrpSpPr>
            <a:grpSpLocks/>
          </p:cNvGrpSpPr>
          <p:nvPr/>
        </p:nvGrpSpPr>
        <p:grpSpPr bwMode="auto">
          <a:xfrm>
            <a:off x="6103938" y="3813175"/>
            <a:ext cx="2822575" cy="898525"/>
            <a:chOff x="3845" y="2187"/>
            <a:chExt cx="1778" cy="566"/>
          </a:xfrm>
        </p:grpSpPr>
        <p:sp>
          <p:nvSpPr>
            <p:cNvPr id="47182" name="Line 174"/>
            <p:cNvSpPr>
              <a:spLocks noChangeShapeType="1"/>
            </p:cNvSpPr>
            <p:nvPr/>
          </p:nvSpPr>
          <p:spPr bwMode="auto">
            <a:xfrm rot="10800000" flipV="1">
              <a:off x="4118"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7183" name="Line 175"/>
            <p:cNvSpPr>
              <a:spLocks noChangeShapeType="1"/>
            </p:cNvSpPr>
            <p:nvPr/>
          </p:nvSpPr>
          <p:spPr bwMode="auto">
            <a:xfrm>
              <a:off x="4118" y="2236"/>
              <a:ext cx="125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15" name="Object 176"/>
            <p:cNvGraphicFramePr>
              <a:graphicFrameLocks noChangeAspect="1"/>
            </p:cNvGraphicFramePr>
            <p:nvPr/>
          </p:nvGraphicFramePr>
          <p:xfrm>
            <a:off x="3845" y="2566"/>
            <a:ext cx="273" cy="187"/>
          </p:xfrm>
          <a:graphic>
            <a:graphicData uri="http://schemas.openxmlformats.org/presentationml/2006/ole">
              <p:oleObj spid="_x0000_s481306" name="公式" r:id="rId30" imgW="203024" imgH="164957" progId="Equation.3">
                <p:embed/>
              </p:oleObj>
            </a:graphicData>
          </a:graphic>
        </p:graphicFrame>
        <p:graphicFrame>
          <p:nvGraphicFramePr>
            <p:cNvPr id="47116" name="Object 177"/>
            <p:cNvGraphicFramePr>
              <a:graphicFrameLocks noChangeAspect="1"/>
            </p:cNvGraphicFramePr>
            <p:nvPr/>
          </p:nvGraphicFramePr>
          <p:xfrm>
            <a:off x="5298" y="2187"/>
            <a:ext cx="325" cy="227"/>
          </p:xfrm>
          <a:graphic>
            <a:graphicData uri="http://schemas.openxmlformats.org/presentationml/2006/ole">
              <p:oleObj spid="_x0000_s481307" name="公式" r:id="rId31" imgW="241300" imgH="228600" progId="Equation.3">
                <p:embed/>
              </p:oleObj>
            </a:graphicData>
          </a:graphic>
        </p:graphicFrame>
        <p:graphicFrame>
          <p:nvGraphicFramePr>
            <p:cNvPr id="47117" name="Object 178"/>
            <p:cNvGraphicFramePr>
              <a:graphicFrameLocks noChangeAspect="1"/>
            </p:cNvGraphicFramePr>
            <p:nvPr/>
          </p:nvGraphicFramePr>
          <p:xfrm>
            <a:off x="3924" y="2191"/>
            <a:ext cx="245" cy="198"/>
          </p:xfrm>
          <a:graphic>
            <a:graphicData uri="http://schemas.openxmlformats.org/presentationml/2006/ole">
              <p:oleObj spid="_x0000_s481308" name="公式" r:id="rId32" imgW="126835" imgH="139518" progId="Equation.3">
                <p:embed/>
              </p:oleObj>
            </a:graphicData>
          </a:graphic>
        </p:graphicFrame>
      </p:grpSp>
      <p:grpSp>
        <p:nvGrpSpPr>
          <p:cNvPr id="18" name="Group 165"/>
          <p:cNvGrpSpPr>
            <a:grpSpLocks/>
          </p:cNvGrpSpPr>
          <p:nvPr/>
        </p:nvGrpSpPr>
        <p:grpSpPr bwMode="auto">
          <a:xfrm>
            <a:off x="6507163" y="1995488"/>
            <a:ext cx="1895475" cy="1371600"/>
            <a:chOff x="4099" y="1042"/>
            <a:chExt cx="1194" cy="864"/>
          </a:xfrm>
        </p:grpSpPr>
        <p:sp>
          <p:nvSpPr>
            <p:cNvPr id="47175" name="Line 133"/>
            <p:cNvSpPr>
              <a:spLocks noChangeShapeType="1"/>
            </p:cNvSpPr>
            <p:nvPr/>
          </p:nvSpPr>
          <p:spPr bwMode="auto">
            <a:xfrm>
              <a:off x="4099" y="1042"/>
              <a:ext cx="1042" cy="864"/>
            </a:xfrm>
            <a:prstGeom prst="line">
              <a:avLst/>
            </a:prstGeom>
            <a:noFill/>
            <a:ln w="38100">
              <a:solidFill>
                <a:srgbClr val="3366FF"/>
              </a:solidFill>
              <a:round/>
              <a:headEnd/>
              <a:tailEnd/>
            </a:ln>
          </p:spPr>
          <p:txBody>
            <a:bodyPr/>
            <a:lstStyle/>
            <a:p>
              <a:endParaRPr lang="zh-CN" altLang="en-US"/>
            </a:p>
          </p:txBody>
        </p:sp>
        <p:grpSp>
          <p:nvGrpSpPr>
            <p:cNvPr id="19" name="Group 141"/>
            <p:cNvGrpSpPr>
              <a:grpSpLocks/>
            </p:cNvGrpSpPr>
            <p:nvPr/>
          </p:nvGrpSpPr>
          <p:grpSpPr bwMode="auto">
            <a:xfrm>
              <a:off x="4863" y="1550"/>
              <a:ext cx="227" cy="195"/>
              <a:chOff x="3974" y="2693"/>
              <a:chExt cx="227" cy="195"/>
            </a:xfrm>
          </p:grpSpPr>
          <p:sp>
            <p:nvSpPr>
              <p:cNvPr id="47181" name="Oval 139"/>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4" name="Object 140"/>
              <p:cNvGraphicFramePr>
                <a:graphicFrameLocks noChangeAspect="1"/>
              </p:cNvGraphicFramePr>
              <p:nvPr/>
            </p:nvGraphicFramePr>
            <p:xfrm>
              <a:off x="4045" y="2693"/>
              <a:ext cx="156" cy="195"/>
            </p:xfrm>
            <a:graphic>
              <a:graphicData uri="http://schemas.openxmlformats.org/presentationml/2006/ole">
                <p:oleObj spid="_x0000_s481309" name="公式" r:id="rId33" imgW="164957" imgH="203024" progId="Equation.3">
                  <p:embed/>
                </p:oleObj>
              </a:graphicData>
            </a:graphic>
          </p:graphicFrame>
        </p:grpSp>
        <p:grpSp>
          <p:nvGrpSpPr>
            <p:cNvPr id="20" name="Group 142"/>
            <p:cNvGrpSpPr>
              <a:grpSpLocks/>
            </p:cNvGrpSpPr>
            <p:nvPr/>
          </p:nvGrpSpPr>
          <p:grpSpPr bwMode="auto">
            <a:xfrm>
              <a:off x="4448" y="1203"/>
              <a:ext cx="245" cy="195"/>
              <a:chOff x="3974" y="2693"/>
              <a:chExt cx="245" cy="195"/>
            </a:xfrm>
          </p:grpSpPr>
          <p:sp>
            <p:nvSpPr>
              <p:cNvPr id="47180" name="Oval 143"/>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3" name="Object 144"/>
              <p:cNvGraphicFramePr>
                <a:graphicFrameLocks noChangeAspect="1"/>
              </p:cNvGraphicFramePr>
              <p:nvPr/>
            </p:nvGraphicFramePr>
            <p:xfrm>
              <a:off x="4027" y="2693"/>
              <a:ext cx="192" cy="195"/>
            </p:xfrm>
            <a:graphic>
              <a:graphicData uri="http://schemas.openxmlformats.org/presentationml/2006/ole">
                <p:oleObj spid="_x0000_s481310" name="公式" r:id="rId34" imgW="203024" imgH="203024" progId="Equation.3">
                  <p:embed/>
                </p:oleObj>
              </a:graphicData>
            </a:graphic>
          </p:graphicFrame>
        </p:grpSp>
        <p:grpSp>
          <p:nvGrpSpPr>
            <p:cNvPr id="21" name="Group 145"/>
            <p:cNvGrpSpPr>
              <a:grpSpLocks/>
            </p:cNvGrpSpPr>
            <p:nvPr/>
          </p:nvGrpSpPr>
          <p:grpSpPr bwMode="auto">
            <a:xfrm>
              <a:off x="5023" y="1677"/>
              <a:ext cx="270" cy="204"/>
              <a:chOff x="3974" y="2693"/>
              <a:chExt cx="251" cy="195"/>
            </a:xfrm>
          </p:grpSpPr>
          <p:sp>
            <p:nvSpPr>
              <p:cNvPr id="47179" name="Oval 146"/>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2" name="Object 147"/>
              <p:cNvGraphicFramePr>
                <a:graphicFrameLocks noChangeAspect="1"/>
              </p:cNvGraphicFramePr>
              <p:nvPr/>
            </p:nvGraphicFramePr>
            <p:xfrm>
              <a:off x="4021" y="2693"/>
              <a:ext cx="204" cy="195"/>
            </p:xfrm>
            <a:graphic>
              <a:graphicData uri="http://schemas.openxmlformats.org/presentationml/2006/ole">
                <p:oleObj spid="_x0000_s481311" name="公式" r:id="rId35" imgW="215713" imgH="203024" progId="Equation.3">
                  <p:embed/>
                </p:oleObj>
              </a:graphicData>
            </a:graphic>
          </p:graphicFrame>
        </p:grpSp>
      </p:grpSp>
      <p:grpSp>
        <p:nvGrpSpPr>
          <p:cNvPr id="22" name="Group 203"/>
          <p:cNvGrpSpPr>
            <a:grpSpLocks/>
          </p:cNvGrpSpPr>
          <p:nvPr/>
        </p:nvGrpSpPr>
        <p:grpSpPr bwMode="auto">
          <a:xfrm>
            <a:off x="7112000" y="2479675"/>
            <a:ext cx="930275" cy="2627313"/>
            <a:chOff x="4480" y="1347"/>
            <a:chExt cx="586" cy="1655"/>
          </a:xfrm>
        </p:grpSpPr>
        <p:sp>
          <p:nvSpPr>
            <p:cNvPr id="47167" name="Line 182"/>
            <p:cNvSpPr>
              <a:spLocks noChangeShapeType="1"/>
            </p:cNvSpPr>
            <p:nvPr/>
          </p:nvSpPr>
          <p:spPr bwMode="auto">
            <a:xfrm rot="5400000" flipH="1">
              <a:off x="3946" y="1881"/>
              <a:ext cx="1067" cy="0"/>
            </a:xfrm>
            <a:prstGeom prst="line">
              <a:avLst/>
            </a:prstGeom>
            <a:noFill/>
            <a:ln w="12700">
              <a:solidFill>
                <a:srgbClr val="339966"/>
              </a:solidFill>
              <a:prstDash val="lgDash"/>
              <a:round/>
              <a:headEnd/>
              <a:tailEnd/>
            </a:ln>
          </p:spPr>
          <p:txBody>
            <a:bodyPr/>
            <a:lstStyle/>
            <a:p>
              <a:endParaRPr lang="zh-CN" altLang="en-US"/>
            </a:p>
          </p:txBody>
        </p:sp>
        <p:sp>
          <p:nvSpPr>
            <p:cNvPr id="47168" name="Line 183"/>
            <p:cNvSpPr>
              <a:spLocks noChangeShapeType="1"/>
            </p:cNvSpPr>
            <p:nvPr/>
          </p:nvSpPr>
          <p:spPr bwMode="auto">
            <a:xfrm rot="5400000" flipH="1">
              <a:off x="4435" y="2160"/>
              <a:ext cx="914" cy="0"/>
            </a:xfrm>
            <a:prstGeom prst="line">
              <a:avLst/>
            </a:prstGeom>
            <a:noFill/>
            <a:ln w="12700">
              <a:solidFill>
                <a:srgbClr val="339966"/>
              </a:solidFill>
              <a:prstDash val="lgDash"/>
              <a:round/>
              <a:headEnd/>
              <a:tailEnd/>
            </a:ln>
          </p:spPr>
          <p:txBody>
            <a:bodyPr/>
            <a:lstStyle/>
            <a:p>
              <a:endParaRPr lang="zh-CN" altLang="en-US"/>
            </a:p>
          </p:txBody>
        </p:sp>
        <p:sp>
          <p:nvSpPr>
            <p:cNvPr id="47169" name="Line 184"/>
            <p:cNvSpPr>
              <a:spLocks noChangeShapeType="1"/>
            </p:cNvSpPr>
            <p:nvPr/>
          </p:nvSpPr>
          <p:spPr bwMode="auto">
            <a:xfrm rot="5400000" flipH="1">
              <a:off x="4560" y="2326"/>
              <a:ext cx="991" cy="0"/>
            </a:xfrm>
            <a:prstGeom prst="line">
              <a:avLst/>
            </a:prstGeom>
            <a:noFill/>
            <a:ln w="12700">
              <a:solidFill>
                <a:srgbClr val="339966"/>
              </a:solidFill>
              <a:prstDash val="lgDash"/>
              <a:round/>
              <a:headEnd/>
              <a:tailEnd/>
            </a:ln>
          </p:spPr>
          <p:txBody>
            <a:bodyPr/>
            <a:lstStyle/>
            <a:p>
              <a:endParaRPr lang="zh-CN" altLang="en-US"/>
            </a:p>
          </p:txBody>
        </p:sp>
        <p:sp>
          <p:nvSpPr>
            <p:cNvPr id="47170" name="Freeform 189"/>
            <p:cNvSpPr>
              <a:spLocks/>
            </p:cNvSpPr>
            <p:nvPr/>
          </p:nvSpPr>
          <p:spPr bwMode="auto">
            <a:xfrm rot="10800000">
              <a:off x="4480" y="2262"/>
              <a:ext cx="407"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7171" name="Line 190"/>
            <p:cNvSpPr>
              <a:spLocks noChangeShapeType="1"/>
            </p:cNvSpPr>
            <p:nvPr/>
          </p:nvSpPr>
          <p:spPr bwMode="auto">
            <a:xfrm>
              <a:off x="4887" y="2236"/>
              <a:ext cx="0" cy="559"/>
            </a:xfrm>
            <a:prstGeom prst="line">
              <a:avLst/>
            </a:prstGeom>
            <a:noFill/>
            <a:ln w="25400">
              <a:solidFill>
                <a:srgbClr val="FF00FF"/>
              </a:solidFill>
              <a:round/>
              <a:headEnd/>
              <a:tailEnd/>
            </a:ln>
          </p:spPr>
          <p:txBody>
            <a:bodyPr/>
            <a:lstStyle/>
            <a:p>
              <a:endParaRPr lang="zh-CN" altLang="en-US"/>
            </a:p>
          </p:txBody>
        </p:sp>
        <p:sp>
          <p:nvSpPr>
            <p:cNvPr id="47172" name="Freeform 192"/>
            <p:cNvSpPr>
              <a:spLocks/>
            </p:cNvSpPr>
            <p:nvPr/>
          </p:nvSpPr>
          <p:spPr bwMode="auto">
            <a:xfrm>
              <a:off x="4887" y="2490"/>
              <a:ext cx="178" cy="26"/>
            </a:xfrm>
            <a:custGeom>
              <a:avLst/>
              <a:gdLst>
                <a:gd name="T0" fmla="*/ 0 w 178"/>
                <a:gd name="T1" fmla="*/ 0 h 26"/>
                <a:gd name="T2" fmla="*/ 178 w 178"/>
                <a:gd name="T3" fmla="*/ 26 h 26"/>
                <a:gd name="T4" fmla="*/ 0 60000 65536"/>
                <a:gd name="T5" fmla="*/ 0 60000 65536"/>
                <a:gd name="T6" fmla="*/ 0 w 178"/>
                <a:gd name="T7" fmla="*/ 0 h 26"/>
                <a:gd name="T8" fmla="*/ 178 w 178"/>
                <a:gd name="T9" fmla="*/ 26 h 26"/>
              </a:gdLst>
              <a:ahLst/>
              <a:cxnLst>
                <a:cxn ang="T4">
                  <a:pos x="T0" y="T1"/>
                </a:cxn>
                <a:cxn ang="T5">
                  <a:pos x="T2" y="T3"/>
                </a:cxn>
              </a:cxnLst>
              <a:rect l="T6" t="T7" r="T8" b="T9"/>
              <a:pathLst>
                <a:path w="178" h="26">
                  <a:moveTo>
                    <a:pt x="0" y="0"/>
                  </a:moveTo>
                  <a:cubicBezTo>
                    <a:pt x="0" y="0"/>
                    <a:pt x="89" y="13"/>
                    <a:pt x="178" y="26"/>
                  </a:cubicBezTo>
                </a:path>
              </a:pathLst>
            </a:custGeom>
            <a:noFill/>
            <a:ln w="38100">
              <a:solidFill>
                <a:srgbClr val="FF00FF"/>
              </a:solidFill>
              <a:round/>
              <a:headEnd/>
              <a:tailEnd/>
            </a:ln>
          </p:spPr>
          <p:txBody>
            <a:bodyPr/>
            <a:lstStyle/>
            <a:p>
              <a:endParaRPr lang="zh-CN" altLang="en-US"/>
            </a:p>
          </p:txBody>
        </p:sp>
        <p:sp>
          <p:nvSpPr>
            <p:cNvPr id="47173" name="Freeform 194"/>
            <p:cNvSpPr>
              <a:spLocks/>
            </p:cNvSpPr>
            <p:nvPr/>
          </p:nvSpPr>
          <p:spPr bwMode="auto">
            <a:xfrm>
              <a:off x="5065" y="2516"/>
              <a:ext cx="1" cy="177"/>
            </a:xfrm>
            <a:custGeom>
              <a:avLst/>
              <a:gdLst>
                <a:gd name="T0" fmla="*/ 0 w 1"/>
                <a:gd name="T1" fmla="*/ 0 h 177"/>
                <a:gd name="T2" fmla="*/ 0 w 1"/>
                <a:gd name="T3" fmla="*/ 177 h 177"/>
                <a:gd name="T4" fmla="*/ 0 60000 65536"/>
                <a:gd name="T5" fmla="*/ 0 60000 65536"/>
                <a:gd name="T6" fmla="*/ 0 w 1"/>
                <a:gd name="T7" fmla="*/ 0 h 177"/>
                <a:gd name="T8" fmla="*/ 1 w 1"/>
                <a:gd name="T9" fmla="*/ 177 h 177"/>
              </a:gdLst>
              <a:ahLst/>
              <a:cxnLst>
                <a:cxn ang="T4">
                  <a:pos x="T0" y="T1"/>
                </a:cxn>
                <a:cxn ang="T5">
                  <a:pos x="T2" y="T3"/>
                </a:cxn>
              </a:cxnLst>
              <a:rect l="T6" t="T7" r="T8" b="T9"/>
              <a:pathLst>
                <a:path w="1" h="177">
                  <a:moveTo>
                    <a:pt x="0" y="0"/>
                  </a:moveTo>
                  <a:cubicBezTo>
                    <a:pt x="0" y="0"/>
                    <a:pt x="0" y="88"/>
                    <a:pt x="0" y="177"/>
                  </a:cubicBezTo>
                </a:path>
              </a:pathLst>
            </a:custGeom>
            <a:noFill/>
            <a:ln w="38100">
              <a:solidFill>
                <a:srgbClr val="FF00FF"/>
              </a:solidFill>
              <a:round/>
              <a:headEnd/>
              <a:tailEnd/>
            </a:ln>
          </p:spPr>
          <p:txBody>
            <a:bodyPr/>
            <a:lstStyle/>
            <a:p>
              <a:endParaRPr lang="zh-CN" altLang="en-US"/>
            </a:p>
          </p:txBody>
        </p:sp>
        <p:sp>
          <p:nvSpPr>
            <p:cNvPr id="47174" name="Freeform 195"/>
            <p:cNvSpPr>
              <a:spLocks/>
            </p:cNvSpPr>
            <p:nvPr/>
          </p:nvSpPr>
          <p:spPr bwMode="auto">
            <a:xfrm>
              <a:off x="4887" y="2677"/>
              <a:ext cx="178" cy="51"/>
            </a:xfrm>
            <a:custGeom>
              <a:avLst/>
              <a:gdLst>
                <a:gd name="T0" fmla="*/ 178 w 178"/>
                <a:gd name="T1" fmla="*/ 0 h 51"/>
                <a:gd name="T2" fmla="*/ 0 w 178"/>
                <a:gd name="T3" fmla="*/ 51 h 51"/>
                <a:gd name="T4" fmla="*/ 0 60000 65536"/>
                <a:gd name="T5" fmla="*/ 0 60000 65536"/>
                <a:gd name="T6" fmla="*/ 0 w 178"/>
                <a:gd name="T7" fmla="*/ 0 h 51"/>
                <a:gd name="T8" fmla="*/ 178 w 178"/>
                <a:gd name="T9" fmla="*/ 51 h 51"/>
              </a:gdLst>
              <a:ahLst/>
              <a:cxnLst>
                <a:cxn ang="T4">
                  <a:pos x="T0" y="T1"/>
                </a:cxn>
                <a:cxn ang="T5">
                  <a:pos x="T2" y="T3"/>
                </a:cxn>
              </a:cxnLst>
              <a:rect l="T6" t="T7" r="T8" b="T9"/>
              <a:pathLst>
                <a:path w="178" h="51">
                  <a:moveTo>
                    <a:pt x="178" y="0"/>
                  </a:moveTo>
                  <a:cubicBezTo>
                    <a:pt x="178" y="0"/>
                    <a:pt x="89" y="25"/>
                    <a:pt x="0" y="51"/>
                  </a:cubicBezTo>
                </a:path>
              </a:pathLst>
            </a:custGeom>
            <a:noFill/>
            <a:ln w="38100">
              <a:solidFill>
                <a:srgbClr val="FF00FF"/>
              </a:solidFill>
              <a:round/>
              <a:headEnd/>
              <a:tailEnd/>
            </a:ln>
          </p:spPr>
          <p:txBody>
            <a:bodyPr/>
            <a:lstStyle/>
            <a:p>
              <a:endParaRPr lang="zh-CN" altLang="en-US"/>
            </a:p>
          </p:txBody>
        </p:sp>
        <p:graphicFrame>
          <p:nvGraphicFramePr>
            <p:cNvPr id="47111" name="Object 199"/>
            <p:cNvGraphicFramePr>
              <a:graphicFrameLocks noChangeAspect="1"/>
            </p:cNvGraphicFramePr>
            <p:nvPr/>
          </p:nvGraphicFramePr>
          <p:xfrm>
            <a:off x="4708" y="2770"/>
            <a:ext cx="312" cy="232"/>
          </p:xfrm>
          <a:graphic>
            <a:graphicData uri="http://schemas.openxmlformats.org/presentationml/2006/ole">
              <p:oleObj spid="_x0000_s481312" name="公式" r:id="rId36" imgW="330057" imgH="241195" progId="Equation.3">
                <p:embed/>
              </p:oleObj>
            </a:graphicData>
          </a:graphic>
        </p:graphicFrame>
      </p:grpSp>
      <p:graphicFrame>
        <p:nvGraphicFramePr>
          <p:cNvPr id="259276" name="Object 204"/>
          <p:cNvGraphicFramePr>
            <a:graphicFrameLocks noChangeAspect="1"/>
          </p:cNvGraphicFramePr>
          <p:nvPr/>
        </p:nvGraphicFramePr>
        <p:xfrm>
          <a:off x="7112000" y="4254500"/>
          <a:ext cx="438150" cy="484188"/>
        </p:xfrm>
        <a:graphic>
          <a:graphicData uri="http://schemas.openxmlformats.org/presentationml/2006/ole">
            <p:oleObj spid="_x0000_s481313" name="公式" r:id="rId37" imgW="203112" imgH="228501" progId="Equation.3">
              <p:embed/>
            </p:oleObj>
          </a:graphicData>
        </a:graphic>
      </p:graphicFrame>
      <p:sp>
        <p:nvSpPr>
          <p:cNvPr id="47159" name="Text Box 4"/>
          <p:cNvSpPr txBox="1">
            <a:spLocks noChangeArrowheads="1"/>
          </p:cNvSpPr>
          <p:nvPr/>
        </p:nvSpPr>
        <p:spPr bwMode="auto">
          <a:xfrm>
            <a:off x="0" y="0"/>
            <a:ext cx="5162550"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3.</a:t>
            </a:r>
            <a:r>
              <a:rPr lang="zh-CN" altLang="en-US" sz="2800"/>
              <a:t>静态工作点对波形失真的影响</a:t>
            </a:r>
          </a:p>
        </p:txBody>
      </p:sp>
      <p:sp>
        <p:nvSpPr>
          <p:cNvPr id="131" name="矩形 130"/>
          <p:cNvSpPr/>
          <p:nvPr/>
        </p:nvSpPr>
        <p:spPr>
          <a:xfrm>
            <a:off x="246063" y="4857750"/>
            <a:ext cx="6826267" cy="830997"/>
          </a:xfrm>
          <a:prstGeom prst="rect">
            <a:avLst/>
          </a:prstGeom>
        </p:spPr>
        <p:txBody>
          <a:bodyPr wrap="square">
            <a:spAutoFit/>
          </a:bodyPr>
          <a:lstStyle/>
          <a:p>
            <a:pPr>
              <a:defRPr/>
            </a:pPr>
            <a:r>
              <a:rPr lang="zh-CN" altLang="zh-CN" sz="2400" dirty="0">
                <a:effectLst>
                  <a:outerShdw blurRad="38100" dist="38100" dir="2700000" algn="tl">
                    <a:srgbClr val="000000"/>
                  </a:outerShdw>
                </a:effectLst>
                <a:latin typeface="Arial" charset="0"/>
                <a:ea typeface="楷体_GB2312"/>
              </a:rPr>
              <a:t> </a:t>
            </a:r>
            <a:r>
              <a:rPr lang="zh-CN" altLang="zh-CN" sz="2400" i="1" dirty="0">
                <a:solidFill>
                  <a:srgbClr val="000050"/>
                </a:solidFill>
                <a:latin typeface="Arial" charset="0"/>
                <a:ea typeface="楷体_GB2312"/>
              </a:rPr>
              <a:t>Q</a:t>
            </a:r>
            <a:r>
              <a:rPr lang="zh-CN" sz="2400" dirty="0">
                <a:solidFill>
                  <a:srgbClr val="000050"/>
                </a:solidFill>
                <a:latin typeface="Arial" charset="0"/>
                <a:ea typeface="楷体_GB2312"/>
              </a:rPr>
              <a:t>点下行造成放大过程中信号的一部分进入截止区，发生</a:t>
            </a:r>
            <a:r>
              <a:rPr lang="zh-CN" sz="2400" dirty="0">
                <a:solidFill>
                  <a:srgbClr val="FF0000"/>
                </a:solidFill>
                <a:latin typeface="Arial" charset="0"/>
                <a:ea typeface="楷体_GB2312"/>
              </a:rPr>
              <a:t>截止失真</a:t>
            </a:r>
            <a:r>
              <a:rPr lang="zh-CN" sz="2400" dirty="0">
                <a:solidFill>
                  <a:srgbClr val="000050"/>
                </a:solidFill>
                <a:latin typeface="Arial" charset="0"/>
                <a:ea typeface="楷体_GB2312"/>
              </a:rPr>
              <a:t>，集电极电流呈</a:t>
            </a:r>
            <a:r>
              <a:rPr lang="zh-CN" sz="2400" dirty="0">
                <a:solidFill>
                  <a:srgbClr val="FF0000"/>
                </a:solidFill>
                <a:effectLst>
                  <a:outerShdw blurRad="38100" dist="38100" dir="2700000" algn="tl">
                    <a:srgbClr val="000000"/>
                  </a:outerShdw>
                </a:effectLst>
                <a:latin typeface="Arial" charset="0"/>
                <a:ea typeface="楷体_GB2312"/>
              </a:rPr>
              <a:t>下削波</a:t>
            </a:r>
            <a:r>
              <a:rPr lang="zh-CN" sz="2400" dirty="0">
                <a:solidFill>
                  <a:srgbClr val="000050"/>
                </a:solidFill>
                <a:latin typeface="Arial" charset="0"/>
                <a:ea typeface="楷体_GB2312"/>
              </a:rPr>
              <a:t>。</a:t>
            </a:r>
            <a:endParaRPr lang="zh-CN" altLang="en-US" sz="2400" dirty="0">
              <a:latin typeface="Arial" charset="0"/>
            </a:endParaRPr>
          </a:p>
        </p:txBody>
      </p:sp>
      <p:sp>
        <p:nvSpPr>
          <p:cNvPr id="132" name="矩形 131"/>
          <p:cNvSpPr/>
          <p:nvPr/>
        </p:nvSpPr>
        <p:spPr>
          <a:xfrm>
            <a:off x="428596" y="5857892"/>
            <a:ext cx="7429552" cy="830997"/>
          </a:xfrm>
          <a:prstGeom prst="rect">
            <a:avLst/>
          </a:prstGeom>
        </p:spPr>
        <p:txBody>
          <a:bodyPr wrap="square">
            <a:spAutoFit/>
          </a:bodyPr>
          <a:lstStyle/>
          <a:p>
            <a:pPr eaLnBrk="0" hangingPunct="0">
              <a:defRPr/>
            </a:pPr>
            <a:r>
              <a:rPr lang="zh-CN" altLang="zh-CN" sz="2400" dirty="0">
                <a:effectLst>
                  <a:outerShdw blurRad="38100" dist="38100" dir="2700000" algn="tl">
                    <a:srgbClr val="000000"/>
                  </a:outerShdw>
                </a:effectLst>
                <a:latin typeface="Arial" charset="0"/>
                <a:ea typeface="楷体_GB2312"/>
              </a:rPr>
              <a:t> </a:t>
            </a:r>
            <a:r>
              <a:rPr lang="zh-CN" altLang="en-US" sz="2400" dirty="0">
                <a:solidFill>
                  <a:srgbClr val="000050"/>
                </a:solidFill>
                <a:latin typeface="Arial" charset="0"/>
                <a:ea typeface="楷体_GB2312"/>
              </a:rPr>
              <a:t>放大电路输出电压同样产生</a:t>
            </a:r>
            <a:r>
              <a:rPr lang="zh-CN" altLang="en-US" sz="2400" dirty="0">
                <a:solidFill>
                  <a:srgbClr val="FF0000"/>
                </a:solidFill>
                <a:latin typeface="Arial" charset="0"/>
                <a:ea typeface="楷体_GB2312"/>
              </a:rPr>
              <a:t>截止失真</a:t>
            </a:r>
            <a:r>
              <a:rPr lang="zh-CN" altLang="en-US" sz="2400" dirty="0">
                <a:solidFill>
                  <a:srgbClr val="000050"/>
                </a:solidFill>
                <a:latin typeface="Arial" charset="0"/>
                <a:ea typeface="楷体_GB2312"/>
              </a:rPr>
              <a:t>。由于共射电路输入、输出反相，因此输出电压呈现</a:t>
            </a:r>
            <a:r>
              <a:rPr lang="zh-CN" altLang="en-US" sz="2400" dirty="0">
                <a:solidFill>
                  <a:srgbClr val="FF0000"/>
                </a:solidFill>
                <a:effectLst>
                  <a:outerShdw blurRad="38100" dist="38100" dir="2700000" algn="tl">
                    <a:srgbClr val="000000"/>
                  </a:outerShdw>
                </a:effectLst>
                <a:latin typeface="Arial" charset="0"/>
                <a:ea typeface="楷体_GB2312"/>
              </a:rPr>
              <a:t>上削波</a:t>
            </a:r>
            <a:r>
              <a:rPr lang="zh-CN" altLang="en-US" sz="2400" dirty="0">
                <a:solidFill>
                  <a:srgbClr val="000050"/>
                </a:solidFill>
                <a:latin typeface="Arial" charset="0"/>
                <a:ea typeface="楷体_GB2312"/>
              </a:rPr>
              <a:t>。</a:t>
            </a:r>
          </a:p>
        </p:txBody>
      </p:sp>
      <p:sp>
        <p:nvSpPr>
          <p:cNvPr id="133" name="Text Box 30"/>
          <p:cNvSpPr txBox="1">
            <a:spLocks noChangeArrowheads="1"/>
          </p:cNvSpPr>
          <p:nvPr/>
        </p:nvSpPr>
        <p:spPr bwMode="auto">
          <a:xfrm>
            <a:off x="285750" y="1047750"/>
            <a:ext cx="7421563" cy="369332"/>
          </a:xfrm>
          <a:prstGeom prst="rect">
            <a:avLst/>
          </a:prstGeom>
          <a:noFill/>
          <a:ln w="9525">
            <a:noFill/>
            <a:miter lim="800000"/>
            <a:headEnd/>
            <a:tailEnd/>
          </a:ln>
        </p:spPr>
        <p:txBody>
          <a:bodyPr lIns="0" tIns="0" rIns="0" bIns="0">
            <a:spAutoFit/>
          </a:bodyPr>
          <a:lstStyle/>
          <a:p>
            <a:r>
              <a:rPr lang="zh-CN" altLang="en-US" sz="2400" dirty="0">
                <a:solidFill>
                  <a:srgbClr val="FF0000"/>
                </a:solidFill>
                <a:ea typeface="楷体_GB2312" pitchFamily="49" charset="-122"/>
              </a:rPr>
              <a:t>可通过减小基极电阻，增大基极电流来消除。</a:t>
            </a:r>
            <a:endParaRPr lang="zh-CN" sz="2400" dirty="0">
              <a:solidFill>
                <a:srgbClr val="FF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9076"/>
                                        </p:tgtEl>
                                        <p:attrNameLst>
                                          <p:attrName>style.visibility</p:attrName>
                                        </p:attrNameLst>
                                      </p:cBhvr>
                                      <p:to>
                                        <p:strVal val="visible"/>
                                      </p:to>
                                    </p:set>
                                    <p:animEffect transition="in" filter="blinds(horizontal)">
                                      <p:cBhvr>
                                        <p:cTn id="7" dur="500"/>
                                        <p:tgtEl>
                                          <p:spTgt spid="259076"/>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5" name="camera.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subTnLst>
                                    <p:audio>
                                      <p:cMediaNode>
                                        <p:cTn display="0" masterRel="sameClick">
                                          <p:stCondLst>
                                            <p:cond evt="begin" delay="0">
                                              <p:tn val="15"/>
                                            </p:cond>
                                          </p:stCondLst>
                                          <p:endCondLst>
                                            <p:cond evt="onStopAudio" delay="0">
                                              <p:tgtEl>
                                                <p:sldTgt/>
                                              </p:tgtEl>
                                            </p:cond>
                                          </p:endCondLst>
                                        </p:cTn>
                                        <p:tgtEl>
                                          <p:sndTgt r:embed="rId5" name="camera.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5" name="camera.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subTnLst>
                                    <p:audio>
                                      <p:cMediaNode>
                                        <p:cTn display="0" masterRel="sameClick">
                                          <p:stCondLst>
                                            <p:cond evt="begin" delay="0">
                                              <p:tn val="25"/>
                                            </p:cond>
                                          </p:stCondLst>
                                          <p:endCondLst>
                                            <p:cond evt="onStopAudio" delay="0">
                                              <p:tgtEl>
                                                <p:sldTgt/>
                                              </p:tgtEl>
                                            </p:cond>
                                          </p:endCondLst>
                                        </p:cTn>
                                        <p:tgtEl>
                                          <p:sndTgt r:embed="rId5" name="camera.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subTnLst>
                                    <p:audio>
                                      <p:cMediaNode>
                                        <p:cTn display="0" masterRel="sameClick">
                                          <p:stCondLst>
                                            <p:cond evt="begin" delay="0">
                                              <p:tn val="30"/>
                                            </p:cond>
                                          </p:stCondLst>
                                          <p:endCondLst>
                                            <p:cond evt="onStopAudio" delay="0">
                                              <p:tgtEl>
                                                <p:sldTgt/>
                                              </p:tgtEl>
                                            </p:cond>
                                          </p:endCondLst>
                                        </p:cTn>
                                        <p:tgtEl>
                                          <p:sndTgt r:embed="rId5" name="camera.wav"/>
                                        </p:tgtEl>
                                      </p:cMediaNode>
                                    </p:audio>
                                  </p:subTnLst>
                                </p:cTn>
                              </p:par>
                              <p:par>
                                <p:cTn id="33" presetID="3" presetClass="entr" presetSubtype="10" fill="hold" nodeType="withEffect">
                                  <p:stCondLst>
                                    <p:cond delay="0"/>
                                  </p:stCondLst>
                                  <p:childTnLst>
                                    <p:set>
                                      <p:cBhvr>
                                        <p:cTn id="34" dur="1" fill="hold">
                                          <p:stCondLst>
                                            <p:cond delay="0"/>
                                          </p:stCondLst>
                                        </p:cTn>
                                        <p:tgtEl>
                                          <p:spTgt spid="259130"/>
                                        </p:tgtEl>
                                        <p:attrNameLst>
                                          <p:attrName>style.visibility</p:attrName>
                                        </p:attrNameLst>
                                      </p:cBhvr>
                                      <p:to>
                                        <p:strVal val="visible"/>
                                      </p:to>
                                    </p:set>
                                    <p:animEffect transition="in" filter="blinds(horizontal)">
                                      <p:cBhvr>
                                        <p:cTn id="35" dur="500"/>
                                        <p:tgtEl>
                                          <p:spTgt spid="25913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subTnLst>
                                    <p:audio>
                                      <p:cMediaNode>
                                        <p:cTn display="0" masterRel="sameClick">
                                          <p:stCondLst>
                                            <p:cond evt="begin" delay="0">
                                              <p:tn val="38"/>
                                            </p:cond>
                                          </p:stCondLst>
                                          <p:endCondLst>
                                            <p:cond evt="onStopAudio" delay="0">
                                              <p:tgtEl>
                                                <p:sldTgt/>
                                              </p:tgtEl>
                                            </p:cond>
                                          </p:endCondLst>
                                        </p:cTn>
                                        <p:tgtEl>
                                          <p:sndTgt r:embed="rId5" name="camera.wav"/>
                                        </p:tgtEl>
                                      </p:cMediaNode>
                                    </p:audio>
                                  </p:sub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subTnLst>
                                    <p:audio>
                                      <p:cMediaNode>
                                        <p:cTn display="0" masterRel="sameClick">
                                          <p:stCondLst>
                                            <p:cond evt="begin" delay="0">
                                              <p:tn val="43"/>
                                            </p:cond>
                                          </p:stCondLst>
                                          <p:endCondLst>
                                            <p:cond evt="onStopAudio" delay="0">
                                              <p:tgtEl>
                                                <p:sldTgt/>
                                              </p:tgtEl>
                                            </p:cond>
                                          </p:endCondLst>
                                        </p:cTn>
                                        <p:tgtEl>
                                          <p:sndTgt r:embed="rId5" name="camera.wav"/>
                                        </p:tgtEl>
                                      </p:cMediaNode>
                                    </p:audio>
                                  </p:subTnLst>
                                </p:cTn>
                              </p:par>
                              <p:par>
                                <p:cTn id="46" presetID="3" presetClass="entr" presetSubtype="10" fill="hold" nodeType="withEffect">
                                  <p:stCondLst>
                                    <p:cond delay="0"/>
                                  </p:stCondLst>
                                  <p:childTnLst>
                                    <p:set>
                                      <p:cBhvr>
                                        <p:cTn id="47" dur="1" fill="hold">
                                          <p:stCondLst>
                                            <p:cond delay="0"/>
                                          </p:stCondLst>
                                        </p:cTn>
                                        <p:tgtEl>
                                          <p:spTgt spid="259143"/>
                                        </p:tgtEl>
                                        <p:attrNameLst>
                                          <p:attrName>style.visibility</p:attrName>
                                        </p:attrNameLst>
                                      </p:cBhvr>
                                      <p:to>
                                        <p:strVal val="visible"/>
                                      </p:to>
                                    </p:set>
                                    <p:animEffect transition="in" filter="blinds(horizontal)">
                                      <p:cBhvr>
                                        <p:cTn id="48" dur="500"/>
                                        <p:tgtEl>
                                          <p:spTgt spid="25914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subTnLst>
                                    <p:audio>
                                      <p:cMediaNode>
                                        <p:cTn display="0" masterRel="sameClick">
                                          <p:stCondLst>
                                            <p:cond evt="begin" delay="0">
                                              <p:tn val="51"/>
                                            </p:cond>
                                          </p:stCondLst>
                                          <p:endCondLst>
                                            <p:cond evt="onStopAudio" delay="0">
                                              <p:tgtEl>
                                                <p:sldTgt/>
                                              </p:tgtEl>
                                            </p:cond>
                                          </p:endCondLst>
                                        </p:cTn>
                                        <p:tgtEl>
                                          <p:sndTgt r:embed="rId5" name="camera.wav"/>
                                        </p:tgtEl>
                                      </p:cMediaNode>
                                    </p:audio>
                                  </p:sub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500"/>
                                        <p:tgtEl>
                                          <p:spTgt spid="8"/>
                                        </p:tgtEl>
                                      </p:cBhvr>
                                    </p:animEffect>
                                  </p:childTnLst>
                                  <p:subTnLst>
                                    <p:audio>
                                      <p:cMediaNode>
                                        <p:cTn display="0" masterRel="sameClick">
                                          <p:stCondLst>
                                            <p:cond evt="begin" delay="0">
                                              <p:tn val="56"/>
                                            </p:cond>
                                          </p:stCondLst>
                                          <p:endCondLst>
                                            <p:cond evt="onStopAudio" delay="0">
                                              <p:tgtEl>
                                                <p:sldTgt/>
                                              </p:tgtEl>
                                            </p:cond>
                                          </p:endCondLst>
                                        </p:cTn>
                                        <p:tgtEl>
                                          <p:sndTgt r:embed="rId5" name="camera.wav"/>
                                        </p:tgtEl>
                                      </p:cMediaNode>
                                    </p:audio>
                                  </p:sub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linds(horizontal)">
                                      <p:cBhvr>
                                        <p:cTn id="63" dur="500"/>
                                        <p:tgtEl>
                                          <p:spTgt spid="18"/>
                                        </p:tgtEl>
                                      </p:cBhvr>
                                    </p:animEffect>
                                  </p:childTnLst>
                                  <p:subTnLst>
                                    <p:audio>
                                      <p:cMediaNode>
                                        <p:cTn display="0" masterRel="sameClick">
                                          <p:stCondLst>
                                            <p:cond evt="begin" delay="0">
                                              <p:tn val="61"/>
                                            </p:cond>
                                          </p:stCondLst>
                                          <p:endCondLst>
                                            <p:cond evt="onStopAudio" delay="0">
                                              <p:tgtEl>
                                                <p:sldTgt/>
                                              </p:tgtEl>
                                            </p:cond>
                                          </p:endCondLst>
                                        </p:cTn>
                                        <p:tgtEl>
                                          <p:sndTgt r:embed="rId5" name="camera.wav"/>
                                        </p:tgtEl>
                                      </p:cMediaNode>
                                    </p:audio>
                                  </p:sub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blinds(horizontal)">
                                      <p:cBhvr>
                                        <p:cTn id="68" dur="500"/>
                                        <p:tgtEl>
                                          <p:spTgt spid="9"/>
                                        </p:tgtEl>
                                      </p:cBhvr>
                                    </p:animEffect>
                                  </p:childTnLst>
                                  <p:subTnLst>
                                    <p:audio>
                                      <p:cMediaNode>
                                        <p:cTn display="0" masterRel="sameClick">
                                          <p:stCondLst>
                                            <p:cond evt="begin" delay="0">
                                              <p:tn val="66"/>
                                            </p:cond>
                                          </p:stCondLst>
                                          <p:endCondLst>
                                            <p:cond evt="onStopAudio" delay="0">
                                              <p:tgtEl>
                                                <p:sldTgt/>
                                              </p:tgtEl>
                                            </p:cond>
                                          </p:endCondLst>
                                        </p:cTn>
                                        <p:tgtEl>
                                          <p:sndTgt r:embed="rId5" name="camera.wav"/>
                                        </p:tgtEl>
                                      </p:cMediaNode>
                                    </p:audio>
                                  </p:sub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blinds(horizontal)">
                                      <p:cBhvr>
                                        <p:cTn id="73" dur="500"/>
                                        <p:tgtEl>
                                          <p:spTgt spid="10"/>
                                        </p:tgtEl>
                                      </p:cBhvr>
                                    </p:animEffect>
                                  </p:childTnLst>
                                  <p:subTnLst>
                                    <p:audio>
                                      <p:cMediaNode>
                                        <p:cTn display="0" masterRel="sameClick">
                                          <p:stCondLst>
                                            <p:cond evt="begin" delay="0">
                                              <p:tn val="71"/>
                                            </p:cond>
                                          </p:stCondLst>
                                          <p:endCondLst>
                                            <p:cond evt="onStopAudio" delay="0">
                                              <p:tgtEl>
                                                <p:sldTgt/>
                                              </p:tgtEl>
                                            </p:cond>
                                          </p:endCondLst>
                                        </p:cTn>
                                        <p:tgtEl>
                                          <p:sndTgt r:embed="rId5" name="camera.wav"/>
                                        </p:tgtEl>
                                      </p:cMediaNode>
                                    </p:audio>
                                  </p:subTnLst>
                                </p:cTn>
                              </p:par>
                              <p:par>
                                <p:cTn id="74" presetID="3" presetClass="entr" presetSubtype="10" fill="hold" nodeType="withEffect">
                                  <p:stCondLst>
                                    <p:cond delay="0"/>
                                  </p:stCondLst>
                                  <p:childTnLst>
                                    <p:set>
                                      <p:cBhvr>
                                        <p:cTn id="75" dur="1" fill="hold">
                                          <p:stCondLst>
                                            <p:cond delay="0"/>
                                          </p:stCondLst>
                                        </p:cTn>
                                        <p:tgtEl>
                                          <p:spTgt spid="259238"/>
                                        </p:tgtEl>
                                        <p:attrNameLst>
                                          <p:attrName>style.visibility</p:attrName>
                                        </p:attrNameLst>
                                      </p:cBhvr>
                                      <p:to>
                                        <p:strVal val="visible"/>
                                      </p:to>
                                    </p:set>
                                    <p:animEffect transition="in" filter="blinds(horizontal)">
                                      <p:cBhvr>
                                        <p:cTn id="76" dur="500"/>
                                        <p:tgtEl>
                                          <p:spTgt spid="25923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blinds(horizontal)">
                                      <p:cBhvr>
                                        <p:cTn id="81" dur="500"/>
                                        <p:tgtEl>
                                          <p:spTgt spid="17"/>
                                        </p:tgtEl>
                                      </p:cBhvr>
                                    </p:animEffect>
                                  </p:childTnLst>
                                  <p:subTnLst>
                                    <p:audio>
                                      <p:cMediaNode>
                                        <p:cTn display="0" masterRel="sameClick">
                                          <p:stCondLst>
                                            <p:cond evt="begin" delay="0">
                                              <p:tn val="79"/>
                                            </p:cond>
                                          </p:stCondLst>
                                          <p:endCondLst>
                                            <p:cond evt="onStopAudio" delay="0">
                                              <p:tgtEl>
                                                <p:sldTgt/>
                                              </p:tgtEl>
                                            </p:cond>
                                          </p:endCondLst>
                                        </p:cTn>
                                        <p:tgtEl>
                                          <p:sndTgt r:embed="rId5" name="camera.wav"/>
                                        </p:tgtEl>
                                      </p:cMediaNode>
                                    </p:audio>
                                  </p:sub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blinds(horizontal)">
                                      <p:cBhvr>
                                        <p:cTn id="86" dur="500"/>
                                        <p:tgtEl>
                                          <p:spTgt spid="22"/>
                                        </p:tgtEl>
                                      </p:cBhvr>
                                    </p:animEffect>
                                  </p:childTnLst>
                                  <p:subTnLst>
                                    <p:audio>
                                      <p:cMediaNode>
                                        <p:cTn display="0" masterRel="sameClick">
                                          <p:stCondLst>
                                            <p:cond evt="begin" delay="0">
                                              <p:tn val="84"/>
                                            </p:cond>
                                          </p:stCondLst>
                                          <p:endCondLst>
                                            <p:cond evt="onStopAudio" delay="0">
                                              <p:tgtEl>
                                                <p:sldTgt/>
                                              </p:tgtEl>
                                            </p:cond>
                                          </p:endCondLst>
                                        </p:cTn>
                                        <p:tgtEl>
                                          <p:sndTgt r:embed="rId5" name="camera.wav"/>
                                        </p:tgtEl>
                                      </p:cMediaNode>
                                    </p:audio>
                                  </p:subTnLst>
                                </p:cTn>
                              </p:par>
                              <p:par>
                                <p:cTn id="87" presetID="3" presetClass="entr" presetSubtype="10" fill="hold" nodeType="withEffect">
                                  <p:stCondLst>
                                    <p:cond delay="0"/>
                                  </p:stCondLst>
                                  <p:childTnLst>
                                    <p:set>
                                      <p:cBhvr>
                                        <p:cTn id="88" dur="1" fill="hold">
                                          <p:stCondLst>
                                            <p:cond delay="0"/>
                                          </p:stCondLst>
                                        </p:cTn>
                                        <p:tgtEl>
                                          <p:spTgt spid="259276"/>
                                        </p:tgtEl>
                                        <p:attrNameLst>
                                          <p:attrName>style.visibility</p:attrName>
                                        </p:attrNameLst>
                                      </p:cBhvr>
                                      <p:to>
                                        <p:strVal val="visible"/>
                                      </p:to>
                                    </p:set>
                                    <p:animEffect transition="in" filter="blinds(horizontal)">
                                      <p:cBhvr>
                                        <p:cTn id="89" dur="500"/>
                                        <p:tgtEl>
                                          <p:spTgt spid="25927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3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3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ppt_x"/>
                                          </p:val>
                                        </p:tav>
                                        <p:tav tm="100000">
                                          <p:val>
                                            <p:strVal val="#ppt_x"/>
                                          </p:val>
                                        </p:tav>
                                      </p:tavLst>
                                    </p:anim>
                                    <p:anim calcmode="lin" valueType="num">
                                      <p:cBhvr additive="base">
                                        <p:cTn id="103"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6" grpId="0" animBg="1"/>
      <p:bldP spid="131" grpId="0"/>
      <p:bldP spid="132" grpId="0"/>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7" name="日期占位符 1"/>
          <p:cNvSpPr>
            <a:spLocks noGrp="1"/>
          </p:cNvSpPr>
          <p:nvPr>
            <p:ph type="dt" sz="quarter" idx="10"/>
          </p:nvPr>
        </p:nvSpPr>
        <p:spPr>
          <a:noFill/>
        </p:spPr>
        <p:txBody>
          <a:bodyPr/>
          <a:lstStyle/>
          <a:p>
            <a:fld id="{88965B72-846E-490B-89EE-051679F5E6B8}" type="datetime1">
              <a:rPr lang="zh-CN" altLang="en-US" smtClean="0">
                <a:latin typeface="Arial" pitchFamily="34" charset="0"/>
              </a:rPr>
              <a:pPr/>
              <a:t>2019-10-16</a:t>
            </a:fld>
            <a:endParaRPr lang="en-US" altLang="zh-CN" smtClean="0">
              <a:latin typeface="Arial" pitchFamily="34" charset="0"/>
            </a:endParaRPr>
          </a:p>
        </p:txBody>
      </p:sp>
      <p:sp>
        <p:nvSpPr>
          <p:cNvPr id="48148" name="页脚占位符 2"/>
          <p:cNvSpPr>
            <a:spLocks noGrp="1"/>
          </p:cNvSpPr>
          <p:nvPr>
            <p:ph type="ftr" sz="quarter" idx="11"/>
          </p:nvPr>
        </p:nvSpPr>
        <p:spPr>
          <a:noFill/>
        </p:spPr>
        <p:txBody>
          <a:bodyPr/>
          <a:lstStyle/>
          <a:p>
            <a:r>
              <a:rPr lang="en-US" altLang="zh-CN" dirty="0" err="1" smtClean="0">
                <a:latin typeface="Arial" pitchFamily="34" charset="0"/>
              </a:rPr>
              <a:t>电工电子教研室</a:t>
            </a:r>
            <a:endParaRPr lang="en-US" altLang="zh-CN" dirty="0" smtClean="0">
              <a:latin typeface="Arial" pitchFamily="34" charset="0"/>
            </a:endParaRPr>
          </a:p>
        </p:txBody>
      </p:sp>
      <p:sp>
        <p:nvSpPr>
          <p:cNvPr id="48149" name="灯片编号占位符 3"/>
          <p:cNvSpPr>
            <a:spLocks noGrp="1"/>
          </p:cNvSpPr>
          <p:nvPr>
            <p:ph type="sldNum" sz="quarter" idx="12"/>
          </p:nvPr>
        </p:nvSpPr>
        <p:spPr>
          <a:noFill/>
        </p:spPr>
        <p:txBody>
          <a:bodyPr/>
          <a:lstStyle/>
          <a:p>
            <a:fld id="{B9FA6B19-9D0E-4135-98CC-3E78AA0FBA13}" type="slidenum">
              <a:rPr lang="en-US" altLang="zh-CN" smtClean="0">
                <a:latin typeface="Arial" pitchFamily="34" charset="0"/>
              </a:rPr>
              <a:pPr/>
              <a:t>66</a:t>
            </a:fld>
            <a:endParaRPr lang="en-US" altLang="zh-CN" smtClean="0">
              <a:latin typeface="Arial" pitchFamily="34" charset="0"/>
            </a:endParaRPr>
          </a:p>
        </p:txBody>
      </p:sp>
      <p:grpSp>
        <p:nvGrpSpPr>
          <p:cNvPr id="2" name="Group 80"/>
          <p:cNvGrpSpPr>
            <a:grpSpLocks/>
          </p:cNvGrpSpPr>
          <p:nvPr/>
        </p:nvGrpSpPr>
        <p:grpSpPr bwMode="auto">
          <a:xfrm>
            <a:off x="6910388" y="2190750"/>
            <a:ext cx="1098550" cy="2625725"/>
            <a:chOff x="4302" y="839"/>
            <a:chExt cx="692" cy="1654"/>
          </a:xfrm>
        </p:grpSpPr>
        <p:sp>
          <p:nvSpPr>
            <p:cNvPr id="48196" name="Line 55"/>
            <p:cNvSpPr>
              <a:spLocks noChangeShapeType="1"/>
            </p:cNvSpPr>
            <p:nvPr/>
          </p:nvSpPr>
          <p:spPr bwMode="auto">
            <a:xfrm rot="5400000" flipH="1">
              <a:off x="4048" y="1579"/>
              <a:ext cx="1067" cy="0"/>
            </a:xfrm>
            <a:prstGeom prst="line">
              <a:avLst/>
            </a:prstGeom>
            <a:noFill/>
            <a:ln w="12700">
              <a:solidFill>
                <a:srgbClr val="339966"/>
              </a:solidFill>
              <a:prstDash val="lgDash"/>
              <a:round/>
              <a:headEnd/>
              <a:tailEnd/>
            </a:ln>
          </p:spPr>
          <p:txBody>
            <a:bodyPr/>
            <a:lstStyle/>
            <a:p>
              <a:endParaRPr lang="zh-CN" altLang="en-US"/>
            </a:p>
          </p:txBody>
        </p:sp>
        <p:sp>
          <p:nvSpPr>
            <p:cNvPr id="48197" name="Line 56"/>
            <p:cNvSpPr>
              <a:spLocks noChangeShapeType="1"/>
            </p:cNvSpPr>
            <p:nvPr/>
          </p:nvSpPr>
          <p:spPr bwMode="auto">
            <a:xfrm rot="5400000" flipH="1">
              <a:off x="4563" y="1832"/>
              <a:ext cx="861" cy="0"/>
            </a:xfrm>
            <a:prstGeom prst="line">
              <a:avLst/>
            </a:prstGeom>
            <a:noFill/>
            <a:ln w="12700">
              <a:solidFill>
                <a:srgbClr val="339966"/>
              </a:solidFill>
              <a:prstDash val="lgDash"/>
              <a:round/>
              <a:headEnd/>
              <a:tailEnd/>
            </a:ln>
          </p:spPr>
          <p:txBody>
            <a:bodyPr/>
            <a:lstStyle/>
            <a:p>
              <a:endParaRPr lang="zh-CN" altLang="en-US"/>
            </a:p>
          </p:txBody>
        </p:sp>
        <p:sp>
          <p:nvSpPr>
            <p:cNvPr id="48198" name="Line 57"/>
            <p:cNvSpPr>
              <a:spLocks noChangeShapeType="1"/>
            </p:cNvSpPr>
            <p:nvPr/>
          </p:nvSpPr>
          <p:spPr bwMode="auto">
            <a:xfrm rot="5400000" flipH="1">
              <a:off x="3730" y="1411"/>
              <a:ext cx="1143" cy="0"/>
            </a:xfrm>
            <a:prstGeom prst="line">
              <a:avLst/>
            </a:prstGeom>
            <a:noFill/>
            <a:ln w="12700">
              <a:solidFill>
                <a:srgbClr val="339966"/>
              </a:solidFill>
              <a:prstDash val="lgDash"/>
              <a:round/>
              <a:headEnd/>
              <a:tailEnd/>
            </a:ln>
          </p:spPr>
          <p:txBody>
            <a:bodyPr/>
            <a:lstStyle/>
            <a:p>
              <a:endParaRPr lang="zh-CN" altLang="en-US"/>
            </a:p>
          </p:txBody>
        </p:sp>
        <p:sp>
          <p:nvSpPr>
            <p:cNvPr id="48199" name="Freeform 58"/>
            <p:cNvSpPr>
              <a:spLocks/>
            </p:cNvSpPr>
            <p:nvPr/>
          </p:nvSpPr>
          <p:spPr bwMode="auto">
            <a:xfrm>
              <a:off x="4582" y="2186"/>
              <a:ext cx="407"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8200" name="Line 59"/>
            <p:cNvSpPr>
              <a:spLocks noChangeShapeType="1"/>
            </p:cNvSpPr>
            <p:nvPr/>
          </p:nvSpPr>
          <p:spPr bwMode="auto">
            <a:xfrm>
              <a:off x="4582" y="1934"/>
              <a:ext cx="0" cy="559"/>
            </a:xfrm>
            <a:prstGeom prst="line">
              <a:avLst/>
            </a:prstGeom>
            <a:noFill/>
            <a:ln w="25400">
              <a:solidFill>
                <a:srgbClr val="FF00FF"/>
              </a:solidFill>
              <a:round/>
              <a:headEnd/>
              <a:tailEnd/>
            </a:ln>
          </p:spPr>
          <p:txBody>
            <a:bodyPr/>
            <a:lstStyle/>
            <a:p>
              <a:endParaRPr lang="zh-CN" altLang="en-US"/>
            </a:p>
          </p:txBody>
        </p:sp>
        <p:grpSp>
          <p:nvGrpSpPr>
            <p:cNvPr id="3" name="Group 76"/>
            <p:cNvGrpSpPr>
              <a:grpSpLocks/>
            </p:cNvGrpSpPr>
            <p:nvPr/>
          </p:nvGrpSpPr>
          <p:grpSpPr bwMode="auto">
            <a:xfrm rot="10800000">
              <a:off x="4302" y="1947"/>
              <a:ext cx="281" cy="238"/>
              <a:chOff x="4989" y="2188"/>
              <a:chExt cx="179" cy="238"/>
            </a:xfrm>
          </p:grpSpPr>
          <p:sp>
            <p:nvSpPr>
              <p:cNvPr id="48202" name="Freeform 60"/>
              <p:cNvSpPr>
                <a:spLocks/>
              </p:cNvSpPr>
              <p:nvPr/>
            </p:nvSpPr>
            <p:spPr bwMode="auto">
              <a:xfrm>
                <a:off x="4989" y="2188"/>
                <a:ext cx="178" cy="26"/>
              </a:xfrm>
              <a:custGeom>
                <a:avLst/>
                <a:gdLst>
                  <a:gd name="T0" fmla="*/ 0 w 178"/>
                  <a:gd name="T1" fmla="*/ 0 h 26"/>
                  <a:gd name="T2" fmla="*/ 178 w 178"/>
                  <a:gd name="T3" fmla="*/ 26 h 26"/>
                  <a:gd name="T4" fmla="*/ 0 60000 65536"/>
                  <a:gd name="T5" fmla="*/ 0 60000 65536"/>
                  <a:gd name="T6" fmla="*/ 0 w 178"/>
                  <a:gd name="T7" fmla="*/ 0 h 26"/>
                  <a:gd name="T8" fmla="*/ 178 w 178"/>
                  <a:gd name="T9" fmla="*/ 26 h 26"/>
                </a:gdLst>
                <a:ahLst/>
                <a:cxnLst>
                  <a:cxn ang="T4">
                    <a:pos x="T0" y="T1"/>
                  </a:cxn>
                  <a:cxn ang="T5">
                    <a:pos x="T2" y="T3"/>
                  </a:cxn>
                </a:cxnLst>
                <a:rect l="T6" t="T7" r="T8" b="T9"/>
                <a:pathLst>
                  <a:path w="178" h="26">
                    <a:moveTo>
                      <a:pt x="0" y="0"/>
                    </a:moveTo>
                    <a:cubicBezTo>
                      <a:pt x="0" y="0"/>
                      <a:pt x="89" y="13"/>
                      <a:pt x="178" y="26"/>
                    </a:cubicBezTo>
                  </a:path>
                </a:pathLst>
              </a:custGeom>
              <a:noFill/>
              <a:ln w="38100">
                <a:solidFill>
                  <a:srgbClr val="FF00FF"/>
                </a:solidFill>
                <a:round/>
                <a:headEnd/>
                <a:tailEnd/>
              </a:ln>
            </p:spPr>
            <p:txBody>
              <a:bodyPr/>
              <a:lstStyle/>
              <a:p>
                <a:endParaRPr lang="zh-CN" altLang="en-US"/>
              </a:p>
            </p:txBody>
          </p:sp>
          <p:sp>
            <p:nvSpPr>
              <p:cNvPr id="48203" name="Freeform 61"/>
              <p:cNvSpPr>
                <a:spLocks/>
              </p:cNvSpPr>
              <p:nvPr/>
            </p:nvSpPr>
            <p:spPr bwMode="auto">
              <a:xfrm>
                <a:off x="5167" y="2214"/>
                <a:ext cx="1" cy="177"/>
              </a:xfrm>
              <a:custGeom>
                <a:avLst/>
                <a:gdLst>
                  <a:gd name="T0" fmla="*/ 0 w 1"/>
                  <a:gd name="T1" fmla="*/ 0 h 177"/>
                  <a:gd name="T2" fmla="*/ 0 w 1"/>
                  <a:gd name="T3" fmla="*/ 177 h 177"/>
                  <a:gd name="T4" fmla="*/ 0 60000 65536"/>
                  <a:gd name="T5" fmla="*/ 0 60000 65536"/>
                  <a:gd name="T6" fmla="*/ 0 w 1"/>
                  <a:gd name="T7" fmla="*/ 0 h 177"/>
                  <a:gd name="T8" fmla="*/ 1 w 1"/>
                  <a:gd name="T9" fmla="*/ 177 h 177"/>
                </a:gdLst>
                <a:ahLst/>
                <a:cxnLst>
                  <a:cxn ang="T4">
                    <a:pos x="T0" y="T1"/>
                  </a:cxn>
                  <a:cxn ang="T5">
                    <a:pos x="T2" y="T3"/>
                  </a:cxn>
                </a:cxnLst>
                <a:rect l="T6" t="T7" r="T8" b="T9"/>
                <a:pathLst>
                  <a:path w="1" h="177">
                    <a:moveTo>
                      <a:pt x="0" y="0"/>
                    </a:moveTo>
                    <a:cubicBezTo>
                      <a:pt x="0" y="0"/>
                      <a:pt x="0" y="88"/>
                      <a:pt x="0" y="177"/>
                    </a:cubicBezTo>
                  </a:path>
                </a:pathLst>
              </a:custGeom>
              <a:noFill/>
              <a:ln w="38100">
                <a:solidFill>
                  <a:srgbClr val="FF00FF"/>
                </a:solidFill>
                <a:round/>
                <a:headEnd/>
                <a:tailEnd/>
              </a:ln>
            </p:spPr>
            <p:txBody>
              <a:bodyPr/>
              <a:lstStyle/>
              <a:p>
                <a:endParaRPr lang="zh-CN" altLang="en-US"/>
              </a:p>
            </p:txBody>
          </p:sp>
          <p:sp>
            <p:nvSpPr>
              <p:cNvPr id="48204" name="Freeform 62"/>
              <p:cNvSpPr>
                <a:spLocks/>
              </p:cNvSpPr>
              <p:nvPr/>
            </p:nvSpPr>
            <p:spPr bwMode="auto">
              <a:xfrm>
                <a:off x="4989" y="2375"/>
                <a:ext cx="178" cy="51"/>
              </a:xfrm>
              <a:custGeom>
                <a:avLst/>
                <a:gdLst>
                  <a:gd name="T0" fmla="*/ 178 w 178"/>
                  <a:gd name="T1" fmla="*/ 0 h 51"/>
                  <a:gd name="T2" fmla="*/ 0 w 178"/>
                  <a:gd name="T3" fmla="*/ 51 h 51"/>
                  <a:gd name="T4" fmla="*/ 0 60000 65536"/>
                  <a:gd name="T5" fmla="*/ 0 60000 65536"/>
                  <a:gd name="T6" fmla="*/ 0 w 178"/>
                  <a:gd name="T7" fmla="*/ 0 h 51"/>
                  <a:gd name="T8" fmla="*/ 178 w 178"/>
                  <a:gd name="T9" fmla="*/ 51 h 51"/>
                </a:gdLst>
                <a:ahLst/>
                <a:cxnLst>
                  <a:cxn ang="T4">
                    <a:pos x="T0" y="T1"/>
                  </a:cxn>
                  <a:cxn ang="T5">
                    <a:pos x="T2" y="T3"/>
                  </a:cxn>
                </a:cxnLst>
                <a:rect l="T6" t="T7" r="T8" b="T9"/>
                <a:pathLst>
                  <a:path w="178" h="51">
                    <a:moveTo>
                      <a:pt x="178" y="0"/>
                    </a:moveTo>
                    <a:cubicBezTo>
                      <a:pt x="178" y="0"/>
                      <a:pt x="89" y="25"/>
                      <a:pt x="0" y="51"/>
                    </a:cubicBezTo>
                  </a:path>
                </a:pathLst>
              </a:custGeom>
              <a:noFill/>
              <a:ln w="38100">
                <a:solidFill>
                  <a:srgbClr val="FF00FF"/>
                </a:solidFill>
                <a:round/>
                <a:headEnd/>
                <a:tailEnd/>
              </a:ln>
            </p:spPr>
            <p:txBody>
              <a:bodyPr/>
              <a:lstStyle/>
              <a:p>
                <a:endParaRPr lang="zh-CN" altLang="en-US"/>
              </a:p>
            </p:txBody>
          </p:sp>
        </p:grpSp>
        <p:graphicFrame>
          <p:nvGraphicFramePr>
            <p:cNvPr id="48146" name="Object 63"/>
            <p:cNvGraphicFramePr>
              <a:graphicFrameLocks noChangeAspect="1"/>
            </p:cNvGraphicFramePr>
            <p:nvPr/>
          </p:nvGraphicFramePr>
          <p:xfrm>
            <a:off x="4428" y="1677"/>
            <a:ext cx="312" cy="232"/>
          </p:xfrm>
          <a:graphic>
            <a:graphicData uri="http://schemas.openxmlformats.org/presentationml/2006/ole">
              <p:oleObj spid="_x0000_s482306" name="公式" r:id="rId3" imgW="330057" imgH="241195" progId="Equation.3">
                <p:embed/>
              </p:oleObj>
            </a:graphicData>
          </a:graphic>
        </p:graphicFrame>
      </p:grpSp>
      <p:grpSp>
        <p:nvGrpSpPr>
          <p:cNvPr id="4" name="Group 5"/>
          <p:cNvGrpSpPr>
            <a:grpSpLocks/>
          </p:cNvGrpSpPr>
          <p:nvPr/>
        </p:nvGrpSpPr>
        <p:grpSpPr bwMode="auto">
          <a:xfrm>
            <a:off x="6421438" y="1465263"/>
            <a:ext cx="2706687" cy="2239962"/>
            <a:chOff x="3969" y="684"/>
            <a:chExt cx="1705" cy="1411"/>
          </a:xfrm>
        </p:grpSpPr>
        <p:sp>
          <p:nvSpPr>
            <p:cNvPr id="48194" name="Line 6"/>
            <p:cNvSpPr>
              <a:spLocks noChangeShapeType="1"/>
            </p:cNvSpPr>
            <p:nvPr/>
          </p:nvSpPr>
          <p:spPr bwMode="auto">
            <a:xfrm flipV="1">
              <a:off x="4180" y="783"/>
              <a:ext cx="0" cy="1141"/>
            </a:xfrm>
            <a:prstGeom prst="line">
              <a:avLst/>
            </a:prstGeom>
            <a:noFill/>
            <a:ln w="12700">
              <a:solidFill>
                <a:schemeClr val="tx1"/>
              </a:solidFill>
              <a:round/>
              <a:headEnd/>
              <a:tailEnd type="triangle" w="med" len="med"/>
            </a:ln>
          </p:spPr>
          <p:txBody>
            <a:bodyPr/>
            <a:lstStyle/>
            <a:p>
              <a:endParaRPr lang="zh-CN" altLang="en-US"/>
            </a:p>
          </p:txBody>
        </p:sp>
        <p:sp>
          <p:nvSpPr>
            <p:cNvPr id="48195" name="Line 7"/>
            <p:cNvSpPr>
              <a:spLocks noChangeShapeType="1"/>
            </p:cNvSpPr>
            <p:nvPr/>
          </p:nvSpPr>
          <p:spPr bwMode="auto">
            <a:xfrm>
              <a:off x="4163" y="1907"/>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43" name="Object 8"/>
            <p:cNvGraphicFramePr>
              <a:graphicFrameLocks noChangeAspect="1"/>
            </p:cNvGraphicFramePr>
            <p:nvPr/>
          </p:nvGraphicFramePr>
          <p:xfrm>
            <a:off x="3975" y="684"/>
            <a:ext cx="205" cy="259"/>
          </p:xfrm>
          <a:graphic>
            <a:graphicData uri="http://schemas.openxmlformats.org/presentationml/2006/ole">
              <p:oleObj spid="_x0000_s482307" name="公式" r:id="rId4" imgW="152334" imgH="228501" progId="Equation.3">
                <p:embed/>
              </p:oleObj>
            </a:graphicData>
          </a:graphic>
        </p:graphicFrame>
        <p:graphicFrame>
          <p:nvGraphicFramePr>
            <p:cNvPr id="48144" name="Object 9"/>
            <p:cNvGraphicFramePr>
              <a:graphicFrameLocks noChangeAspect="1"/>
            </p:cNvGraphicFramePr>
            <p:nvPr/>
          </p:nvGraphicFramePr>
          <p:xfrm>
            <a:off x="5332" y="1855"/>
            <a:ext cx="342" cy="240"/>
          </p:xfrm>
          <a:graphic>
            <a:graphicData uri="http://schemas.openxmlformats.org/presentationml/2006/ole">
              <p:oleObj spid="_x0000_s482308" name="公式" r:id="rId5" imgW="241300" imgH="228600" progId="Equation.3">
                <p:embed/>
              </p:oleObj>
            </a:graphicData>
          </a:graphic>
        </p:graphicFrame>
        <p:graphicFrame>
          <p:nvGraphicFramePr>
            <p:cNvPr id="48145" name="Object 10"/>
            <p:cNvGraphicFramePr>
              <a:graphicFrameLocks noChangeAspect="1"/>
            </p:cNvGraphicFramePr>
            <p:nvPr/>
          </p:nvGraphicFramePr>
          <p:xfrm>
            <a:off x="3969" y="1886"/>
            <a:ext cx="245" cy="198"/>
          </p:xfrm>
          <a:graphic>
            <a:graphicData uri="http://schemas.openxmlformats.org/presentationml/2006/ole">
              <p:oleObj spid="_x0000_s482309" name="公式" r:id="rId6" imgW="126835" imgH="139518" progId="Equation.3">
                <p:embed/>
              </p:oleObj>
            </a:graphicData>
          </a:graphic>
        </p:graphicFrame>
      </p:grpSp>
      <p:grpSp>
        <p:nvGrpSpPr>
          <p:cNvPr id="5" name="Group 11"/>
          <p:cNvGrpSpPr>
            <a:grpSpLocks/>
          </p:cNvGrpSpPr>
          <p:nvPr/>
        </p:nvGrpSpPr>
        <p:grpSpPr bwMode="auto">
          <a:xfrm>
            <a:off x="6750050" y="1887538"/>
            <a:ext cx="2017713" cy="1524000"/>
            <a:chOff x="4175" y="950"/>
            <a:chExt cx="1271" cy="960"/>
          </a:xfrm>
        </p:grpSpPr>
        <p:sp>
          <p:nvSpPr>
            <p:cNvPr id="48187" name="Freeform 12"/>
            <p:cNvSpPr>
              <a:spLocks/>
            </p:cNvSpPr>
            <p:nvPr/>
          </p:nvSpPr>
          <p:spPr bwMode="auto">
            <a:xfrm>
              <a:off x="4175" y="1847"/>
              <a:ext cx="1271" cy="63"/>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8188" name="Freeform 13"/>
            <p:cNvSpPr>
              <a:spLocks/>
            </p:cNvSpPr>
            <p:nvPr/>
          </p:nvSpPr>
          <p:spPr bwMode="auto">
            <a:xfrm>
              <a:off x="4182" y="1703"/>
              <a:ext cx="1162" cy="144"/>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89" name="Freeform 14"/>
            <p:cNvSpPr>
              <a:spLocks/>
            </p:cNvSpPr>
            <p:nvPr/>
          </p:nvSpPr>
          <p:spPr bwMode="auto">
            <a:xfrm>
              <a:off x="4199" y="1525"/>
              <a:ext cx="1091" cy="149"/>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0" name="Freeform 15"/>
            <p:cNvSpPr>
              <a:spLocks/>
            </p:cNvSpPr>
            <p:nvPr/>
          </p:nvSpPr>
          <p:spPr bwMode="auto">
            <a:xfrm>
              <a:off x="4217" y="1347"/>
              <a:ext cx="1056" cy="137"/>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1" name="Freeform 16"/>
            <p:cNvSpPr>
              <a:spLocks/>
            </p:cNvSpPr>
            <p:nvPr/>
          </p:nvSpPr>
          <p:spPr bwMode="auto">
            <a:xfrm>
              <a:off x="4236" y="1144"/>
              <a:ext cx="1025" cy="140"/>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2" name="Freeform 17"/>
            <p:cNvSpPr>
              <a:spLocks/>
            </p:cNvSpPr>
            <p:nvPr/>
          </p:nvSpPr>
          <p:spPr bwMode="auto">
            <a:xfrm>
              <a:off x="4182" y="966"/>
              <a:ext cx="400" cy="928"/>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8193" name="Freeform 18"/>
            <p:cNvSpPr>
              <a:spLocks/>
            </p:cNvSpPr>
            <p:nvPr/>
          </p:nvSpPr>
          <p:spPr bwMode="auto">
            <a:xfrm>
              <a:off x="4582" y="950"/>
              <a:ext cx="608" cy="16"/>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6" name="Group 19"/>
          <p:cNvGrpSpPr>
            <a:grpSpLocks/>
          </p:cNvGrpSpPr>
          <p:nvPr/>
        </p:nvGrpSpPr>
        <p:grpSpPr bwMode="auto">
          <a:xfrm>
            <a:off x="4868863" y="1660525"/>
            <a:ext cx="1397000" cy="2058988"/>
            <a:chOff x="171" y="807"/>
            <a:chExt cx="880" cy="1297"/>
          </a:xfrm>
        </p:grpSpPr>
        <p:sp>
          <p:nvSpPr>
            <p:cNvPr id="48185" name="Line 2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8186" name="Line 2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40" name="Object 22"/>
            <p:cNvGraphicFramePr>
              <a:graphicFrameLocks noChangeAspect="1"/>
            </p:cNvGraphicFramePr>
            <p:nvPr/>
          </p:nvGraphicFramePr>
          <p:xfrm>
            <a:off x="202" y="807"/>
            <a:ext cx="205" cy="259"/>
          </p:xfrm>
          <a:graphic>
            <a:graphicData uri="http://schemas.openxmlformats.org/presentationml/2006/ole">
              <p:oleObj spid="_x0000_s482310" name="公式" r:id="rId7" imgW="152334" imgH="228501" progId="Equation.3">
                <p:embed/>
              </p:oleObj>
            </a:graphicData>
          </a:graphic>
        </p:graphicFrame>
        <p:graphicFrame>
          <p:nvGraphicFramePr>
            <p:cNvPr id="48141" name="Object 23"/>
            <p:cNvGraphicFramePr>
              <a:graphicFrameLocks noChangeAspect="1"/>
            </p:cNvGraphicFramePr>
            <p:nvPr/>
          </p:nvGraphicFramePr>
          <p:xfrm>
            <a:off x="763" y="1931"/>
            <a:ext cx="288" cy="172"/>
          </p:xfrm>
          <a:graphic>
            <a:graphicData uri="http://schemas.openxmlformats.org/presentationml/2006/ole">
              <p:oleObj spid="_x0000_s482311" name="公式" r:id="rId8" imgW="203024" imgH="164957" progId="Equation.3">
                <p:embed/>
              </p:oleObj>
            </a:graphicData>
          </a:graphic>
        </p:graphicFrame>
        <p:graphicFrame>
          <p:nvGraphicFramePr>
            <p:cNvPr id="48142" name="Object 24"/>
            <p:cNvGraphicFramePr>
              <a:graphicFrameLocks noChangeAspect="1"/>
            </p:cNvGraphicFramePr>
            <p:nvPr/>
          </p:nvGraphicFramePr>
          <p:xfrm>
            <a:off x="171" y="1906"/>
            <a:ext cx="245" cy="198"/>
          </p:xfrm>
          <a:graphic>
            <a:graphicData uri="http://schemas.openxmlformats.org/presentationml/2006/ole">
              <p:oleObj spid="_x0000_s482312" name="公式" r:id="rId9" imgW="126835" imgH="139518" progId="Equation.3">
                <p:embed/>
              </p:oleObj>
            </a:graphicData>
          </a:graphic>
        </p:graphicFrame>
      </p:grpSp>
      <p:graphicFrame>
        <p:nvGraphicFramePr>
          <p:cNvPr id="260121" name="Object 25"/>
          <p:cNvGraphicFramePr>
            <a:graphicFrameLocks noChangeAspect="1"/>
          </p:cNvGraphicFramePr>
          <p:nvPr/>
        </p:nvGraphicFramePr>
        <p:xfrm>
          <a:off x="5580063" y="1827213"/>
          <a:ext cx="301625" cy="484187"/>
        </p:xfrm>
        <a:graphic>
          <a:graphicData uri="http://schemas.openxmlformats.org/presentationml/2006/ole">
            <p:oleObj spid="_x0000_s482313" name="公式" r:id="rId10" imgW="139700" imgH="228600" progId="Equation.3">
              <p:embed/>
            </p:oleObj>
          </a:graphicData>
        </a:graphic>
      </p:graphicFrame>
      <p:grpSp>
        <p:nvGrpSpPr>
          <p:cNvPr id="7" name="Group 37"/>
          <p:cNvGrpSpPr>
            <a:grpSpLocks/>
          </p:cNvGrpSpPr>
          <p:nvPr/>
        </p:nvGrpSpPr>
        <p:grpSpPr bwMode="auto">
          <a:xfrm>
            <a:off x="6346825" y="3851275"/>
            <a:ext cx="2822575" cy="898525"/>
            <a:chOff x="3845" y="2187"/>
            <a:chExt cx="1778" cy="566"/>
          </a:xfrm>
        </p:grpSpPr>
        <p:sp>
          <p:nvSpPr>
            <p:cNvPr id="48183" name="Line 38"/>
            <p:cNvSpPr>
              <a:spLocks noChangeShapeType="1"/>
            </p:cNvSpPr>
            <p:nvPr/>
          </p:nvSpPr>
          <p:spPr bwMode="auto">
            <a:xfrm rot="10800000" flipV="1">
              <a:off x="4118"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8184" name="Line 39"/>
            <p:cNvSpPr>
              <a:spLocks noChangeShapeType="1"/>
            </p:cNvSpPr>
            <p:nvPr/>
          </p:nvSpPr>
          <p:spPr bwMode="auto">
            <a:xfrm>
              <a:off x="4118" y="2236"/>
              <a:ext cx="125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37" name="Object 40"/>
            <p:cNvGraphicFramePr>
              <a:graphicFrameLocks noChangeAspect="1"/>
            </p:cNvGraphicFramePr>
            <p:nvPr/>
          </p:nvGraphicFramePr>
          <p:xfrm>
            <a:off x="3845" y="2566"/>
            <a:ext cx="273" cy="187"/>
          </p:xfrm>
          <a:graphic>
            <a:graphicData uri="http://schemas.openxmlformats.org/presentationml/2006/ole">
              <p:oleObj spid="_x0000_s482314" name="公式" r:id="rId11" imgW="203024" imgH="164957" progId="Equation.3">
                <p:embed/>
              </p:oleObj>
            </a:graphicData>
          </a:graphic>
        </p:graphicFrame>
        <p:graphicFrame>
          <p:nvGraphicFramePr>
            <p:cNvPr id="48138" name="Object 41"/>
            <p:cNvGraphicFramePr>
              <a:graphicFrameLocks noChangeAspect="1"/>
            </p:cNvGraphicFramePr>
            <p:nvPr/>
          </p:nvGraphicFramePr>
          <p:xfrm>
            <a:off x="5298" y="2187"/>
            <a:ext cx="325" cy="227"/>
          </p:xfrm>
          <a:graphic>
            <a:graphicData uri="http://schemas.openxmlformats.org/presentationml/2006/ole">
              <p:oleObj spid="_x0000_s482315" name="公式" r:id="rId12" imgW="241300" imgH="228600" progId="Equation.3">
                <p:embed/>
              </p:oleObj>
            </a:graphicData>
          </a:graphic>
        </p:graphicFrame>
        <p:graphicFrame>
          <p:nvGraphicFramePr>
            <p:cNvPr id="48139" name="Object 42"/>
            <p:cNvGraphicFramePr>
              <a:graphicFrameLocks noChangeAspect="1"/>
            </p:cNvGraphicFramePr>
            <p:nvPr/>
          </p:nvGraphicFramePr>
          <p:xfrm>
            <a:off x="3924" y="2191"/>
            <a:ext cx="245" cy="198"/>
          </p:xfrm>
          <a:graphic>
            <a:graphicData uri="http://schemas.openxmlformats.org/presentationml/2006/ole">
              <p:oleObj spid="_x0000_s482316" name="公式" r:id="rId13" imgW="126835" imgH="139518" progId="Equation.3">
                <p:embed/>
              </p:oleObj>
            </a:graphicData>
          </a:graphic>
        </p:graphicFrame>
      </p:grpSp>
      <p:grpSp>
        <p:nvGrpSpPr>
          <p:cNvPr id="8" name="Group 78"/>
          <p:cNvGrpSpPr>
            <a:grpSpLocks/>
          </p:cNvGrpSpPr>
          <p:nvPr/>
        </p:nvGrpSpPr>
        <p:grpSpPr bwMode="auto">
          <a:xfrm>
            <a:off x="6750050" y="1920875"/>
            <a:ext cx="1654175" cy="1484313"/>
            <a:chOff x="4201" y="669"/>
            <a:chExt cx="1042" cy="935"/>
          </a:xfrm>
        </p:grpSpPr>
        <p:sp>
          <p:nvSpPr>
            <p:cNvPr id="48176" name="Line 44"/>
            <p:cNvSpPr>
              <a:spLocks noChangeShapeType="1"/>
            </p:cNvSpPr>
            <p:nvPr/>
          </p:nvSpPr>
          <p:spPr bwMode="auto">
            <a:xfrm>
              <a:off x="4201" y="740"/>
              <a:ext cx="1042" cy="864"/>
            </a:xfrm>
            <a:prstGeom prst="line">
              <a:avLst/>
            </a:prstGeom>
            <a:noFill/>
            <a:ln w="38100">
              <a:solidFill>
                <a:srgbClr val="3366FF"/>
              </a:solidFill>
              <a:round/>
              <a:headEnd/>
              <a:tailEnd/>
            </a:ln>
          </p:spPr>
          <p:txBody>
            <a:bodyPr/>
            <a:lstStyle/>
            <a:p>
              <a:endParaRPr lang="zh-CN" altLang="en-US"/>
            </a:p>
          </p:txBody>
        </p:sp>
        <p:grpSp>
          <p:nvGrpSpPr>
            <p:cNvPr id="9" name="Group 45"/>
            <p:cNvGrpSpPr>
              <a:grpSpLocks/>
            </p:cNvGrpSpPr>
            <p:nvPr/>
          </p:nvGrpSpPr>
          <p:grpSpPr bwMode="auto">
            <a:xfrm>
              <a:off x="4556" y="907"/>
              <a:ext cx="227" cy="195"/>
              <a:chOff x="3974" y="2693"/>
              <a:chExt cx="227" cy="195"/>
            </a:xfrm>
          </p:grpSpPr>
          <p:sp>
            <p:nvSpPr>
              <p:cNvPr id="48182" name="Oval 46"/>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6" name="Object 47"/>
              <p:cNvGraphicFramePr>
                <a:graphicFrameLocks noChangeAspect="1"/>
              </p:cNvGraphicFramePr>
              <p:nvPr/>
            </p:nvGraphicFramePr>
            <p:xfrm>
              <a:off x="4045" y="2693"/>
              <a:ext cx="156" cy="195"/>
            </p:xfrm>
            <a:graphic>
              <a:graphicData uri="http://schemas.openxmlformats.org/presentationml/2006/ole">
                <p:oleObj spid="_x0000_s482317" name="公式" r:id="rId14" imgW="164957" imgH="203024" progId="Equation.3">
                  <p:embed/>
                </p:oleObj>
              </a:graphicData>
            </a:graphic>
          </p:graphicFrame>
        </p:grpSp>
        <p:grpSp>
          <p:nvGrpSpPr>
            <p:cNvPr id="10" name="Group 48"/>
            <p:cNvGrpSpPr>
              <a:grpSpLocks/>
            </p:cNvGrpSpPr>
            <p:nvPr/>
          </p:nvGrpSpPr>
          <p:grpSpPr bwMode="auto">
            <a:xfrm>
              <a:off x="4277" y="669"/>
              <a:ext cx="245" cy="195"/>
              <a:chOff x="3974" y="2693"/>
              <a:chExt cx="245" cy="195"/>
            </a:xfrm>
          </p:grpSpPr>
          <p:sp>
            <p:nvSpPr>
              <p:cNvPr id="48181" name="Oval 49"/>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5" name="Object 50"/>
              <p:cNvGraphicFramePr>
                <a:graphicFrameLocks noChangeAspect="1"/>
              </p:cNvGraphicFramePr>
              <p:nvPr/>
            </p:nvGraphicFramePr>
            <p:xfrm>
              <a:off x="4027" y="2693"/>
              <a:ext cx="192" cy="195"/>
            </p:xfrm>
            <a:graphic>
              <a:graphicData uri="http://schemas.openxmlformats.org/presentationml/2006/ole">
                <p:oleObj spid="_x0000_s482318" name="公式" r:id="rId15" imgW="203024" imgH="203024" progId="Equation.3">
                  <p:embed/>
                </p:oleObj>
              </a:graphicData>
            </a:graphic>
          </p:graphicFrame>
        </p:grpSp>
        <p:grpSp>
          <p:nvGrpSpPr>
            <p:cNvPr id="11" name="Group 51"/>
            <p:cNvGrpSpPr>
              <a:grpSpLocks/>
            </p:cNvGrpSpPr>
            <p:nvPr/>
          </p:nvGrpSpPr>
          <p:grpSpPr bwMode="auto">
            <a:xfrm>
              <a:off x="4963" y="1247"/>
              <a:ext cx="270" cy="204"/>
              <a:chOff x="3974" y="2693"/>
              <a:chExt cx="251" cy="195"/>
            </a:xfrm>
          </p:grpSpPr>
          <p:sp>
            <p:nvSpPr>
              <p:cNvPr id="48180" name="Oval 52"/>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4" name="Object 53"/>
              <p:cNvGraphicFramePr>
                <a:graphicFrameLocks noChangeAspect="1"/>
              </p:cNvGraphicFramePr>
              <p:nvPr/>
            </p:nvGraphicFramePr>
            <p:xfrm>
              <a:off x="4021" y="2693"/>
              <a:ext cx="204" cy="195"/>
            </p:xfrm>
            <a:graphic>
              <a:graphicData uri="http://schemas.openxmlformats.org/presentationml/2006/ole">
                <p:oleObj spid="_x0000_s482319" name="公式" r:id="rId16" imgW="215713" imgH="203024" progId="Equation.3">
                  <p:embed/>
                </p:oleObj>
              </a:graphicData>
            </a:graphic>
          </p:graphicFrame>
        </p:grpSp>
      </p:grpSp>
      <p:graphicFrame>
        <p:nvGraphicFramePr>
          <p:cNvPr id="260160" name="Object 64"/>
          <p:cNvGraphicFramePr>
            <a:graphicFrameLocks noChangeAspect="1"/>
          </p:cNvGraphicFramePr>
          <p:nvPr/>
        </p:nvGraphicFramePr>
        <p:xfrm>
          <a:off x="7723188" y="4570413"/>
          <a:ext cx="438150" cy="484187"/>
        </p:xfrm>
        <a:graphic>
          <a:graphicData uri="http://schemas.openxmlformats.org/presentationml/2006/ole">
            <p:oleObj spid="_x0000_s482320" name="公式" r:id="rId17" imgW="203112" imgH="228501" progId="Equation.3">
              <p:embed/>
            </p:oleObj>
          </a:graphicData>
        </a:graphic>
      </p:graphicFrame>
      <p:grpSp>
        <p:nvGrpSpPr>
          <p:cNvPr id="12" name="Group 79"/>
          <p:cNvGrpSpPr>
            <a:grpSpLocks/>
          </p:cNvGrpSpPr>
          <p:nvPr/>
        </p:nvGrpSpPr>
        <p:grpSpPr bwMode="auto">
          <a:xfrm>
            <a:off x="4773613" y="2190750"/>
            <a:ext cx="3227387" cy="906463"/>
            <a:chOff x="2956" y="839"/>
            <a:chExt cx="2033" cy="571"/>
          </a:xfrm>
        </p:grpSpPr>
        <p:sp>
          <p:nvSpPr>
            <p:cNvPr id="48163" name="Line 28"/>
            <p:cNvSpPr>
              <a:spLocks noChangeShapeType="1"/>
            </p:cNvSpPr>
            <p:nvPr/>
          </p:nvSpPr>
          <p:spPr bwMode="auto">
            <a:xfrm flipH="1">
              <a:off x="3210" y="1062"/>
              <a:ext cx="1372" cy="0"/>
            </a:xfrm>
            <a:prstGeom prst="line">
              <a:avLst/>
            </a:prstGeom>
            <a:noFill/>
            <a:ln w="12700">
              <a:solidFill>
                <a:srgbClr val="339966"/>
              </a:solidFill>
              <a:prstDash val="lgDash"/>
              <a:round/>
              <a:headEnd/>
              <a:tailEnd/>
            </a:ln>
          </p:spPr>
          <p:txBody>
            <a:bodyPr/>
            <a:lstStyle/>
            <a:p>
              <a:endParaRPr lang="zh-CN" altLang="en-US"/>
            </a:p>
          </p:txBody>
        </p:sp>
        <p:sp>
          <p:nvSpPr>
            <p:cNvPr id="48164" name="Line 29"/>
            <p:cNvSpPr>
              <a:spLocks noChangeShapeType="1"/>
            </p:cNvSpPr>
            <p:nvPr/>
          </p:nvSpPr>
          <p:spPr bwMode="auto">
            <a:xfrm flipH="1">
              <a:off x="3540" y="1410"/>
              <a:ext cx="1449" cy="0"/>
            </a:xfrm>
            <a:prstGeom prst="line">
              <a:avLst/>
            </a:prstGeom>
            <a:noFill/>
            <a:ln w="12700">
              <a:solidFill>
                <a:srgbClr val="339966"/>
              </a:solidFill>
              <a:prstDash val="lgDash"/>
              <a:round/>
              <a:headEnd/>
              <a:tailEnd/>
            </a:ln>
          </p:spPr>
          <p:txBody>
            <a:bodyPr/>
            <a:lstStyle/>
            <a:p>
              <a:endParaRPr lang="zh-CN" altLang="en-US"/>
            </a:p>
          </p:txBody>
        </p:sp>
        <p:sp>
          <p:nvSpPr>
            <p:cNvPr id="48165" name="Freeform 30"/>
            <p:cNvSpPr>
              <a:spLocks/>
            </p:cNvSpPr>
            <p:nvPr/>
          </p:nvSpPr>
          <p:spPr bwMode="auto">
            <a:xfrm rot="10800000">
              <a:off x="3439" y="1071"/>
              <a:ext cx="228" cy="339"/>
            </a:xfrm>
            <a:custGeom>
              <a:avLst/>
              <a:gdLst>
                <a:gd name="T0" fmla="*/ 0 w 330"/>
                <a:gd name="T1" fmla="*/ 5291 h 305"/>
                <a:gd name="T2" fmla="*/ 1 w 330"/>
                <a:gd name="T3" fmla="*/ 0 h 305"/>
                <a:gd name="T4" fmla="*/ 1 w 330"/>
                <a:gd name="T5" fmla="*/ 5291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8132" name="Object 31"/>
            <p:cNvGraphicFramePr>
              <a:graphicFrameLocks noChangeAspect="1"/>
            </p:cNvGraphicFramePr>
            <p:nvPr/>
          </p:nvGraphicFramePr>
          <p:xfrm>
            <a:off x="2956" y="915"/>
            <a:ext cx="254" cy="237"/>
          </p:xfrm>
          <a:graphic>
            <a:graphicData uri="http://schemas.openxmlformats.org/presentationml/2006/ole">
              <p:oleObj spid="_x0000_s482321" name="公式" r:id="rId18" imgW="253890" imgH="241195" progId="Equation.3">
                <p:embed/>
              </p:oleObj>
            </a:graphicData>
          </a:graphic>
        </p:graphicFrame>
        <p:sp>
          <p:nvSpPr>
            <p:cNvPr id="48166" name="Line 35"/>
            <p:cNvSpPr>
              <a:spLocks noChangeShapeType="1"/>
            </p:cNvSpPr>
            <p:nvPr/>
          </p:nvSpPr>
          <p:spPr bwMode="auto">
            <a:xfrm flipH="1">
              <a:off x="3413" y="839"/>
              <a:ext cx="889" cy="0"/>
            </a:xfrm>
            <a:prstGeom prst="line">
              <a:avLst/>
            </a:prstGeom>
            <a:noFill/>
            <a:ln w="12700">
              <a:solidFill>
                <a:srgbClr val="339966"/>
              </a:solidFill>
              <a:prstDash val="lgDash"/>
              <a:round/>
              <a:headEnd/>
              <a:tailEnd/>
            </a:ln>
          </p:spPr>
          <p:txBody>
            <a:bodyPr/>
            <a:lstStyle/>
            <a:p>
              <a:endParaRPr lang="zh-CN" altLang="en-US"/>
            </a:p>
          </p:txBody>
        </p:sp>
        <p:sp>
          <p:nvSpPr>
            <p:cNvPr id="48167" name="Line 36"/>
            <p:cNvSpPr>
              <a:spLocks noChangeShapeType="1"/>
            </p:cNvSpPr>
            <p:nvPr/>
          </p:nvSpPr>
          <p:spPr bwMode="auto">
            <a:xfrm>
              <a:off x="3210" y="1068"/>
              <a:ext cx="559" cy="0"/>
            </a:xfrm>
            <a:prstGeom prst="line">
              <a:avLst/>
            </a:prstGeom>
            <a:noFill/>
            <a:ln w="25400">
              <a:solidFill>
                <a:srgbClr val="FF00FF"/>
              </a:solidFill>
              <a:round/>
              <a:headEnd/>
              <a:tailEnd/>
            </a:ln>
          </p:spPr>
          <p:txBody>
            <a:bodyPr/>
            <a:lstStyle/>
            <a:p>
              <a:endParaRPr lang="zh-CN" altLang="en-US"/>
            </a:p>
          </p:txBody>
        </p:sp>
        <p:grpSp>
          <p:nvGrpSpPr>
            <p:cNvPr id="13" name="Group 74"/>
            <p:cNvGrpSpPr>
              <a:grpSpLocks/>
            </p:cNvGrpSpPr>
            <p:nvPr/>
          </p:nvGrpSpPr>
          <p:grpSpPr bwMode="auto">
            <a:xfrm rot="10800000">
              <a:off x="3210" y="839"/>
              <a:ext cx="229" cy="220"/>
              <a:chOff x="3438" y="1410"/>
              <a:chExt cx="229" cy="118"/>
            </a:xfrm>
          </p:grpSpPr>
          <p:sp>
            <p:nvSpPr>
              <p:cNvPr id="48169" name="Freeform 32"/>
              <p:cNvSpPr>
                <a:spLocks/>
              </p:cNvSpPr>
              <p:nvPr/>
            </p:nvSpPr>
            <p:spPr bwMode="auto">
              <a:xfrm>
                <a:off x="3464" y="1527"/>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8170" name="Freeform 33"/>
              <p:cNvSpPr>
                <a:spLocks/>
              </p:cNvSpPr>
              <p:nvPr/>
            </p:nvSpPr>
            <p:spPr bwMode="auto">
              <a:xfrm>
                <a:off x="3438" y="1410"/>
                <a:ext cx="40" cy="118"/>
              </a:xfrm>
              <a:custGeom>
                <a:avLst/>
                <a:gdLst>
                  <a:gd name="T0" fmla="*/ 0 w 26"/>
                  <a:gd name="T1" fmla="*/ 0 h 76"/>
                  <a:gd name="T2" fmla="*/ 2931955 w 26"/>
                  <a:gd name="T3" fmla="*/ 10948629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8171" name="Freeform 34"/>
              <p:cNvSpPr>
                <a:spLocks/>
              </p:cNvSpPr>
              <p:nvPr/>
            </p:nvSpPr>
            <p:spPr bwMode="auto">
              <a:xfrm>
                <a:off x="3628" y="1410"/>
                <a:ext cx="39" cy="118"/>
              </a:xfrm>
              <a:custGeom>
                <a:avLst/>
                <a:gdLst>
                  <a:gd name="T0" fmla="*/ 0 w 25"/>
                  <a:gd name="T1" fmla="*/ 5202 h 102"/>
                  <a:gd name="T2" fmla="*/ 4095362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grpSp>
      </p:grpSp>
      <p:sp>
        <p:nvSpPr>
          <p:cNvPr id="84" name="Text Box 4"/>
          <p:cNvSpPr txBox="1">
            <a:spLocks noChangeArrowheads="1"/>
          </p:cNvSpPr>
          <p:nvPr/>
        </p:nvSpPr>
        <p:spPr bwMode="auto">
          <a:xfrm>
            <a:off x="357158" y="500042"/>
            <a:ext cx="5278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dirty="0"/>
              <a:t>Q</a:t>
            </a:r>
            <a:r>
              <a:rPr lang="zh-CN" altLang="en-US" sz="2400" dirty="0"/>
              <a:t>点选择</a:t>
            </a:r>
            <a:r>
              <a:rPr lang="zh-CN" altLang="en-US" sz="2400" dirty="0">
                <a:solidFill>
                  <a:srgbClr val="FF0000"/>
                </a:solidFill>
              </a:rPr>
              <a:t>过高</a:t>
            </a:r>
            <a:r>
              <a:rPr lang="zh-CN" altLang="en-US" sz="2400" dirty="0"/>
              <a:t>产生</a:t>
            </a:r>
            <a:r>
              <a:rPr lang="zh-CN" altLang="en-US" sz="2400" dirty="0">
                <a:solidFill>
                  <a:srgbClr val="FF0000"/>
                </a:solidFill>
              </a:rPr>
              <a:t>饱和失真</a:t>
            </a:r>
            <a:endParaRPr lang="zh-CN" altLang="en-US" sz="2400" dirty="0"/>
          </a:p>
        </p:txBody>
      </p:sp>
      <p:sp>
        <p:nvSpPr>
          <p:cNvPr id="85" name="矩形 84"/>
          <p:cNvSpPr/>
          <p:nvPr/>
        </p:nvSpPr>
        <p:spPr>
          <a:xfrm>
            <a:off x="285720" y="2214554"/>
            <a:ext cx="4429156" cy="1200329"/>
          </a:xfrm>
          <a:prstGeom prst="rect">
            <a:avLst/>
          </a:prstGeom>
        </p:spPr>
        <p:txBody>
          <a:bodyPr wrap="square">
            <a:spAutoFit/>
          </a:bodyPr>
          <a:lstStyle/>
          <a:p>
            <a:pPr eaLnBrk="0" hangingPunct="0">
              <a:defRPr/>
            </a:pPr>
            <a:r>
              <a:rPr lang="zh-CN" altLang="zh-CN" sz="2400" i="1" dirty="0">
                <a:solidFill>
                  <a:srgbClr val="000050"/>
                </a:solidFill>
                <a:latin typeface="Arial" charset="0"/>
                <a:ea typeface="楷体_GB2312"/>
              </a:rPr>
              <a:t>Q</a:t>
            </a:r>
            <a:r>
              <a:rPr lang="zh-CN" altLang="en-US" sz="2400" dirty="0">
                <a:solidFill>
                  <a:srgbClr val="000050"/>
                </a:solidFill>
                <a:latin typeface="Arial" charset="0"/>
                <a:ea typeface="楷体_GB2312"/>
              </a:rPr>
              <a:t>点的上移造成放大过程中信号的一部分进入饱和区，发生饱和失真，集电极电流</a:t>
            </a:r>
            <a:r>
              <a:rPr lang="zh-CN" altLang="en-US" sz="2400" dirty="0">
                <a:solidFill>
                  <a:srgbClr val="FF0000"/>
                </a:solidFill>
                <a:effectLst>
                  <a:outerShdw blurRad="38100" dist="38100" dir="2700000" algn="tl">
                    <a:srgbClr val="000000"/>
                  </a:outerShdw>
                </a:effectLst>
                <a:latin typeface="Arial" charset="0"/>
                <a:ea typeface="楷体_GB2312"/>
              </a:rPr>
              <a:t>上削波</a:t>
            </a:r>
            <a:r>
              <a:rPr lang="zh-CN" altLang="en-US" sz="2400" dirty="0">
                <a:solidFill>
                  <a:srgbClr val="000050"/>
                </a:solidFill>
                <a:latin typeface="Arial" charset="0"/>
                <a:ea typeface="楷体_GB2312"/>
              </a:rPr>
              <a:t>。</a:t>
            </a:r>
          </a:p>
        </p:txBody>
      </p:sp>
      <p:sp>
        <p:nvSpPr>
          <p:cNvPr id="86" name="矩形 85"/>
          <p:cNvSpPr/>
          <p:nvPr/>
        </p:nvSpPr>
        <p:spPr>
          <a:xfrm>
            <a:off x="214282" y="3857628"/>
            <a:ext cx="4405313" cy="1569660"/>
          </a:xfrm>
          <a:prstGeom prst="rect">
            <a:avLst/>
          </a:prstGeom>
        </p:spPr>
        <p:txBody>
          <a:bodyPr>
            <a:spAutoFit/>
          </a:bodyPr>
          <a:lstStyle/>
          <a:p>
            <a:pPr>
              <a:defRPr/>
            </a:pPr>
            <a:r>
              <a:rPr lang="zh-CN" sz="2400" dirty="0">
                <a:solidFill>
                  <a:srgbClr val="000050"/>
                </a:solidFill>
                <a:latin typeface="Arial" charset="0"/>
                <a:ea typeface="楷体_GB2312"/>
              </a:rPr>
              <a:t>放大电路输出电压同样产生饱和失真。由于共射电路输入、输出反相，因此输出电压呈</a:t>
            </a:r>
            <a:r>
              <a:rPr lang="zh-CN" sz="2400" dirty="0">
                <a:solidFill>
                  <a:srgbClr val="FF0000"/>
                </a:solidFill>
                <a:effectLst>
                  <a:outerShdw blurRad="38100" dist="38100" dir="2700000" algn="tl">
                    <a:srgbClr val="000000"/>
                  </a:outerShdw>
                </a:effectLst>
                <a:latin typeface="Arial" charset="0"/>
                <a:ea typeface="楷体_GB2312"/>
              </a:rPr>
              <a:t>下削波</a:t>
            </a:r>
            <a:r>
              <a:rPr lang="zh-CN" sz="2400" dirty="0">
                <a:solidFill>
                  <a:srgbClr val="000050"/>
                </a:solidFill>
                <a:latin typeface="Arial" charset="0"/>
                <a:ea typeface="楷体_GB2312"/>
              </a:rPr>
              <a:t>。</a:t>
            </a:r>
            <a:endParaRPr lang="zh-CN" altLang="en-US" sz="2400" dirty="0">
              <a:latin typeface="Arial" charset="0"/>
            </a:endParaRPr>
          </a:p>
        </p:txBody>
      </p:sp>
      <p:sp>
        <p:nvSpPr>
          <p:cNvPr id="87" name="Text Box 30"/>
          <p:cNvSpPr txBox="1">
            <a:spLocks noChangeArrowheads="1"/>
          </p:cNvSpPr>
          <p:nvPr/>
        </p:nvSpPr>
        <p:spPr bwMode="auto">
          <a:xfrm>
            <a:off x="285720" y="1214422"/>
            <a:ext cx="5834062" cy="369332"/>
          </a:xfrm>
          <a:prstGeom prst="rect">
            <a:avLst/>
          </a:prstGeom>
          <a:noFill/>
          <a:ln w="9525">
            <a:noFill/>
            <a:miter lim="800000"/>
            <a:headEnd/>
            <a:tailEnd/>
          </a:ln>
        </p:spPr>
        <p:txBody>
          <a:bodyPr lIns="0" tIns="0" rIns="0" bIns="0">
            <a:spAutoFit/>
          </a:bodyPr>
          <a:lstStyle/>
          <a:p>
            <a:r>
              <a:rPr lang="zh-CN" altLang="en-US" sz="2400" dirty="0">
                <a:solidFill>
                  <a:srgbClr val="FF0000"/>
                </a:solidFill>
                <a:ea typeface="楷体_GB2312" pitchFamily="49" charset="-122"/>
              </a:rPr>
              <a:t>可通过增大基极电阻，减小基极电流来消除。</a:t>
            </a:r>
            <a:endParaRPr lang="zh-CN" sz="2400" dirty="0">
              <a:solidFill>
                <a:srgbClr val="FF0000"/>
              </a:solidFill>
              <a:ea typeface="楷体_GB2312" pitchFamily="49" charset="-122"/>
            </a:endParaRPr>
          </a:p>
        </p:txBody>
      </p:sp>
      <p:sp>
        <p:nvSpPr>
          <p:cNvPr id="70" name="Text Box 7"/>
          <p:cNvSpPr txBox="1">
            <a:spLocks noChangeArrowheads="1"/>
          </p:cNvSpPr>
          <p:nvPr/>
        </p:nvSpPr>
        <p:spPr bwMode="auto">
          <a:xfrm>
            <a:off x="960438" y="5445145"/>
            <a:ext cx="7580312" cy="769937"/>
          </a:xfrm>
          <a:prstGeom prst="rect">
            <a:avLst/>
          </a:prstGeom>
          <a:solidFill>
            <a:schemeClr val="bg1"/>
          </a:solidFill>
          <a:ln w="19050">
            <a:solidFill>
              <a:schemeClr val="accent2"/>
            </a:solidFill>
            <a:miter lim="800000"/>
            <a:headEnd/>
            <a:tailEnd/>
          </a:ln>
        </p:spPr>
        <p:txBody>
          <a:bodyPr>
            <a:spAutoFit/>
          </a:bodyPr>
          <a:lstStyle/>
          <a:p>
            <a:pPr>
              <a:spcBef>
                <a:spcPct val="50000"/>
              </a:spcBef>
            </a:pPr>
            <a:r>
              <a:rPr kumimoji="1" lang="zh-CN" altLang="en-US" sz="2200" dirty="0">
                <a:solidFill>
                  <a:srgbClr val="FF0000"/>
                </a:solidFill>
              </a:rPr>
              <a:t>注意：</a:t>
            </a:r>
            <a:r>
              <a:rPr kumimoji="1" lang="zh-CN" altLang="en-US" sz="2200" dirty="0"/>
              <a:t>对于</a:t>
            </a:r>
            <a:r>
              <a:rPr kumimoji="1" lang="en-US" altLang="zh-CN" sz="2200" dirty="0"/>
              <a:t>PNP</a:t>
            </a:r>
            <a:r>
              <a:rPr kumimoji="1" lang="zh-CN" altLang="en-US" sz="2200" dirty="0"/>
              <a:t>管，由于是负电源供电，失真的表现形式，与</a:t>
            </a:r>
            <a:r>
              <a:rPr kumimoji="1" lang="en-US" altLang="zh-CN" sz="2200" dirty="0"/>
              <a:t>NPN</a:t>
            </a:r>
            <a:r>
              <a:rPr kumimoji="1" lang="zh-CN" altLang="en-US" sz="2200" dirty="0"/>
              <a:t>管正好相反。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nodeType="withEffect">
                                  <p:stCondLst>
                                    <p:cond delay="0"/>
                                  </p:stCondLst>
                                  <p:childTnLst>
                                    <p:set>
                                      <p:cBhvr>
                                        <p:cTn id="34" dur="1" fill="hold">
                                          <p:stCondLst>
                                            <p:cond delay="0"/>
                                          </p:stCondLst>
                                        </p:cTn>
                                        <p:tgtEl>
                                          <p:spTgt spid="260121"/>
                                        </p:tgtEl>
                                        <p:attrNameLst>
                                          <p:attrName>style.visibility</p:attrName>
                                        </p:attrNameLst>
                                      </p:cBhvr>
                                      <p:to>
                                        <p:strVal val="visible"/>
                                      </p:to>
                                    </p:set>
                                    <p:animEffect transition="in" filter="blinds(horizontal)">
                                      <p:cBhvr>
                                        <p:cTn id="35" dur="500"/>
                                        <p:tgtEl>
                                          <p:spTgt spid="2601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linds(horizontal)">
                                      <p:cBhvr>
                                        <p:cTn id="45" dur="500"/>
                                        <p:tgtEl>
                                          <p:spTgt spid="2"/>
                                        </p:tgtEl>
                                      </p:cBhvr>
                                    </p:animEffect>
                                  </p:childTnLst>
                                </p:cTn>
                              </p:par>
                              <p:par>
                                <p:cTn id="46" presetID="3" presetClass="entr" presetSubtype="10" fill="hold" nodeType="withEffect">
                                  <p:stCondLst>
                                    <p:cond delay="0"/>
                                  </p:stCondLst>
                                  <p:childTnLst>
                                    <p:set>
                                      <p:cBhvr>
                                        <p:cTn id="47" dur="1" fill="hold">
                                          <p:stCondLst>
                                            <p:cond delay="0"/>
                                          </p:stCondLst>
                                        </p:cTn>
                                        <p:tgtEl>
                                          <p:spTgt spid="260160"/>
                                        </p:tgtEl>
                                        <p:attrNameLst>
                                          <p:attrName>style.visibility</p:attrName>
                                        </p:attrNameLst>
                                      </p:cBhvr>
                                      <p:to>
                                        <p:strVal val="visible"/>
                                      </p:to>
                                    </p:set>
                                    <p:animEffect transition="in" filter="blinds(horizontal)">
                                      <p:cBhvr>
                                        <p:cTn id="48" dur="500"/>
                                        <p:tgtEl>
                                          <p:spTgt spid="26016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additive="base">
                                        <p:cTn id="61" dur="500" fill="hold"/>
                                        <p:tgtEl>
                                          <p:spTgt spid="87"/>
                                        </p:tgtEl>
                                        <p:attrNameLst>
                                          <p:attrName>ppt_x</p:attrName>
                                        </p:attrNameLst>
                                      </p:cBhvr>
                                      <p:tavLst>
                                        <p:tav tm="0">
                                          <p:val>
                                            <p:strVal val="#ppt_x"/>
                                          </p:val>
                                        </p:tav>
                                        <p:tav tm="100000">
                                          <p:val>
                                            <p:strVal val="#ppt_x"/>
                                          </p:val>
                                        </p:tav>
                                      </p:tavLst>
                                    </p:anim>
                                    <p:anim calcmode="lin" valueType="num">
                                      <p:cBhvr additive="base">
                                        <p:cTn id="6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0"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edge">
                                      <p:cBhvr>
                                        <p:cTn id="67"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86" grpId="0"/>
      <p:bldP spid="87" grpId="0"/>
      <p:bldP spid="7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472" name="Object 2"/>
          <p:cNvGraphicFramePr>
            <a:graphicFrameLocks noChangeAspect="1"/>
          </p:cNvGraphicFramePr>
          <p:nvPr/>
        </p:nvGraphicFramePr>
        <p:xfrm>
          <a:off x="685800" y="1828800"/>
          <a:ext cx="3076575" cy="3400425"/>
        </p:xfrm>
        <a:graphic>
          <a:graphicData uri="http://schemas.openxmlformats.org/presentationml/2006/ole">
            <p:oleObj spid="_x0000_s483330" name="BMP 图象" r:id="rId4" imgW="3076190" imgH="3400900" progId="PBrush">
              <p:embed/>
            </p:oleObj>
          </a:graphicData>
        </a:graphic>
      </p:graphicFrame>
      <p:sp>
        <p:nvSpPr>
          <p:cNvPr id="157699" name="Text Box 1027"/>
          <p:cNvSpPr txBox="1">
            <a:spLocks noChangeArrowheads="1"/>
          </p:cNvSpPr>
          <p:nvPr/>
        </p:nvSpPr>
        <p:spPr bwMode="auto">
          <a:xfrm>
            <a:off x="304800" y="381000"/>
            <a:ext cx="6553200" cy="1031875"/>
          </a:xfrm>
          <a:prstGeom prst="rect">
            <a:avLst/>
          </a:prstGeom>
          <a:noFill/>
          <a:ln w="9525">
            <a:noFill/>
            <a:miter lim="800000"/>
            <a:headEnd/>
            <a:tailEnd/>
          </a:ln>
        </p:spPr>
        <p:txBody>
          <a:bodyPr lIns="90000" tIns="46800" rIns="90000" bIns="46800">
            <a:spAutoFit/>
          </a:bodyPr>
          <a:lstStyle/>
          <a:p>
            <a:r>
              <a:rPr lang="zh-CN" altLang="en-US" sz="2800"/>
              <a:t>如果要得到</a:t>
            </a:r>
            <a:r>
              <a:rPr lang="zh-CN" altLang="en-US" sz="2800">
                <a:solidFill>
                  <a:srgbClr val="FF0000"/>
                </a:solidFill>
              </a:rPr>
              <a:t>最大不失真输出幅度，</a:t>
            </a:r>
          </a:p>
          <a:p>
            <a:r>
              <a:rPr lang="zh-CN" altLang="en-US" sz="2800"/>
              <a:t>静态工作点应设置在</a:t>
            </a:r>
            <a:r>
              <a:rPr lang="zh-CN" altLang="en-US" sz="2800">
                <a:solidFill>
                  <a:srgbClr val="FF0000"/>
                </a:solidFill>
              </a:rPr>
              <a:t>交流负载线</a:t>
            </a:r>
            <a:r>
              <a:rPr lang="zh-CN" altLang="en-US" sz="2800">
                <a:solidFill>
                  <a:srgbClr val="FF3300"/>
                </a:solidFill>
              </a:rPr>
              <a:t>的中点</a:t>
            </a:r>
            <a:r>
              <a:rPr lang="zh-CN" altLang="en-US" sz="2800">
                <a:solidFill>
                  <a:srgbClr val="FF0000"/>
                </a:solidFill>
              </a:rPr>
              <a:t>。</a:t>
            </a:r>
          </a:p>
        </p:txBody>
      </p:sp>
      <p:sp>
        <p:nvSpPr>
          <p:cNvPr id="157703" name="Text Box 1031"/>
          <p:cNvSpPr txBox="1">
            <a:spLocks noChangeArrowheads="1"/>
          </p:cNvSpPr>
          <p:nvPr/>
        </p:nvSpPr>
        <p:spPr bwMode="auto">
          <a:xfrm>
            <a:off x="4532313" y="2674938"/>
            <a:ext cx="4267200" cy="1630362"/>
          </a:xfrm>
          <a:prstGeom prst="rect">
            <a:avLst/>
          </a:prstGeom>
          <a:noFill/>
          <a:ln w="9525">
            <a:noFill/>
            <a:miter lim="800000"/>
            <a:headEnd/>
            <a:tailEnd/>
          </a:ln>
        </p:spPr>
        <p:txBody>
          <a:bodyPr lIns="90000" tIns="46800" rIns="90000" bIns="46800">
            <a:spAutoFit/>
          </a:bodyPr>
          <a:lstStyle/>
          <a:p>
            <a:pPr>
              <a:lnSpc>
                <a:spcPct val="120000"/>
              </a:lnSpc>
            </a:pPr>
            <a:r>
              <a:rPr lang="zh-CN" altLang="en-US" sz="2800"/>
              <a:t>输入信号比较小时，在不失真的前提下，静态工作点可以选低一点。</a:t>
            </a:r>
          </a:p>
        </p:txBody>
      </p:sp>
      <p:sp>
        <p:nvSpPr>
          <p:cNvPr id="157704" name="Text Box 1032"/>
          <p:cNvSpPr txBox="1">
            <a:spLocks noChangeArrowheads="1"/>
          </p:cNvSpPr>
          <p:nvPr/>
        </p:nvSpPr>
        <p:spPr bwMode="auto">
          <a:xfrm>
            <a:off x="304800" y="5576888"/>
            <a:ext cx="41148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应使：</a:t>
            </a:r>
            <a:r>
              <a:rPr lang="en-US" altLang="zh-CN" sz="2800"/>
              <a:t>V</a:t>
            </a:r>
            <a:r>
              <a:rPr lang="en-US" altLang="zh-CN" sz="2800" baseline="-25000"/>
              <a:t>CEQ</a:t>
            </a:r>
            <a:r>
              <a:rPr lang="en-US" altLang="zh-CN" sz="2800"/>
              <a:t>-V</a:t>
            </a:r>
            <a:r>
              <a:rPr lang="en-US" altLang="zh-CN" sz="2800" baseline="-25000"/>
              <a:t>CES</a:t>
            </a:r>
            <a:r>
              <a:rPr lang="en-US" altLang="zh-CN" sz="2800"/>
              <a:t>=I</a:t>
            </a:r>
            <a:r>
              <a:rPr lang="en-US" altLang="zh-CN" sz="2800" baseline="-25000"/>
              <a:t>CQ</a:t>
            </a:r>
            <a:r>
              <a:rPr lang="en-US" altLang="zh-CN" sz="2800"/>
              <a:t>R</a:t>
            </a:r>
            <a:r>
              <a:rPr lang="en-US" altLang="zh-CN" sz="2800" baseline="-25000"/>
              <a:t>L</a:t>
            </a:r>
            <a:r>
              <a:rPr lang="en-US" altLang="zh-CN" sz="2800" baseline="30000"/>
              <a:t>’</a:t>
            </a:r>
            <a:endParaRPr lang="en-US" altLang="zh-CN" sz="2800"/>
          </a:p>
        </p:txBody>
      </p:sp>
      <p:sp>
        <p:nvSpPr>
          <p:cNvPr id="49158" name="日期占位符 1"/>
          <p:cNvSpPr>
            <a:spLocks noGrp="1"/>
          </p:cNvSpPr>
          <p:nvPr>
            <p:ph type="dt" sz="quarter" idx="10"/>
          </p:nvPr>
        </p:nvSpPr>
        <p:spPr>
          <a:noFill/>
        </p:spPr>
        <p:txBody>
          <a:bodyPr/>
          <a:lstStyle/>
          <a:p>
            <a:fld id="{13BC22AB-9E34-4A99-B0DF-4782C7D1FB22}" type="datetime1">
              <a:rPr lang="zh-CN" altLang="en-US" smtClean="0">
                <a:latin typeface="Arial" pitchFamily="34" charset="0"/>
              </a:rPr>
              <a:pPr/>
              <a:t>2019-10-16</a:t>
            </a:fld>
            <a:endParaRPr lang="en-US" altLang="zh-CN" smtClean="0">
              <a:latin typeface="Arial" pitchFamily="34" charset="0"/>
            </a:endParaRPr>
          </a:p>
        </p:txBody>
      </p:sp>
      <p:sp>
        <p:nvSpPr>
          <p:cNvPr id="4915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9160" name="灯片编号占位符 3"/>
          <p:cNvSpPr>
            <a:spLocks noGrp="1"/>
          </p:cNvSpPr>
          <p:nvPr>
            <p:ph type="sldNum" sz="quarter" idx="12"/>
          </p:nvPr>
        </p:nvSpPr>
        <p:spPr>
          <a:noFill/>
        </p:spPr>
        <p:txBody>
          <a:bodyPr/>
          <a:lstStyle/>
          <a:p>
            <a:fld id="{C4B1B237-ED84-4DC9-85C3-FF7A95768238}" type="slidenum">
              <a:rPr lang="en-US" altLang="zh-CN" smtClean="0">
                <a:latin typeface="Arial" pitchFamily="34" charset="0"/>
              </a:rPr>
              <a:pPr/>
              <a:t>67</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wipe(left)">
                                      <p:cBhvr>
                                        <p:cTn id="7" dur="500"/>
                                        <p:tgtEl>
                                          <p:spTgt spid="157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3472"/>
                                        </p:tgtEl>
                                        <p:attrNameLst>
                                          <p:attrName>style.visibility</p:attrName>
                                        </p:attrNameLst>
                                      </p:cBhvr>
                                      <p:to>
                                        <p:strVal val="visible"/>
                                      </p:to>
                                    </p:set>
                                    <p:animEffect transition="in" filter="wipe(left)">
                                      <p:cBhvr>
                                        <p:cTn id="12" dur="500"/>
                                        <p:tgtEl>
                                          <p:spTgt spid="2334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7704"/>
                                        </p:tgtEl>
                                        <p:attrNameLst>
                                          <p:attrName>style.visibility</p:attrName>
                                        </p:attrNameLst>
                                      </p:cBhvr>
                                      <p:to>
                                        <p:strVal val="visible"/>
                                      </p:to>
                                    </p:set>
                                    <p:animEffect transition="in" filter="wipe(left)">
                                      <p:cBhvr>
                                        <p:cTn id="17" dur="500"/>
                                        <p:tgtEl>
                                          <p:spTgt spid="1577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703"/>
                                        </p:tgtEl>
                                        <p:attrNameLst>
                                          <p:attrName>style.visibility</p:attrName>
                                        </p:attrNameLst>
                                      </p:cBhvr>
                                      <p:to>
                                        <p:strVal val="visible"/>
                                      </p:to>
                                    </p:set>
                                    <p:animEffect transition="in" filter="wipe(left)">
                                      <p:cBhvr>
                                        <p:cTn id="22" dur="500"/>
                                        <p:tgtEl>
                                          <p:spTgt spid="157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3" grpId="0" autoUpdateAnimBg="0"/>
      <p:bldP spid="157704"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4716463" y="765175"/>
            <a:ext cx="4260850" cy="2573338"/>
            <a:chOff x="2971" y="754"/>
            <a:chExt cx="2684" cy="1621"/>
          </a:xfrm>
        </p:grpSpPr>
        <p:pic>
          <p:nvPicPr>
            <p:cNvPr id="50191" name="Picture 10" descr="未命名-1"/>
            <p:cNvPicPr>
              <a:picLocks noChangeAspect="1" noChangeArrowheads="1"/>
            </p:cNvPicPr>
            <p:nvPr/>
          </p:nvPicPr>
          <p:blipFill>
            <a:blip r:embed="rId4"/>
            <a:srcRect/>
            <a:stretch>
              <a:fillRect/>
            </a:stretch>
          </p:blipFill>
          <p:spPr bwMode="auto">
            <a:xfrm>
              <a:off x="2971" y="754"/>
              <a:ext cx="2684" cy="1621"/>
            </a:xfrm>
            <a:prstGeom prst="rect">
              <a:avLst/>
            </a:prstGeom>
            <a:noFill/>
            <a:ln w="9525">
              <a:noFill/>
              <a:miter lim="800000"/>
              <a:headEnd/>
              <a:tailEnd/>
            </a:ln>
          </p:spPr>
        </p:pic>
        <p:graphicFrame>
          <p:nvGraphicFramePr>
            <p:cNvPr id="50178" name="Object 8"/>
            <p:cNvGraphicFramePr>
              <a:graphicFrameLocks noChangeAspect="1"/>
            </p:cNvGraphicFramePr>
            <p:nvPr/>
          </p:nvGraphicFramePr>
          <p:xfrm>
            <a:off x="3016" y="1910"/>
            <a:ext cx="134" cy="182"/>
          </p:xfrm>
          <a:graphic>
            <a:graphicData uri="http://schemas.openxmlformats.org/presentationml/2006/ole">
              <p:oleObj spid="_x0000_s484354" name="公式" r:id="rId5" imgW="165028" imgH="228501" progId="Equation.3">
                <p:embed/>
              </p:oleObj>
            </a:graphicData>
          </a:graphic>
        </p:graphicFrame>
      </p:grpSp>
      <p:sp>
        <p:nvSpPr>
          <p:cNvPr id="50180" name="Rectangle 6"/>
          <p:cNvSpPr>
            <a:spLocks noChangeArrowheads="1"/>
          </p:cNvSpPr>
          <p:nvPr/>
        </p:nvSpPr>
        <p:spPr bwMode="auto">
          <a:xfrm>
            <a:off x="246063" y="214313"/>
            <a:ext cx="6732587" cy="530225"/>
          </a:xfrm>
          <a:prstGeom prst="rect">
            <a:avLst/>
          </a:prstGeom>
          <a:noFill/>
          <a:ln w="9525">
            <a:noFill/>
            <a:miter lim="800000"/>
            <a:headEnd/>
            <a:tailEnd/>
          </a:ln>
        </p:spPr>
        <p:txBody>
          <a:bodyPr>
            <a:spAutoFit/>
          </a:bodyPr>
          <a:lstStyle/>
          <a:p>
            <a:pPr>
              <a:lnSpc>
                <a:spcPct val="120000"/>
              </a:lnSpc>
            </a:pPr>
            <a:r>
              <a:rPr lang="zh-CN" altLang="en-US" sz="2400">
                <a:solidFill>
                  <a:srgbClr val="000000"/>
                </a:solidFill>
                <a:latin typeface="Times New Roman" pitchFamily="18" charset="0"/>
                <a:ea typeface="楷体_GB2312" pitchFamily="49" charset="-122"/>
              </a:rPr>
              <a:t>例</a:t>
            </a:r>
            <a:r>
              <a:rPr lang="en-US" altLang="zh-CN" sz="2400">
                <a:solidFill>
                  <a:srgbClr val="000000"/>
                </a:solidFill>
                <a:latin typeface="Times New Roman" pitchFamily="18" charset="0"/>
                <a:ea typeface="楷体_GB2312" pitchFamily="49" charset="-122"/>
              </a:rPr>
              <a:t>5.3.1  </a:t>
            </a:r>
            <a:r>
              <a:rPr lang="zh-CN" altLang="en-US" sz="2400">
                <a:solidFill>
                  <a:srgbClr val="000000"/>
                </a:solidFill>
                <a:latin typeface="Times New Roman" pitchFamily="18" charset="0"/>
                <a:ea typeface="楷体_GB2312" pitchFamily="49" charset="-122"/>
              </a:rPr>
              <a:t>阻容耦合共射极放大电路图解</a:t>
            </a:r>
          </a:p>
        </p:txBody>
      </p:sp>
      <p:pic>
        <p:nvPicPr>
          <p:cNvPr id="18" name="Picture 12" descr="431"/>
          <p:cNvPicPr>
            <a:picLocks noChangeAspect="1" noChangeArrowheads="1"/>
          </p:cNvPicPr>
          <p:nvPr/>
        </p:nvPicPr>
        <p:blipFill>
          <a:blip r:embed="rId6"/>
          <a:srcRect/>
          <a:stretch>
            <a:fillRect/>
          </a:stretch>
        </p:blipFill>
        <p:spPr bwMode="auto">
          <a:xfrm>
            <a:off x="5292725" y="3573463"/>
            <a:ext cx="3502025" cy="2046287"/>
          </a:xfrm>
          <a:prstGeom prst="rect">
            <a:avLst/>
          </a:prstGeom>
          <a:noFill/>
          <a:ln w="9525">
            <a:noFill/>
            <a:miter lim="800000"/>
            <a:headEnd/>
            <a:tailEnd/>
          </a:ln>
        </p:spPr>
      </p:pic>
      <p:sp>
        <p:nvSpPr>
          <p:cNvPr id="19" name="Rectangle 16"/>
          <p:cNvSpPr>
            <a:spLocks noChangeArrowheads="1"/>
          </p:cNvSpPr>
          <p:nvPr/>
        </p:nvSpPr>
        <p:spPr bwMode="auto">
          <a:xfrm>
            <a:off x="684213" y="1233488"/>
            <a:ext cx="3635375" cy="914400"/>
          </a:xfrm>
          <a:prstGeom prst="rect">
            <a:avLst/>
          </a:prstGeom>
          <a:noFill/>
          <a:ln w="9525">
            <a:noFill/>
            <a:miter lim="800000"/>
            <a:headEnd/>
            <a:tailEnd/>
          </a:ln>
        </p:spPr>
        <p:txBody>
          <a:bodyPr>
            <a:spAutoFit/>
          </a:bodyPr>
          <a:lstStyle/>
          <a:p>
            <a:pPr>
              <a:lnSpc>
                <a:spcPct val="135000"/>
              </a:lnSpc>
              <a:spcBef>
                <a:spcPct val="10000"/>
              </a:spcBef>
            </a:pPr>
            <a:r>
              <a:rPr lang="zh-CN" altLang="en-US" sz="2000">
                <a:solidFill>
                  <a:srgbClr val="000000"/>
                </a:solidFill>
                <a:latin typeface="Times New Roman" pitchFamily="18" charset="0"/>
                <a:ea typeface="楷体_GB2312" pitchFamily="49" charset="-122"/>
              </a:rPr>
              <a:t>与前一个电路相比，静态时输入回路方程略有差别</a:t>
            </a:r>
          </a:p>
        </p:txBody>
      </p:sp>
      <p:sp>
        <p:nvSpPr>
          <p:cNvPr id="20" name="Text Box 17"/>
          <p:cNvSpPr txBox="1">
            <a:spLocks noChangeArrowheads="1"/>
          </p:cNvSpPr>
          <p:nvPr/>
        </p:nvSpPr>
        <p:spPr bwMode="auto">
          <a:xfrm>
            <a:off x="1150938" y="2133600"/>
            <a:ext cx="3106737" cy="473075"/>
          </a:xfrm>
          <a:prstGeom prst="rect">
            <a:avLst/>
          </a:prstGeom>
          <a:noFill/>
          <a:ln w="12700" cap="sq">
            <a:noFill/>
            <a:miter lim="800000"/>
            <a:headEnd type="none" w="sm" len="sm"/>
            <a:tailEnd type="none" w="sm" len="sm"/>
          </a:ln>
        </p:spPr>
        <p:txBody>
          <a:bodyPr>
            <a:spAutoFit/>
          </a:bodyPr>
          <a:lstStyle/>
          <a:p>
            <a:pPr>
              <a:lnSpc>
                <a:spcPct val="125000"/>
              </a:lnSpc>
            </a:pP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a:t>
            </a: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CC</a:t>
            </a:r>
            <a:r>
              <a:rPr kumimoji="1" lang="zh-CN" altLang="en-US"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B</a:t>
            </a:r>
            <a:r>
              <a:rPr kumimoji="1" lang="en-US" altLang="zh-CN" sz="2000" i="1">
                <a:solidFill>
                  <a:srgbClr val="000000"/>
                </a:solidFill>
                <a:latin typeface="Times New Roman" pitchFamily="18" charset="0"/>
                <a:ea typeface="楷体_GB2312" pitchFamily="49" charset="-122"/>
              </a:rPr>
              <a:t>R</a:t>
            </a:r>
            <a:r>
              <a:rPr kumimoji="1" lang="en-US" altLang="zh-CN" sz="2000" baseline="-25000">
                <a:solidFill>
                  <a:srgbClr val="000000"/>
                </a:solidFill>
                <a:latin typeface="Times New Roman" pitchFamily="18" charset="0"/>
                <a:ea typeface="楷体_GB2312" pitchFamily="49" charset="-122"/>
              </a:rPr>
              <a:t>b</a:t>
            </a:r>
          </a:p>
        </p:txBody>
      </p:sp>
      <p:sp>
        <p:nvSpPr>
          <p:cNvPr id="21" name="Text Box 18"/>
          <p:cNvSpPr txBox="1">
            <a:spLocks noChangeArrowheads="1"/>
          </p:cNvSpPr>
          <p:nvPr/>
        </p:nvSpPr>
        <p:spPr bwMode="auto">
          <a:xfrm>
            <a:off x="719138" y="3427413"/>
            <a:ext cx="3132137" cy="854075"/>
          </a:xfrm>
          <a:prstGeom prst="rect">
            <a:avLst/>
          </a:prstGeom>
          <a:noFill/>
          <a:ln w="12700" cap="sq">
            <a:noFill/>
            <a:miter lim="800000"/>
            <a:headEnd type="none" w="sm" len="sm"/>
            <a:tailEnd type="none" w="sm" len="sm"/>
          </a:ln>
        </p:spPr>
        <p:txBody>
          <a:bodyPr>
            <a:spAutoFit/>
          </a:bodyPr>
          <a:lstStyle/>
          <a:p>
            <a:pPr>
              <a:lnSpc>
                <a:spcPct val="125000"/>
              </a:lnSpc>
              <a:buFont typeface="Symbol" pitchFamily="18" charset="2"/>
              <a:buNone/>
            </a:pPr>
            <a:r>
              <a:rPr kumimoji="1" lang="zh-CN" altLang="en-US" sz="2000">
                <a:solidFill>
                  <a:srgbClr val="000000"/>
                </a:solidFill>
                <a:latin typeface="Times New Roman" pitchFamily="18" charset="0"/>
                <a:ea typeface="楷体_GB2312" pitchFamily="49" charset="-122"/>
              </a:rPr>
              <a:t>输出回路方程相同</a:t>
            </a:r>
          </a:p>
          <a:p>
            <a:pPr>
              <a:lnSpc>
                <a:spcPct val="125000"/>
              </a:lnSpc>
            </a:pPr>
            <a:r>
              <a:rPr kumimoji="1" lang="zh-CN" altLang="en-US"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CE</a:t>
            </a:r>
            <a:r>
              <a:rPr kumimoji="1" lang="en-US" altLang="zh-CN"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CC</a:t>
            </a:r>
            <a:r>
              <a:rPr kumimoji="1" lang="zh-CN" altLang="en-US"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C</a:t>
            </a:r>
            <a:r>
              <a:rPr kumimoji="1" lang="en-US" altLang="zh-CN" sz="2000" i="1">
                <a:solidFill>
                  <a:srgbClr val="000000"/>
                </a:solidFill>
                <a:latin typeface="Times New Roman" pitchFamily="18" charset="0"/>
                <a:ea typeface="楷体_GB2312" pitchFamily="49" charset="-122"/>
              </a:rPr>
              <a:t>R</a:t>
            </a:r>
            <a:r>
              <a:rPr kumimoji="1" lang="en-US" altLang="zh-CN" sz="2000" baseline="-25000">
                <a:solidFill>
                  <a:srgbClr val="000000"/>
                </a:solidFill>
                <a:latin typeface="Times New Roman" pitchFamily="18" charset="0"/>
                <a:ea typeface="楷体_GB2312" pitchFamily="49" charset="-122"/>
              </a:rPr>
              <a:t>c</a:t>
            </a:r>
          </a:p>
        </p:txBody>
      </p:sp>
      <p:sp>
        <p:nvSpPr>
          <p:cNvPr id="22" name="Rectangle 19"/>
          <p:cNvSpPr>
            <a:spLocks noChangeArrowheads="1"/>
          </p:cNvSpPr>
          <p:nvPr/>
        </p:nvSpPr>
        <p:spPr bwMode="auto">
          <a:xfrm>
            <a:off x="755650" y="4329113"/>
            <a:ext cx="4464050" cy="1325562"/>
          </a:xfrm>
          <a:prstGeom prst="rect">
            <a:avLst/>
          </a:prstGeom>
          <a:noFill/>
          <a:ln w="9525">
            <a:noFill/>
            <a:miter lim="800000"/>
            <a:headEnd/>
            <a:tailEnd/>
          </a:ln>
        </p:spPr>
        <p:txBody>
          <a:bodyPr>
            <a:spAutoFit/>
          </a:bodyPr>
          <a:lstStyle/>
          <a:p>
            <a:pPr>
              <a:lnSpc>
                <a:spcPct val="135000"/>
              </a:lnSpc>
              <a:spcBef>
                <a:spcPct val="10000"/>
              </a:spcBef>
            </a:pPr>
            <a:r>
              <a:rPr lang="zh-CN" altLang="en-US" sz="2000">
                <a:solidFill>
                  <a:srgbClr val="000000"/>
                </a:solidFill>
                <a:latin typeface="Times New Roman" pitchFamily="18" charset="0"/>
                <a:ea typeface="楷体_GB2312" pitchFamily="49" charset="-122"/>
              </a:rPr>
              <a:t>动态时，输入信号</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i</a:t>
            </a:r>
            <a:r>
              <a:rPr lang="zh-CN" altLang="en-US" sz="2000">
                <a:solidFill>
                  <a:srgbClr val="000000"/>
                </a:solidFill>
                <a:latin typeface="Times New Roman" pitchFamily="18" charset="0"/>
                <a:ea typeface="楷体_GB2312" pitchFamily="49" charset="-122"/>
              </a:rPr>
              <a:t>叠加</a:t>
            </a:r>
            <a:r>
              <a:rPr kumimoji="1" lang="en-US" altLang="zh-CN" sz="2000" i="1">
                <a:solidFill>
                  <a:srgbClr val="000000"/>
                </a:solidFill>
                <a:latin typeface="Times New Roman" pitchFamily="18" charset="0"/>
                <a:ea typeface="楷体_GB2312" pitchFamily="49" charset="-122"/>
              </a:rPr>
              <a:t>C</a:t>
            </a:r>
            <a:r>
              <a:rPr kumimoji="1" lang="en-US" altLang="zh-CN" sz="2000" baseline="-25000">
                <a:solidFill>
                  <a:srgbClr val="000000"/>
                </a:solidFill>
                <a:latin typeface="Times New Roman" pitchFamily="18" charset="0"/>
                <a:ea typeface="楷体_GB2312" pitchFamily="49" charset="-122"/>
              </a:rPr>
              <a:t>b1</a:t>
            </a:r>
            <a:r>
              <a:rPr lang="zh-CN" altLang="en-US" sz="2000">
                <a:solidFill>
                  <a:srgbClr val="000000"/>
                </a:solidFill>
                <a:latin typeface="Times New Roman" pitchFamily="18" charset="0"/>
                <a:ea typeface="楷体_GB2312" pitchFamily="49" charset="-122"/>
              </a:rPr>
              <a:t>上已充的静态电压</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r>
              <a:rPr lang="zh-CN" altLang="en-US" sz="2000">
                <a:solidFill>
                  <a:srgbClr val="000000"/>
                </a:solidFill>
                <a:latin typeface="Times New Roman" pitchFamily="18" charset="0"/>
                <a:ea typeface="楷体_GB2312" pitchFamily="49" charset="-122"/>
              </a:rPr>
              <a:t>，然后加在</a:t>
            </a:r>
            <a:r>
              <a:rPr lang="en-US" altLang="zh-CN" sz="2000">
                <a:solidFill>
                  <a:srgbClr val="000000"/>
                </a:solidFill>
                <a:latin typeface="Times New Roman" pitchFamily="18" charset="0"/>
                <a:ea typeface="楷体_GB2312" pitchFamily="49" charset="-122"/>
              </a:rPr>
              <a:t>BJT</a:t>
            </a:r>
            <a:r>
              <a:rPr lang="zh-CN" altLang="en-US" sz="2000">
                <a:solidFill>
                  <a:srgbClr val="000000"/>
                </a:solidFill>
                <a:latin typeface="Times New Roman" pitchFamily="18" charset="0"/>
                <a:ea typeface="楷体_GB2312" pitchFamily="49" charset="-122"/>
              </a:rPr>
              <a:t>的</a:t>
            </a:r>
            <a:r>
              <a:rPr lang="en-US" altLang="zh-CN" sz="2000">
                <a:solidFill>
                  <a:srgbClr val="000000"/>
                </a:solidFill>
                <a:latin typeface="Times New Roman" pitchFamily="18" charset="0"/>
                <a:ea typeface="楷体_GB2312" pitchFamily="49" charset="-122"/>
              </a:rPr>
              <a:t>b-e</a:t>
            </a:r>
            <a:r>
              <a:rPr lang="zh-CN" altLang="en-US" sz="2000">
                <a:solidFill>
                  <a:srgbClr val="000000"/>
                </a:solidFill>
                <a:latin typeface="Times New Roman" pitchFamily="18" charset="0"/>
                <a:ea typeface="楷体_GB2312" pitchFamily="49" charset="-122"/>
              </a:rPr>
              <a:t>间，即</a:t>
            </a:r>
          </a:p>
        </p:txBody>
      </p:sp>
      <p:sp>
        <p:nvSpPr>
          <p:cNvPr id="23" name="Rectangle 20"/>
          <p:cNvSpPr>
            <a:spLocks noChangeArrowheads="1"/>
          </p:cNvSpPr>
          <p:nvPr/>
        </p:nvSpPr>
        <p:spPr bwMode="auto">
          <a:xfrm>
            <a:off x="684213" y="2565400"/>
            <a:ext cx="3635375" cy="914400"/>
          </a:xfrm>
          <a:prstGeom prst="rect">
            <a:avLst/>
          </a:prstGeom>
          <a:noFill/>
          <a:ln w="9525">
            <a:noFill/>
            <a:miter lim="800000"/>
            <a:headEnd/>
            <a:tailEnd/>
          </a:ln>
        </p:spPr>
        <p:txBody>
          <a:bodyPr>
            <a:spAutoFit/>
          </a:bodyPr>
          <a:lstStyle/>
          <a:p>
            <a:pPr>
              <a:lnSpc>
                <a:spcPct val="135000"/>
              </a:lnSpc>
              <a:spcBef>
                <a:spcPct val="10000"/>
              </a:spcBef>
            </a:pPr>
            <a:r>
              <a:rPr lang="en-US" altLang="zh-CN" sz="2000">
                <a:solidFill>
                  <a:srgbClr val="000000"/>
                </a:solidFill>
                <a:latin typeface="Times New Roman" pitchFamily="18" charset="0"/>
                <a:ea typeface="楷体_GB2312" pitchFamily="49" charset="-122"/>
              </a:rPr>
              <a:t>        </a:t>
            </a:r>
            <a:r>
              <a:rPr lang="zh-CN" altLang="en-US" sz="2000">
                <a:solidFill>
                  <a:srgbClr val="000000"/>
                </a:solidFill>
                <a:latin typeface="Times New Roman" pitchFamily="18" charset="0"/>
                <a:ea typeface="楷体_GB2312" pitchFamily="49" charset="-122"/>
              </a:rPr>
              <a:t>且电容</a:t>
            </a:r>
            <a:r>
              <a:rPr kumimoji="1" lang="en-US" altLang="zh-CN" sz="2000" i="1">
                <a:solidFill>
                  <a:srgbClr val="000000"/>
                </a:solidFill>
                <a:latin typeface="Times New Roman" pitchFamily="18" charset="0"/>
                <a:ea typeface="楷体_GB2312" pitchFamily="49" charset="-122"/>
              </a:rPr>
              <a:t>C</a:t>
            </a:r>
            <a:r>
              <a:rPr kumimoji="1" lang="en-US" altLang="zh-CN" sz="2000" baseline="-25000">
                <a:solidFill>
                  <a:srgbClr val="000000"/>
                </a:solidFill>
                <a:latin typeface="Times New Roman" pitchFamily="18" charset="0"/>
                <a:ea typeface="楷体_GB2312" pitchFamily="49" charset="-122"/>
              </a:rPr>
              <a:t>b1</a:t>
            </a:r>
            <a:r>
              <a:rPr lang="zh-CN" altLang="en-US" sz="2000">
                <a:solidFill>
                  <a:srgbClr val="000000"/>
                </a:solidFill>
                <a:latin typeface="Times New Roman" pitchFamily="18" charset="0"/>
                <a:ea typeface="楷体_GB2312" pitchFamily="49" charset="-122"/>
              </a:rPr>
              <a:t>充电完成后，其电压等于</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endParaRPr lang="en-US" altLang="zh-CN" sz="2000">
              <a:solidFill>
                <a:srgbClr val="000000"/>
              </a:solidFill>
              <a:latin typeface="Times New Roman" pitchFamily="18" charset="0"/>
              <a:ea typeface="楷体_GB2312" pitchFamily="49" charset="-122"/>
            </a:endParaRPr>
          </a:p>
        </p:txBody>
      </p:sp>
      <p:sp>
        <p:nvSpPr>
          <p:cNvPr id="24" name="Text Box 21"/>
          <p:cNvSpPr txBox="1">
            <a:spLocks noChangeArrowheads="1"/>
          </p:cNvSpPr>
          <p:nvPr/>
        </p:nvSpPr>
        <p:spPr bwMode="auto">
          <a:xfrm>
            <a:off x="1368425" y="5589588"/>
            <a:ext cx="2447925" cy="473075"/>
          </a:xfrm>
          <a:prstGeom prst="rect">
            <a:avLst/>
          </a:prstGeom>
          <a:noFill/>
          <a:ln w="12700" cap="sq">
            <a:noFill/>
            <a:miter lim="800000"/>
            <a:headEnd type="none" w="sm" len="sm"/>
            <a:tailEnd type="none" w="sm" len="sm"/>
          </a:ln>
        </p:spPr>
        <p:txBody>
          <a:bodyPr>
            <a:spAutoFit/>
          </a:bodyPr>
          <a:lstStyle/>
          <a:p>
            <a:pPr>
              <a:lnSpc>
                <a:spcPct val="125000"/>
              </a:lnSpc>
              <a:buFont typeface="Symbol" pitchFamily="18" charset="2"/>
              <a:buNone/>
            </a:pP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a:t>
            </a:r>
            <a:r>
              <a:rPr kumimoji="1" lang="en-US" altLang="zh-CN"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i</a:t>
            </a:r>
          </a:p>
        </p:txBody>
      </p:sp>
      <p:sp>
        <p:nvSpPr>
          <p:cNvPr id="50188" name="日期占位符 1"/>
          <p:cNvSpPr>
            <a:spLocks noGrp="1"/>
          </p:cNvSpPr>
          <p:nvPr>
            <p:ph type="dt" sz="quarter" idx="10"/>
          </p:nvPr>
        </p:nvSpPr>
        <p:spPr>
          <a:xfrm>
            <a:off x="457200" y="6245225"/>
            <a:ext cx="2133600" cy="476250"/>
          </a:xfrm>
          <a:noFill/>
        </p:spPr>
        <p:txBody>
          <a:bodyPr/>
          <a:lstStyle/>
          <a:p>
            <a:fld id="{FE0347E8-EF34-455F-BDA8-5EB7F8562C77}" type="datetime1">
              <a:rPr lang="zh-CN" altLang="en-US" smtClean="0">
                <a:latin typeface="Arial" pitchFamily="34" charset="0"/>
              </a:rPr>
              <a:pPr/>
              <a:t>2019-10-16</a:t>
            </a:fld>
            <a:endParaRPr lang="en-US" altLang="zh-CN" smtClean="0">
              <a:latin typeface="Arial" pitchFamily="34" charset="0"/>
            </a:endParaRPr>
          </a:p>
        </p:txBody>
      </p:sp>
      <p:sp>
        <p:nvSpPr>
          <p:cNvPr id="50189" name="页脚占位符 2"/>
          <p:cNvSpPr>
            <a:spLocks noGrp="1"/>
          </p:cNvSpPr>
          <p:nvPr>
            <p:ph type="ftr" sz="quarter" idx="11"/>
          </p:nvPr>
        </p:nvSpPr>
        <p:spPr>
          <a:xfrm>
            <a:off x="3124200" y="6245225"/>
            <a:ext cx="2895600" cy="476250"/>
          </a:xfrm>
          <a:noFill/>
        </p:spPr>
        <p:txBody>
          <a:bodyPr/>
          <a:lstStyle/>
          <a:p>
            <a:pPr algn="l"/>
            <a:r>
              <a:rPr lang="en-US" altLang="zh-CN" smtClean="0">
                <a:latin typeface="Arial" pitchFamily="34" charset="0"/>
              </a:rPr>
              <a:t>电工电子教研室</a:t>
            </a:r>
          </a:p>
        </p:txBody>
      </p:sp>
      <p:sp>
        <p:nvSpPr>
          <p:cNvPr id="50190"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90699527-2F64-40DF-97E9-09867FF98C8C}" type="slidenum">
              <a:rPr lang="en-US" altLang="zh-CN"/>
              <a:pPr algn="r"/>
              <a:t>68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Righ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Righ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424" name="Line 280"/>
          <p:cNvSpPr>
            <a:spLocks noChangeShapeType="1"/>
          </p:cNvSpPr>
          <p:nvPr/>
        </p:nvSpPr>
        <p:spPr bwMode="auto">
          <a:xfrm>
            <a:off x="901700" y="4114800"/>
            <a:ext cx="2581275" cy="2379663"/>
          </a:xfrm>
          <a:prstGeom prst="line">
            <a:avLst/>
          </a:prstGeom>
          <a:noFill/>
          <a:ln w="38100">
            <a:solidFill>
              <a:srgbClr val="339966"/>
            </a:solidFill>
            <a:round/>
            <a:headEnd/>
            <a:tailEnd/>
          </a:ln>
        </p:spPr>
        <p:txBody>
          <a:bodyPr/>
          <a:lstStyle/>
          <a:p>
            <a:endParaRPr lang="zh-CN" altLang="en-US"/>
          </a:p>
        </p:txBody>
      </p:sp>
      <p:graphicFrame>
        <p:nvGraphicFramePr>
          <p:cNvPr id="262298" name="Object 154"/>
          <p:cNvGraphicFramePr>
            <a:graphicFrameLocks noChangeAspect="1"/>
          </p:cNvGraphicFramePr>
          <p:nvPr/>
        </p:nvGraphicFramePr>
        <p:xfrm>
          <a:off x="365125" y="174625"/>
          <a:ext cx="4999038" cy="466725"/>
        </p:xfrm>
        <a:graphic>
          <a:graphicData uri="http://schemas.openxmlformats.org/presentationml/2006/ole">
            <p:oleObj spid="_x0000_s485378" name="Equation" r:id="rId4" imgW="2794000" imgH="241300" progId="Equation.DSMT4">
              <p:embed/>
            </p:oleObj>
          </a:graphicData>
        </a:graphic>
      </p:graphicFrame>
      <p:grpSp>
        <p:nvGrpSpPr>
          <p:cNvPr id="2" name="Group 188"/>
          <p:cNvGrpSpPr>
            <a:grpSpLocks/>
          </p:cNvGrpSpPr>
          <p:nvPr/>
        </p:nvGrpSpPr>
        <p:grpSpPr bwMode="auto">
          <a:xfrm>
            <a:off x="3175" y="3738563"/>
            <a:ext cx="5226050" cy="3117850"/>
            <a:chOff x="129" y="1960"/>
            <a:chExt cx="3292" cy="1964"/>
          </a:xfrm>
        </p:grpSpPr>
        <p:sp>
          <p:nvSpPr>
            <p:cNvPr id="51314" name="Line 157"/>
            <p:cNvSpPr>
              <a:spLocks noChangeShapeType="1"/>
            </p:cNvSpPr>
            <p:nvPr/>
          </p:nvSpPr>
          <p:spPr bwMode="auto">
            <a:xfrm flipV="1">
              <a:off x="696" y="2060"/>
              <a:ext cx="0" cy="1615"/>
            </a:xfrm>
            <a:prstGeom prst="line">
              <a:avLst/>
            </a:prstGeom>
            <a:noFill/>
            <a:ln w="12700">
              <a:solidFill>
                <a:schemeClr val="tx1"/>
              </a:solidFill>
              <a:round/>
              <a:headEnd/>
              <a:tailEnd type="triangle" w="med" len="med"/>
            </a:ln>
          </p:spPr>
          <p:txBody>
            <a:bodyPr/>
            <a:lstStyle/>
            <a:p>
              <a:endParaRPr lang="zh-CN" altLang="en-US"/>
            </a:p>
          </p:txBody>
        </p:sp>
        <p:sp>
          <p:nvSpPr>
            <p:cNvPr id="51315" name="Line 158"/>
            <p:cNvSpPr>
              <a:spLocks noChangeShapeType="1"/>
            </p:cNvSpPr>
            <p:nvPr/>
          </p:nvSpPr>
          <p:spPr bwMode="auto">
            <a:xfrm>
              <a:off x="688" y="3685"/>
              <a:ext cx="231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51240" name="Object 159"/>
            <p:cNvGraphicFramePr>
              <a:graphicFrameLocks noChangeAspect="1"/>
            </p:cNvGraphicFramePr>
            <p:nvPr/>
          </p:nvGraphicFramePr>
          <p:xfrm>
            <a:off x="129" y="1960"/>
            <a:ext cx="645" cy="225"/>
          </p:xfrm>
          <a:graphic>
            <a:graphicData uri="http://schemas.openxmlformats.org/presentationml/2006/ole">
              <p:oleObj spid="_x0000_s485379" name="公式" r:id="rId5" imgW="508000" imgH="228600" progId="Equation.3">
                <p:embed/>
              </p:oleObj>
            </a:graphicData>
          </a:graphic>
        </p:graphicFrame>
        <p:graphicFrame>
          <p:nvGraphicFramePr>
            <p:cNvPr id="51241" name="Object 160"/>
            <p:cNvGraphicFramePr>
              <a:graphicFrameLocks noChangeAspect="1"/>
            </p:cNvGraphicFramePr>
            <p:nvPr/>
          </p:nvGraphicFramePr>
          <p:xfrm>
            <a:off x="2802" y="3659"/>
            <a:ext cx="619" cy="204"/>
          </p:xfrm>
          <a:graphic>
            <a:graphicData uri="http://schemas.openxmlformats.org/presentationml/2006/ole">
              <p:oleObj spid="_x0000_s485380" name="公式" r:id="rId6" imgW="469900" imgH="228600" progId="Equation.3">
                <p:embed/>
              </p:oleObj>
            </a:graphicData>
          </a:graphic>
        </p:graphicFrame>
        <p:graphicFrame>
          <p:nvGraphicFramePr>
            <p:cNvPr id="51242" name="Object 161"/>
            <p:cNvGraphicFramePr>
              <a:graphicFrameLocks noChangeAspect="1"/>
            </p:cNvGraphicFramePr>
            <p:nvPr/>
          </p:nvGraphicFramePr>
          <p:xfrm>
            <a:off x="492" y="3703"/>
            <a:ext cx="299" cy="221"/>
          </p:xfrm>
          <a:graphic>
            <a:graphicData uri="http://schemas.openxmlformats.org/presentationml/2006/ole">
              <p:oleObj spid="_x0000_s485381" name="公式" r:id="rId7" imgW="126835" imgH="139518" progId="Equation.3">
                <p:embed/>
              </p:oleObj>
            </a:graphicData>
          </a:graphic>
        </p:graphicFrame>
      </p:grpSp>
      <p:grpSp>
        <p:nvGrpSpPr>
          <p:cNvPr id="3" name="Group 162"/>
          <p:cNvGrpSpPr>
            <a:grpSpLocks/>
          </p:cNvGrpSpPr>
          <p:nvPr/>
        </p:nvGrpSpPr>
        <p:grpSpPr bwMode="auto">
          <a:xfrm>
            <a:off x="890588" y="4230688"/>
            <a:ext cx="3403600" cy="2255837"/>
            <a:chOff x="3413" y="2522"/>
            <a:chExt cx="1601" cy="1162"/>
          </a:xfrm>
        </p:grpSpPr>
        <p:sp>
          <p:nvSpPr>
            <p:cNvPr id="51308" name="Freeform 163"/>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51309" name="Freeform 164"/>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0" name="Freeform 165"/>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1" name="Freeform 166"/>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2" name="Freeform 167"/>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51313" name="Freeform 168"/>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4" name="Group 189"/>
          <p:cNvGrpSpPr>
            <a:grpSpLocks/>
          </p:cNvGrpSpPr>
          <p:nvPr/>
        </p:nvGrpSpPr>
        <p:grpSpPr bwMode="auto">
          <a:xfrm>
            <a:off x="377825" y="4189413"/>
            <a:ext cx="3908425" cy="2708275"/>
            <a:chOff x="372" y="2232"/>
            <a:chExt cx="2462" cy="1706"/>
          </a:xfrm>
        </p:grpSpPr>
        <p:sp>
          <p:nvSpPr>
            <p:cNvPr id="51304" name="Line 174"/>
            <p:cNvSpPr>
              <a:spLocks noChangeShapeType="1"/>
            </p:cNvSpPr>
            <p:nvPr/>
          </p:nvSpPr>
          <p:spPr bwMode="auto">
            <a:xfrm>
              <a:off x="699" y="2501"/>
              <a:ext cx="2005" cy="1167"/>
            </a:xfrm>
            <a:prstGeom prst="line">
              <a:avLst/>
            </a:prstGeom>
            <a:noFill/>
            <a:ln w="38100">
              <a:solidFill>
                <a:srgbClr val="3366FF"/>
              </a:solidFill>
              <a:round/>
              <a:headEnd/>
              <a:tailEnd/>
            </a:ln>
          </p:spPr>
          <p:txBody>
            <a:bodyPr/>
            <a:lstStyle/>
            <a:p>
              <a:endParaRPr lang="zh-CN" altLang="en-US"/>
            </a:p>
          </p:txBody>
        </p:sp>
        <p:graphicFrame>
          <p:nvGraphicFramePr>
            <p:cNvPr id="51235" name="Object 175"/>
            <p:cNvGraphicFramePr>
              <a:graphicFrameLocks noChangeAspect="1"/>
            </p:cNvGraphicFramePr>
            <p:nvPr/>
          </p:nvGraphicFramePr>
          <p:xfrm>
            <a:off x="372" y="2232"/>
            <a:ext cx="386" cy="523"/>
          </p:xfrm>
          <a:graphic>
            <a:graphicData uri="http://schemas.openxmlformats.org/presentationml/2006/ole">
              <p:oleObj spid="_x0000_s485382" name="公式" r:id="rId8" imgW="304536" imgH="444114" progId="Equation.3">
                <p:embed/>
              </p:oleObj>
            </a:graphicData>
          </a:graphic>
        </p:graphicFrame>
        <p:graphicFrame>
          <p:nvGraphicFramePr>
            <p:cNvPr id="51236" name="Object 176"/>
            <p:cNvGraphicFramePr>
              <a:graphicFrameLocks noChangeAspect="1"/>
            </p:cNvGraphicFramePr>
            <p:nvPr/>
          </p:nvGraphicFramePr>
          <p:xfrm>
            <a:off x="2513" y="3642"/>
            <a:ext cx="321" cy="270"/>
          </p:xfrm>
          <a:graphic>
            <a:graphicData uri="http://schemas.openxmlformats.org/presentationml/2006/ole">
              <p:oleObj spid="_x0000_s485383" name="公式" r:id="rId9" imgW="253890" imgH="228501" progId="Equation.3">
                <p:embed/>
              </p:oleObj>
            </a:graphicData>
          </a:graphic>
        </p:graphicFrame>
        <p:sp>
          <p:nvSpPr>
            <p:cNvPr id="51305" name="Oval 178"/>
            <p:cNvSpPr>
              <a:spLocks noChangeArrowheads="1"/>
            </p:cNvSpPr>
            <p:nvPr/>
          </p:nvSpPr>
          <p:spPr bwMode="auto">
            <a:xfrm>
              <a:off x="1544" y="2978"/>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306" name="Line 179"/>
            <p:cNvSpPr>
              <a:spLocks noChangeShapeType="1"/>
            </p:cNvSpPr>
            <p:nvPr/>
          </p:nvSpPr>
          <p:spPr bwMode="auto">
            <a:xfrm flipH="1">
              <a:off x="727" y="3018"/>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51237" name="Object 180"/>
            <p:cNvGraphicFramePr>
              <a:graphicFrameLocks noChangeAspect="1"/>
            </p:cNvGraphicFramePr>
            <p:nvPr/>
          </p:nvGraphicFramePr>
          <p:xfrm>
            <a:off x="395" y="2842"/>
            <a:ext cx="330" cy="284"/>
          </p:xfrm>
          <a:graphic>
            <a:graphicData uri="http://schemas.openxmlformats.org/presentationml/2006/ole">
              <p:oleObj spid="_x0000_s485384" name="公式" r:id="rId10" imgW="253890" imgH="241195" progId="Equation.3">
                <p:embed/>
              </p:oleObj>
            </a:graphicData>
          </a:graphic>
        </p:graphicFrame>
        <p:graphicFrame>
          <p:nvGraphicFramePr>
            <p:cNvPr id="51238" name="Object 181"/>
            <p:cNvGraphicFramePr>
              <a:graphicFrameLocks noChangeAspect="1"/>
            </p:cNvGraphicFramePr>
            <p:nvPr/>
          </p:nvGraphicFramePr>
          <p:xfrm>
            <a:off x="1394" y="3655"/>
            <a:ext cx="431" cy="283"/>
          </p:xfrm>
          <a:graphic>
            <a:graphicData uri="http://schemas.openxmlformats.org/presentationml/2006/ole">
              <p:oleObj spid="_x0000_s485385" name="公式" r:id="rId11" imgW="330057" imgH="241195" progId="Equation.3">
                <p:embed/>
              </p:oleObj>
            </a:graphicData>
          </a:graphic>
        </p:graphicFrame>
        <p:sp>
          <p:nvSpPr>
            <p:cNvPr id="51307" name="Line 182"/>
            <p:cNvSpPr>
              <a:spLocks noChangeShapeType="1"/>
            </p:cNvSpPr>
            <p:nvPr/>
          </p:nvSpPr>
          <p:spPr bwMode="auto">
            <a:xfrm>
              <a:off x="1590" y="3018"/>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51239" name="Object 183"/>
            <p:cNvGraphicFramePr>
              <a:graphicFrameLocks noChangeAspect="1"/>
            </p:cNvGraphicFramePr>
            <p:nvPr/>
          </p:nvGraphicFramePr>
          <p:xfrm>
            <a:off x="1676" y="2832"/>
            <a:ext cx="215" cy="239"/>
          </p:xfrm>
          <a:graphic>
            <a:graphicData uri="http://schemas.openxmlformats.org/presentationml/2006/ole">
              <p:oleObj spid="_x0000_s485386" name="公式" r:id="rId12" imgW="164957" imgH="203024" progId="Equation.3">
                <p:embed/>
              </p:oleObj>
            </a:graphicData>
          </a:graphic>
        </p:graphicFrame>
      </p:grpSp>
      <p:graphicFrame>
        <p:nvGraphicFramePr>
          <p:cNvPr id="262334" name="Object 190"/>
          <p:cNvGraphicFramePr>
            <a:graphicFrameLocks noChangeAspect="1"/>
          </p:cNvGraphicFramePr>
          <p:nvPr/>
        </p:nvGraphicFramePr>
        <p:xfrm>
          <a:off x="246063" y="849313"/>
          <a:ext cx="2498725" cy="542925"/>
        </p:xfrm>
        <a:graphic>
          <a:graphicData uri="http://schemas.openxmlformats.org/presentationml/2006/ole">
            <p:oleObj spid="_x0000_s485387" name="公式" r:id="rId13" imgW="1040948" imgH="228501" progId="Equation.3">
              <p:embed/>
            </p:oleObj>
          </a:graphicData>
        </a:graphic>
      </p:graphicFrame>
      <p:sp>
        <p:nvSpPr>
          <p:cNvPr id="262335" name="Line 191"/>
          <p:cNvSpPr>
            <a:spLocks noChangeShapeType="1"/>
          </p:cNvSpPr>
          <p:nvPr/>
        </p:nvSpPr>
        <p:spPr bwMode="auto">
          <a:xfrm flipV="1">
            <a:off x="2746375" y="1087438"/>
            <a:ext cx="1854200" cy="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336" name="Line 192"/>
          <p:cNvSpPr>
            <a:spLocks noChangeShapeType="1"/>
          </p:cNvSpPr>
          <p:nvPr/>
        </p:nvSpPr>
        <p:spPr bwMode="auto">
          <a:xfrm flipV="1">
            <a:off x="1304925" y="1206500"/>
            <a:ext cx="3306763" cy="359410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337" name="Text Box 193"/>
          <p:cNvSpPr txBox="1">
            <a:spLocks noChangeArrowheads="1"/>
          </p:cNvSpPr>
          <p:nvPr/>
        </p:nvSpPr>
        <p:spPr bwMode="auto">
          <a:xfrm>
            <a:off x="4413250" y="1087438"/>
            <a:ext cx="1411288"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直流负载线</a:t>
            </a:r>
          </a:p>
        </p:txBody>
      </p:sp>
      <p:grpSp>
        <p:nvGrpSpPr>
          <p:cNvPr id="5" name="Group 277"/>
          <p:cNvGrpSpPr>
            <a:grpSpLocks/>
          </p:cNvGrpSpPr>
          <p:nvPr/>
        </p:nvGrpSpPr>
        <p:grpSpPr bwMode="auto">
          <a:xfrm>
            <a:off x="5548313" y="3670300"/>
            <a:ext cx="3540125" cy="3128963"/>
            <a:chOff x="3495" y="2312"/>
            <a:chExt cx="2230" cy="1971"/>
          </a:xfrm>
        </p:grpSpPr>
        <p:sp>
          <p:nvSpPr>
            <p:cNvPr id="51273" name="Line 195"/>
            <p:cNvSpPr>
              <a:spLocks noChangeShapeType="1"/>
            </p:cNvSpPr>
            <p:nvPr/>
          </p:nvSpPr>
          <p:spPr bwMode="auto">
            <a:xfrm>
              <a:off x="4679" y="3865"/>
              <a:ext cx="0" cy="152"/>
            </a:xfrm>
            <a:prstGeom prst="line">
              <a:avLst/>
            </a:prstGeom>
            <a:noFill/>
            <a:ln w="12700">
              <a:solidFill>
                <a:schemeClr val="tx1"/>
              </a:solidFill>
              <a:round/>
              <a:headEnd/>
              <a:tailEnd/>
            </a:ln>
          </p:spPr>
          <p:txBody>
            <a:bodyPr/>
            <a:lstStyle/>
            <a:p>
              <a:endParaRPr lang="zh-CN" altLang="en-US"/>
            </a:p>
          </p:txBody>
        </p:sp>
        <p:sp>
          <p:nvSpPr>
            <p:cNvPr id="51274" name="Oval 196"/>
            <p:cNvSpPr>
              <a:spLocks noChangeArrowheads="1"/>
            </p:cNvSpPr>
            <p:nvPr/>
          </p:nvSpPr>
          <p:spPr bwMode="auto">
            <a:xfrm>
              <a:off x="4645"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1221" name="Object 197"/>
            <p:cNvGraphicFramePr>
              <a:graphicFrameLocks noChangeAspect="1"/>
            </p:cNvGraphicFramePr>
            <p:nvPr/>
          </p:nvGraphicFramePr>
          <p:xfrm>
            <a:off x="5090" y="2984"/>
            <a:ext cx="243" cy="239"/>
          </p:xfrm>
          <a:graphic>
            <a:graphicData uri="http://schemas.openxmlformats.org/presentationml/2006/ole">
              <p:oleObj spid="_x0000_s485388" name="公式" r:id="rId14" imgW="215619" imgH="215619" progId="Equation.3">
                <p:embed/>
              </p:oleObj>
            </a:graphicData>
          </a:graphic>
        </p:graphicFrame>
        <p:sp>
          <p:nvSpPr>
            <p:cNvPr id="51275" name="Line 198"/>
            <p:cNvSpPr>
              <a:spLocks noChangeShapeType="1"/>
            </p:cNvSpPr>
            <p:nvPr/>
          </p:nvSpPr>
          <p:spPr bwMode="auto">
            <a:xfrm>
              <a:off x="4604" y="4017"/>
              <a:ext cx="152" cy="0"/>
            </a:xfrm>
            <a:prstGeom prst="line">
              <a:avLst/>
            </a:prstGeom>
            <a:noFill/>
            <a:ln w="38100">
              <a:solidFill>
                <a:schemeClr val="tx1"/>
              </a:solidFill>
              <a:round/>
              <a:headEnd/>
              <a:tailEnd/>
            </a:ln>
          </p:spPr>
          <p:txBody>
            <a:bodyPr/>
            <a:lstStyle/>
            <a:p>
              <a:endParaRPr lang="zh-CN" altLang="en-US"/>
            </a:p>
          </p:txBody>
        </p:sp>
        <p:sp>
          <p:nvSpPr>
            <p:cNvPr id="51276" name="Line 202"/>
            <p:cNvSpPr>
              <a:spLocks noChangeShapeType="1"/>
            </p:cNvSpPr>
            <p:nvPr/>
          </p:nvSpPr>
          <p:spPr bwMode="auto">
            <a:xfrm rot="10800000">
              <a:off x="4099" y="30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1222" name="Object 203"/>
            <p:cNvGraphicFramePr>
              <a:graphicFrameLocks noChangeAspect="1"/>
            </p:cNvGraphicFramePr>
            <p:nvPr/>
          </p:nvGraphicFramePr>
          <p:xfrm>
            <a:off x="4708" y="3161"/>
            <a:ext cx="264" cy="285"/>
          </p:xfrm>
          <a:graphic>
            <a:graphicData uri="http://schemas.openxmlformats.org/presentationml/2006/ole">
              <p:oleObj spid="_x0000_s485389" name="公式" r:id="rId15" imgW="203112" imgH="228501" progId="Equation.3">
                <p:embed/>
              </p:oleObj>
            </a:graphicData>
          </a:graphic>
        </p:graphicFrame>
        <p:sp>
          <p:nvSpPr>
            <p:cNvPr id="51277" name="Line 204"/>
            <p:cNvSpPr>
              <a:spLocks noChangeShapeType="1"/>
            </p:cNvSpPr>
            <p:nvPr/>
          </p:nvSpPr>
          <p:spPr bwMode="auto">
            <a:xfrm flipH="1">
              <a:off x="3642" y="3087"/>
              <a:ext cx="822" cy="0"/>
            </a:xfrm>
            <a:prstGeom prst="line">
              <a:avLst/>
            </a:prstGeom>
            <a:noFill/>
            <a:ln w="12700">
              <a:solidFill>
                <a:schemeClr val="tx1"/>
              </a:solidFill>
              <a:round/>
              <a:headEnd/>
              <a:tailEnd/>
            </a:ln>
          </p:spPr>
          <p:txBody>
            <a:bodyPr/>
            <a:lstStyle/>
            <a:p>
              <a:endParaRPr lang="zh-CN" altLang="en-US"/>
            </a:p>
          </p:txBody>
        </p:sp>
        <p:sp>
          <p:nvSpPr>
            <p:cNvPr id="51278" name="Line 205"/>
            <p:cNvSpPr>
              <a:spLocks noChangeShapeType="1"/>
            </p:cNvSpPr>
            <p:nvPr/>
          </p:nvSpPr>
          <p:spPr bwMode="auto">
            <a:xfrm flipV="1">
              <a:off x="4683" y="2603"/>
              <a:ext cx="0" cy="324"/>
            </a:xfrm>
            <a:prstGeom prst="line">
              <a:avLst/>
            </a:prstGeom>
            <a:noFill/>
            <a:ln w="12700">
              <a:solidFill>
                <a:schemeClr val="tx1"/>
              </a:solidFill>
              <a:round/>
              <a:headEnd/>
              <a:tailEnd/>
            </a:ln>
          </p:spPr>
          <p:txBody>
            <a:bodyPr/>
            <a:lstStyle/>
            <a:p>
              <a:endParaRPr lang="zh-CN" altLang="en-US"/>
            </a:p>
          </p:txBody>
        </p:sp>
        <p:grpSp>
          <p:nvGrpSpPr>
            <p:cNvPr id="6" name="Group 206"/>
            <p:cNvGrpSpPr>
              <a:grpSpLocks/>
            </p:cNvGrpSpPr>
            <p:nvPr/>
          </p:nvGrpSpPr>
          <p:grpSpPr bwMode="auto">
            <a:xfrm>
              <a:off x="4464" y="2908"/>
              <a:ext cx="218" cy="366"/>
              <a:chOff x="2589" y="2584"/>
              <a:chExt cx="218" cy="366"/>
            </a:xfrm>
          </p:grpSpPr>
          <p:sp>
            <p:nvSpPr>
              <p:cNvPr id="51301" name="Line 20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51302" name="Line 208"/>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51303" name="Line 209"/>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51280" name="Line 210"/>
            <p:cNvSpPr>
              <a:spLocks noChangeShapeType="1"/>
            </p:cNvSpPr>
            <p:nvPr/>
          </p:nvSpPr>
          <p:spPr bwMode="auto">
            <a:xfrm>
              <a:off x="3591" y="3867"/>
              <a:ext cx="2027" cy="0"/>
            </a:xfrm>
            <a:prstGeom prst="line">
              <a:avLst/>
            </a:prstGeom>
            <a:noFill/>
            <a:ln w="12700">
              <a:solidFill>
                <a:schemeClr val="tx1"/>
              </a:solidFill>
              <a:round/>
              <a:headEnd/>
              <a:tailEnd/>
            </a:ln>
          </p:spPr>
          <p:txBody>
            <a:bodyPr/>
            <a:lstStyle/>
            <a:p>
              <a:endParaRPr lang="zh-CN" altLang="en-US"/>
            </a:p>
          </p:txBody>
        </p:sp>
        <p:graphicFrame>
          <p:nvGraphicFramePr>
            <p:cNvPr id="51223" name="Object 212"/>
            <p:cNvGraphicFramePr>
              <a:graphicFrameLocks noChangeAspect="1"/>
            </p:cNvGraphicFramePr>
            <p:nvPr/>
          </p:nvGraphicFramePr>
          <p:xfrm>
            <a:off x="4123" y="2769"/>
            <a:ext cx="154" cy="240"/>
          </p:xfrm>
          <a:graphic>
            <a:graphicData uri="http://schemas.openxmlformats.org/presentationml/2006/ole">
              <p:oleObj spid="_x0000_s485390" name="公式" r:id="rId16" imgW="139700" imgH="228600" progId="Equation.3">
                <p:embed/>
              </p:oleObj>
            </a:graphicData>
          </a:graphic>
        </p:graphicFrame>
        <p:sp>
          <p:nvSpPr>
            <p:cNvPr id="51281" name="Line 213"/>
            <p:cNvSpPr>
              <a:spLocks noChangeShapeType="1"/>
            </p:cNvSpPr>
            <p:nvPr/>
          </p:nvSpPr>
          <p:spPr bwMode="auto">
            <a:xfrm flipV="1">
              <a:off x="4685" y="3275"/>
              <a:ext cx="0" cy="598"/>
            </a:xfrm>
            <a:prstGeom prst="line">
              <a:avLst/>
            </a:prstGeom>
            <a:noFill/>
            <a:ln w="12700">
              <a:solidFill>
                <a:schemeClr val="tx1"/>
              </a:solidFill>
              <a:round/>
              <a:headEnd/>
              <a:tailEnd/>
            </a:ln>
          </p:spPr>
          <p:txBody>
            <a:bodyPr/>
            <a:lstStyle/>
            <a:p>
              <a:endParaRPr lang="zh-CN" altLang="en-US"/>
            </a:p>
          </p:txBody>
        </p:sp>
        <p:sp>
          <p:nvSpPr>
            <p:cNvPr id="51282" name="Line 214"/>
            <p:cNvSpPr>
              <a:spLocks noChangeShapeType="1"/>
            </p:cNvSpPr>
            <p:nvPr/>
          </p:nvSpPr>
          <p:spPr bwMode="auto">
            <a:xfrm flipV="1">
              <a:off x="5039" y="2603"/>
              <a:ext cx="0" cy="1264"/>
            </a:xfrm>
            <a:prstGeom prst="line">
              <a:avLst/>
            </a:prstGeom>
            <a:noFill/>
            <a:ln w="12700">
              <a:solidFill>
                <a:schemeClr val="tx1"/>
              </a:solidFill>
              <a:round/>
              <a:headEnd/>
              <a:tailEnd/>
            </a:ln>
          </p:spPr>
          <p:txBody>
            <a:bodyPr/>
            <a:lstStyle/>
            <a:p>
              <a:endParaRPr lang="zh-CN" altLang="en-US"/>
            </a:p>
          </p:txBody>
        </p:sp>
        <p:sp>
          <p:nvSpPr>
            <p:cNvPr id="51283" name="Line 215"/>
            <p:cNvSpPr>
              <a:spLocks noChangeShapeType="1"/>
            </p:cNvSpPr>
            <p:nvPr/>
          </p:nvSpPr>
          <p:spPr bwMode="auto">
            <a:xfrm flipV="1">
              <a:off x="4004" y="3084"/>
              <a:ext cx="0" cy="789"/>
            </a:xfrm>
            <a:prstGeom prst="line">
              <a:avLst/>
            </a:prstGeom>
            <a:noFill/>
            <a:ln w="12700">
              <a:solidFill>
                <a:schemeClr val="tx1"/>
              </a:solidFill>
              <a:round/>
              <a:headEnd/>
              <a:tailEnd/>
            </a:ln>
          </p:spPr>
          <p:txBody>
            <a:bodyPr/>
            <a:lstStyle/>
            <a:p>
              <a:endParaRPr lang="zh-CN" altLang="en-US"/>
            </a:p>
          </p:txBody>
        </p:sp>
        <p:sp>
          <p:nvSpPr>
            <p:cNvPr id="51284" name="Rectangle 217"/>
            <p:cNvSpPr>
              <a:spLocks noChangeArrowheads="1"/>
            </p:cNvSpPr>
            <p:nvPr/>
          </p:nvSpPr>
          <p:spPr bwMode="auto">
            <a:xfrm>
              <a:off x="3947" y="335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24" name="Object 218"/>
            <p:cNvGraphicFramePr>
              <a:graphicFrameLocks noChangeAspect="1"/>
            </p:cNvGraphicFramePr>
            <p:nvPr/>
          </p:nvGraphicFramePr>
          <p:xfrm>
            <a:off x="4048" y="3366"/>
            <a:ext cx="229" cy="253"/>
          </p:xfrm>
          <a:graphic>
            <a:graphicData uri="http://schemas.openxmlformats.org/presentationml/2006/ole">
              <p:oleObj spid="_x0000_s485391" name="公式" r:id="rId17" imgW="203112" imgH="228501" progId="Equation.3">
                <p:embed/>
              </p:oleObj>
            </a:graphicData>
          </a:graphic>
        </p:graphicFrame>
        <p:graphicFrame>
          <p:nvGraphicFramePr>
            <p:cNvPr id="51225" name="Object 219"/>
            <p:cNvGraphicFramePr>
              <a:graphicFrameLocks noChangeAspect="1"/>
            </p:cNvGraphicFramePr>
            <p:nvPr/>
          </p:nvGraphicFramePr>
          <p:xfrm>
            <a:off x="4709" y="2628"/>
            <a:ext cx="153" cy="147"/>
          </p:xfrm>
          <a:graphic>
            <a:graphicData uri="http://schemas.openxmlformats.org/presentationml/2006/ole">
              <p:oleObj spid="_x0000_s485392" name="公式" r:id="rId18" imgW="139700" imgH="139700" progId="Equation.3">
                <p:embed/>
              </p:oleObj>
            </a:graphicData>
          </a:graphic>
        </p:graphicFrame>
        <p:graphicFrame>
          <p:nvGraphicFramePr>
            <p:cNvPr id="51226" name="Object 220"/>
            <p:cNvGraphicFramePr>
              <a:graphicFrameLocks noChangeAspect="1"/>
            </p:cNvGraphicFramePr>
            <p:nvPr/>
          </p:nvGraphicFramePr>
          <p:xfrm>
            <a:off x="4709" y="3768"/>
            <a:ext cx="153" cy="81"/>
          </p:xfrm>
          <a:graphic>
            <a:graphicData uri="http://schemas.openxmlformats.org/presentationml/2006/ole">
              <p:oleObj spid="_x0000_s485393" name="公式" r:id="rId19" imgW="139518" imgH="76101" progId="Equation.3">
                <p:embed/>
              </p:oleObj>
            </a:graphicData>
          </a:graphic>
        </p:graphicFrame>
        <p:sp>
          <p:nvSpPr>
            <p:cNvPr id="51285" name="Text Box 230"/>
            <p:cNvSpPr txBox="1">
              <a:spLocks noChangeArrowheads="1"/>
            </p:cNvSpPr>
            <p:nvPr/>
          </p:nvSpPr>
          <p:spPr bwMode="auto">
            <a:xfrm>
              <a:off x="4303" y="4052"/>
              <a:ext cx="711"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交流通路</a:t>
              </a:r>
            </a:p>
          </p:txBody>
        </p:sp>
        <p:graphicFrame>
          <p:nvGraphicFramePr>
            <p:cNvPr id="51227" name="Object 235"/>
            <p:cNvGraphicFramePr>
              <a:graphicFrameLocks noChangeAspect="1"/>
            </p:cNvGraphicFramePr>
            <p:nvPr/>
          </p:nvGraphicFramePr>
          <p:xfrm>
            <a:off x="3505" y="3117"/>
            <a:ext cx="178" cy="171"/>
          </p:xfrm>
          <a:graphic>
            <a:graphicData uri="http://schemas.openxmlformats.org/presentationml/2006/ole">
              <p:oleObj spid="_x0000_s485394" name="公式" r:id="rId20" imgW="139700" imgH="139700" progId="Equation.3">
                <p:embed/>
              </p:oleObj>
            </a:graphicData>
          </a:graphic>
        </p:graphicFrame>
        <p:graphicFrame>
          <p:nvGraphicFramePr>
            <p:cNvPr id="51228" name="Object 236"/>
            <p:cNvGraphicFramePr>
              <a:graphicFrameLocks noChangeAspect="1"/>
            </p:cNvGraphicFramePr>
            <p:nvPr/>
          </p:nvGraphicFramePr>
          <p:xfrm>
            <a:off x="3505" y="3742"/>
            <a:ext cx="153" cy="81"/>
          </p:xfrm>
          <a:graphic>
            <a:graphicData uri="http://schemas.openxmlformats.org/presentationml/2006/ole">
              <p:oleObj spid="_x0000_s485395" name="公式" r:id="rId21" imgW="139518" imgH="76101" progId="Equation.3">
                <p:embed/>
              </p:oleObj>
            </a:graphicData>
          </a:graphic>
        </p:graphicFrame>
        <p:graphicFrame>
          <p:nvGraphicFramePr>
            <p:cNvPr id="51229" name="Object 237"/>
            <p:cNvGraphicFramePr>
              <a:graphicFrameLocks noChangeAspect="1"/>
            </p:cNvGraphicFramePr>
            <p:nvPr/>
          </p:nvGraphicFramePr>
          <p:xfrm>
            <a:off x="3495" y="3366"/>
            <a:ext cx="198" cy="270"/>
          </p:xfrm>
          <a:graphic>
            <a:graphicData uri="http://schemas.openxmlformats.org/presentationml/2006/ole">
              <p:oleObj spid="_x0000_s485396" name="公式" r:id="rId22" imgW="152268" imgH="215713" progId="Equation.3">
                <p:embed/>
              </p:oleObj>
            </a:graphicData>
          </a:graphic>
        </p:graphicFrame>
        <p:sp>
          <p:nvSpPr>
            <p:cNvPr id="51286" name="Oval 245"/>
            <p:cNvSpPr>
              <a:spLocks noChangeArrowheads="1"/>
            </p:cNvSpPr>
            <p:nvPr/>
          </p:nvSpPr>
          <p:spPr bwMode="auto">
            <a:xfrm>
              <a:off x="3969" y="30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87" name="Oval 247"/>
            <p:cNvSpPr>
              <a:spLocks noChangeArrowheads="1"/>
            </p:cNvSpPr>
            <p:nvPr/>
          </p:nvSpPr>
          <p:spPr bwMode="auto">
            <a:xfrm>
              <a:off x="5005" y="256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88" name="Rectangle 248"/>
            <p:cNvSpPr>
              <a:spLocks noChangeArrowheads="1"/>
            </p:cNvSpPr>
            <p:nvPr/>
          </p:nvSpPr>
          <p:spPr bwMode="auto">
            <a:xfrm>
              <a:off x="4983" y="297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30" name="Object 249"/>
            <p:cNvGraphicFramePr>
              <a:graphicFrameLocks noChangeAspect="1"/>
            </p:cNvGraphicFramePr>
            <p:nvPr/>
          </p:nvGraphicFramePr>
          <p:xfrm>
            <a:off x="4761" y="2970"/>
            <a:ext cx="215" cy="253"/>
          </p:xfrm>
          <a:graphic>
            <a:graphicData uri="http://schemas.openxmlformats.org/presentationml/2006/ole">
              <p:oleObj spid="_x0000_s485397" name="公式" r:id="rId23" imgW="190500" imgH="228600" progId="Equation.3">
                <p:embed/>
              </p:oleObj>
            </a:graphicData>
          </a:graphic>
        </p:graphicFrame>
        <p:sp>
          <p:nvSpPr>
            <p:cNvPr id="51289" name="Line 255"/>
            <p:cNvSpPr>
              <a:spLocks noChangeShapeType="1"/>
            </p:cNvSpPr>
            <p:nvPr/>
          </p:nvSpPr>
          <p:spPr bwMode="auto">
            <a:xfrm>
              <a:off x="4683" y="2603"/>
              <a:ext cx="915" cy="0"/>
            </a:xfrm>
            <a:prstGeom prst="line">
              <a:avLst/>
            </a:prstGeom>
            <a:noFill/>
            <a:ln w="12700">
              <a:solidFill>
                <a:schemeClr val="tx1"/>
              </a:solidFill>
              <a:round/>
              <a:headEnd/>
              <a:tailEnd/>
            </a:ln>
          </p:spPr>
          <p:txBody>
            <a:bodyPr/>
            <a:lstStyle/>
            <a:p>
              <a:endParaRPr lang="zh-CN" altLang="en-US"/>
            </a:p>
          </p:txBody>
        </p:sp>
        <p:graphicFrame>
          <p:nvGraphicFramePr>
            <p:cNvPr id="51231" name="Object 260"/>
            <p:cNvGraphicFramePr>
              <a:graphicFrameLocks noChangeAspect="1"/>
            </p:cNvGraphicFramePr>
            <p:nvPr/>
          </p:nvGraphicFramePr>
          <p:xfrm>
            <a:off x="5510" y="3105"/>
            <a:ext cx="215" cy="285"/>
          </p:xfrm>
          <a:graphic>
            <a:graphicData uri="http://schemas.openxmlformats.org/presentationml/2006/ole">
              <p:oleObj spid="_x0000_s485398" name="公式" r:id="rId24" imgW="165028" imgH="228501" progId="Equation.3">
                <p:embed/>
              </p:oleObj>
            </a:graphicData>
          </a:graphic>
        </p:graphicFrame>
        <p:graphicFrame>
          <p:nvGraphicFramePr>
            <p:cNvPr id="51232" name="Object 261"/>
            <p:cNvGraphicFramePr>
              <a:graphicFrameLocks noChangeAspect="1"/>
            </p:cNvGraphicFramePr>
            <p:nvPr/>
          </p:nvGraphicFramePr>
          <p:xfrm>
            <a:off x="5512" y="2653"/>
            <a:ext cx="153" cy="147"/>
          </p:xfrm>
          <a:graphic>
            <a:graphicData uri="http://schemas.openxmlformats.org/presentationml/2006/ole">
              <p:oleObj spid="_x0000_s485399" name="公式" r:id="rId25" imgW="139700" imgH="139700" progId="Equation.3">
                <p:embed/>
              </p:oleObj>
            </a:graphicData>
          </a:graphic>
        </p:graphicFrame>
        <p:graphicFrame>
          <p:nvGraphicFramePr>
            <p:cNvPr id="51233" name="Object 262"/>
            <p:cNvGraphicFramePr>
              <a:graphicFrameLocks noChangeAspect="1"/>
            </p:cNvGraphicFramePr>
            <p:nvPr/>
          </p:nvGraphicFramePr>
          <p:xfrm>
            <a:off x="5521" y="3720"/>
            <a:ext cx="153" cy="81"/>
          </p:xfrm>
          <a:graphic>
            <a:graphicData uri="http://schemas.openxmlformats.org/presentationml/2006/ole">
              <p:oleObj spid="_x0000_s485400" name="公式" r:id="rId26" imgW="139518" imgH="76101" progId="Equation.3">
                <p:embed/>
              </p:oleObj>
            </a:graphicData>
          </a:graphic>
        </p:graphicFrame>
        <p:sp>
          <p:nvSpPr>
            <p:cNvPr id="51290" name="Oval 264"/>
            <p:cNvSpPr>
              <a:spLocks noChangeArrowheads="1"/>
            </p:cNvSpPr>
            <p:nvPr/>
          </p:nvSpPr>
          <p:spPr bwMode="auto">
            <a:xfrm>
              <a:off x="5555" y="25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1" name="Oval 266"/>
            <p:cNvSpPr>
              <a:spLocks noChangeArrowheads="1"/>
            </p:cNvSpPr>
            <p:nvPr/>
          </p:nvSpPr>
          <p:spPr bwMode="auto">
            <a:xfrm>
              <a:off x="3971"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2" name="Oval 267"/>
            <p:cNvSpPr>
              <a:spLocks noChangeArrowheads="1"/>
            </p:cNvSpPr>
            <p:nvPr/>
          </p:nvSpPr>
          <p:spPr bwMode="auto">
            <a:xfrm>
              <a:off x="3566" y="305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3" name="Oval 268"/>
            <p:cNvSpPr>
              <a:spLocks noChangeArrowheads="1"/>
            </p:cNvSpPr>
            <p:nvPr/>
          </p:nvSpPr>
          <p:spPr bwMode="auto">
            <a:xfrm>
              <a:off x="3566" y="383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4" name="Line 269"/>
            <p:cNvSpPr>
              <a:spLocks noChangeShapeType="1"/>
            </p:cNvSpPr>
            <p:nvPr/>
          </p:nvSpPr>
          <p:spPr bwMode="auto">
            <a:xfrm>
              <a:off x="4734" y="2552"/>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1234" name="Object 270"/>
            <p:cNvGraphicFramePr>
              <a:graphicFrameLocks noChangeAspect="1"/>
            </p:cNvGraphicFramePr>
            <p:nvPr/>
          </p:nvGraphicFramePr>
          <p:xfrm>
            <a:off x="4785" y="2312"/>
            <a:ext cx="154" cy="240"/>
          </p:xfrm>
          <a:graphic>
            <a:graphicData uri="http://schemas.openxmlformats.org/presentationml/2006/ole">
              <p:oleObj spid="_x0000_s485401" name="公式" r:id="rId27" imgW="139700" imgH="228600" progId="Equation.3">
                <p:embed/>
              </p:oleObj>
            </a:graphicData>
          </a:graphic>
        </p:graphicFrame>
        <p:sp>
          <p:nvSpPr>
            <p:cNvPr id="51295" name="Oval 271"/>
            <p:cNvSpPr>
              <a:spLocks noChangeArrowheads="1"/>
            </p:cNvSpPr>
            <p:nvPr/>
          </p:nvSpPr>
          <p:spPr bwMode="auto">
            <a:xfrm>
              <a:off x="5005"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6" name="Line 272"/>
            <p:cNvSpPr>
              <a:spLocks noChangeShapeType="1"/>
            </p:cNvSpPr>
            <p:nvPr/>
          </p:nvSpPr>
          <p:spPr bwMode="auto">
            <a:xfrm flipV="1">
              <a:off x="5375" y="2611"/>
              <a:ext cx="0" cy="1264"/>
            </a:xfrm>
            <a:prstGeom prst="line">
              <a:avLst/>
            </a:prstGeom>
            <a:noFill/>
            <a:ln w="12700">
              <a:solidFill>
                <a:schemeClr val="tx1"/>
              </a:solidFill>
              <a:round/>
              <a:headEnd/>
              <a:tailEnd/>
            </a:ln>
          </p:spPr>
          <p:txBody>
            <a:bodyPr/>
            <a:lstStyle/>
            <a:p>
              <a:endParaRPr lang="zh-CN" altLang="en-US"/>
            </a:p>
          </p:txBody>
        </p:sp>
        <p:sp>
          <p:nvSpPr>
            <p:cNvPr id="51297" name="Oval 273"/>
            <p:cNvSpPr>
              <a:spLocks noChangeArrowheads="1"/>
            </p:cNvSpPr>
            <p:nvPr/>
          </p:nvSpPr>
          <p:spPr bwMode="auto">
            <a:xfrm>
              <a:off x="5341" y="25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8" name="Oval 274"/>
            <p:cNvSpPr>
              <a:spLocks noChangeArrowheads="1"/>
            </p:cNvSpPr>
            <p:nvPr/>
          </p:nvSpPr>
          <p:spPr bwMode="auto">
            <a:xfrm>
              <a:off x="5341" y="38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9" name="Rectangle 222"/>
            <p:cNvSpPr>
              <a:spLocks noChangeArrowheads="1"/>
            </p:cNvSpPr>
            <p:nvPr/>
          </p:nvSpPr>
          <p:spPr bwMode="auto">
            <a:xfrm>
              <a:off x="5318" y="297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51300" name="Oval 275"/>
            <p:cNvSpPr>
              <a:spLocks noChangeArrowheads="1"/>
            </p:cNvSpPr>
            <p:nvPr/>
          </p:nvSpPr>
          <p:spPr bwMode="auto">
            <a:xfrm>
              <a:off x="5562" y="383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262422" name="Object 278"/>
          <p:cNvGraphicFramePr>
            <a:graphicFrameLocks noChangeAspect="1"/>
          </p:cNvGraphicFramePr>
          <p:nvPr/>
        </p:nvGraphicFramePr>
        <p:xfrm>
          <a:off x="217488" y="1524000"/>
          <a:ext cx="4633912" cy="542925"/>
        </p:xfrm>
        <a:graphic>
          <a:graphicData uri="http://schemas.openxmlformats.org/presentationml/2006/ole">
            <p:oleObj spid="_x0000_s485402" name="公式" r:id="rId28" imgW="1930400" imgH="228600" progId="Equation.3">
              <p:embed/>
            </p:oleObj>
          </a:graphicData>
        </a:graphic>
      </p:graphicFrame>
      <p:graphicFrame>
        <p:nvGraphicFramePr>
          <p:cNvPr id="262423" name="Object 279"/>
          <p:cNvGraphicFramePr>
            <a:graphicFrameLocks noChangeAspect="1"/>
          </p:cNvGraphicFramePr>
          <p:nvPr/>
        </p:nvGraphicFramePr>
        <p:xfrm>
          <a:off x="206375" y="2119313"/>
          <a:ext cx="5437188" cy="1049337"/>
        </p:xfrm>
        <a:graphic>
          <a:graphicData uri="http://schemas.openxmlformats.org/presentationml/2006/ole">
            <p:oleObj spid="_x0000_s485403" name="公式" r:id="rId29" imgW="2476500" imgH="482600" progId="Equation.3">
              <p:embed/>
            </p:oleObj>
          </a:graphicData>
        </a:graphic>
      </p:graphicFrame>
      <p:grpSp>
        <p:nvGrpSpPr>
          <p:cNvPr id="7" name="Group 153"/>
          <p:cNvGrpSpPr>
            <a:grpSpLocks/>
          </p:cNvGrpSpPr>
          <p:nvPr/>
        </p:nvGrpSpPr>
        <p:grpSpPr bwMode="auto">
          <a:xfrm>
            <a:off x="5540375" y="36513"/>
            <a:ext cx="3570288" cy="3473450"/>
            <a:chOff x="2613" y="2157"/>
            <a:chExt cx="2249" cy="2188"/>
          </a:xfrm>
        </p:grpSpPr>
        <p:sp>
          <p:nvSpPr>
            <p:cNvPr id="51255"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51256"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51207" name="Object 82"/>
            <p:cNvGraphicFramePr>
              <a:graphicFrameLocks noChangeAspect="1"/>
            </p:cNvGraphicFramePr>
            <p:nvPr/>
          </p:nvGraphicFramePr>
          <p:xfrm>
            <a:off x="3566" y="3283"/>
            <a:ext cx="178" cy="171"/>
          </p:xfrm>
          <a:graphic>
            <a:graphicData uri="http://schemas.openxmlformats.org/presentationml/2006/ole">
              <p:oleObj spid="_x0000_s485404" name="公式" r:id="rId30" imgW="139700" imgH="139700" progId="Equation.3">
                <p:embed/>
              </p:oleObj>
            </a:graphicData>
          </a:graphic>
        </p:graphicFrame>
        <p:graphicFrame>
          <p:nvGraphicFramePr>
            <p:cNvPr id="51208" name="Object 83"/>
            <p:cNvGraphicFramePr>
              <a:graphicFrameLocks noChangeAspect="1"/>
            </p:cNvGraphicFramePr>
            <p:nvPr/>
          </p:nvGraphicFramePr>
          <p:xfrm>
            <a:off x="3566" y="3938"/>
            <a:ext cx="153" cy="81"/>
          </p:xfrm>
          <a:graphic>
            <a:graphicData uri="http://schemas.openxmlformats.org/presentationml/2006/ole">
              <p:oleObj spid="_x0000_s485405" name="公式" r:id="rId31" imgW="139518" imgH="76101" progId="Equation.3">
                <p:embed/>
              </p:oleObj>
            </a:graphicData>
          </a:graphic>
        </p:graphicFrame>
        <p:graphicFrame>
          <p:nvGraphicFramePr>
            <p:cNvPr id="51209" name="Object 84"/>
            <p:cNvGraphicFramePr>
              <a:graphicFrameLocks noChangeAspect="1"/>
            </p:cNvGraphicFramePr>
            <p:nvPr/>
          </p:nvGraphicFramePr>
          <p:xfrm>
            <a:off x="3490" y="3522"/>
            <a:ext cx="330" cy="269"/>
          </p:xfrm>
          <a:graphic>
            <a:graphicData uri="http://schemas.openxmlformats.org/presentationml/2006/ole">
              <p:oleObj spid="_x0000_s485406" name="公式" r:id="rId32" imgW="253780" imgH="215713" progId="Equation.3">
                <p:embed/>
              </p:oleObj>
            </a:graphicData>
          </a:graphic>
        </p:graphicFrame>
        <p:graphicFrame>
          <p:nvGraphicFramePr>
            <p:cNvPr id="51210" name="Object 86"/>
            <p:cNvGraphicFramePr>
              <a:graphicFrameLocks noChangeAspect="1"/>
            </p:cNvGraphicFramePr>
            <p:nvPr/>
          </p:nvGraphicFramePr>
          <p:xfrm>
            <a:off x="3939" y="3377"/>
            <a:ext cx="330" cy="285"/>
          </p:xfrm>
          <a:graphic>
            <a:graphicData uri="http://schemas.openxmlformats.org/presentationml/2006/ole">
              <p:oleObj spid="_x0000_s485407" name="公式" r:id="rId33" imgW="253890" imgH="228501" progId="Equation.3">
                <p:embed/>
              </p:oleObj>
            </a:graphicData>
          </a:graphic>
        </p:graphicFrame>
        <p:sp>
          <p:nvSpPr>
            <p:cNvPr id="51257"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51258"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8" name="Group 89"/>
            <p:cNvGrpSpPr>
              <a:grpSpLocks/>
            </p:cNvGrpSpPr>
            <p:nvPr/>
          </p:nvGrpSpPr>
          <p:grpSpPr bwMode="auto">
            <a:xfrm>
              <a:off x="3728" y="3097"/>
              <a:ext cx="218" cy="366"/>
              <a:chOff x="2589" y="2584"/>
              <a:chExt cx="218" cy="366"/>
            </a:xfrm>
          </p:grpSpPr>
          <p:sp>
            <p:nvSpPr>
              <p:cNvPr id="51270"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51271"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51272"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51260"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51261"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51262"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51263"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11" name="Object 101"/>
            <p:cNvGraphicFramePr>
              <a:graphicFrameLocks noChangeAspect="1"/>
            </p:cNvGraphicFramePr>
            <p:nvPr/>
          </p:nvGraphicFramePr>
          <p:xfrm>
            <a:off x="2957" y="2488"/>
            <a:ext cx="229" cy="253"/>
          </p:xfrm>
          <a:graphic>
            <a:graphicData uri="http://schemas.openxmlformats.org/presentationml/2006/ole">
              <p:oleObj spid="_x0000_s485408" name="公式" r:id="rId34" imgW="203112" imgH="228501" progId="Equation.3">
                <p:embed/>
              </p:oleObj>
            </a:graphicData>
          </a:graphic>
        </p:graphicFrame>
        <p:graphicFrame>
          <p:nvGraphicFramePr>
            <p:cNvPr id="51212" name="Object 102"/>
            <p:cNvGraphicFramePr>
              <a:graphicFrameLocks noChangeAspect="1"/>
            </p:cNvGraphicFramePr>
            <p:nvPr/>
          </p:nvGraphicFramePr>
          <p:xfrm>
            <a:off x="3973" y="2971"/>
            <a:ext cx="153" cy="147"/>
          </p:xfrm>
          <a:graphic>
            <a:graphicData uri="http://schemas.openxmlformats.org/presentationml/2006/ole">
              <p:oleObj spid="_x0000_s485409" name="公式" r:id="rId35" imgW="139700" imgH="139700" progId="Equation.3">
                <p:embed/>
              </p:oleObj>
            </a:graphicData>
          </a:graphic>
        </p:graphicFrame>
        <p:graphicFrame>
          <p:nvGraphicFramePr>
            <p:cNvPr id="51213" name="Object 103"/>
            <p:cNvGraphicFramePr>
              <a:graphicFrameLocks noChangeAspect="1"/>
            </p:cNvGraphicFramePr>
            <p:nvPr/>
          </p:nvGraphicFramePr>
          <p:xfrm>
            <a:off x="3973" y="3957"/>
            <a:ext cx="153" cy="81"/>
          </p:xfrm>
          <a:graphic>
            <a:graphicData uri="http://schemas.openxmlformats.org/presentationml/2006/ole">
              <p:oleObj spid="_x0000_s485410" name="公式" r:id="rId36" imgW="139518" imgH="76101" progId="Equation.3">
                <p:embed/>
              </p:oleObj>
            </a:graphicData>
          </a:graphic>
        </p:graphicFrame>
        <p:sp>
          <p:nvSpPr>
            <p:cNvPr id="51264" name="Text Box 113"/>
            <p:cNvSpPr txBox="1">
              <a:spLocks noChangeArrowheads="1"/>
            </p:cNvSpPr>
            <p:nvPr/>
          </p:nvSpPr>
          <p:spPr bwMode="auto">
            <a:xfrm>
              <a:off x="3516" y="4114"/>
              <a:ext cx="736"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p>
          </p:txBody>
        </p:sp>
        <p:graphicFrame>
          <p:nvGraphicFramePr>
            <p:cNvPr id="51214" name="Object 114"/>
            <p:cNvGraphicFramePr>
              <a:graphicFrameLocks noChangeAspect="1"/>
            </p:cNvGraphicFramePr>
            <p:nvPr/>
          </p:nvGraphicFramePr>
          <p:xfrm>
            <a:off x="4532" y="2157"/>
            <a:ext cx="330" cy="285"/>
          </p:xfrm>
          <a:graphic>
            <a:graphicData uri="http://schemas.openxmlformats.org/presentationml/2006/ole">
              <p:oleObj spid="_x0000_s485411" name="公式" r:id="rId37" imgW="253890" imgH="228501" progId="Equation.3">
                <p:embed/>
              </p:oleObj>
            </a:graphicData>
          </a:graphic>
        </p:graphicFrame>
        <p:graphicFrame>
          <p:nvGraphicFramePr>
            <p:cNvPr id="51215" name="Object 129"/>
            <p:cNvGraphicFramePr>
              <a:graphicFrameLocks noChangeAspect="1"/>
            </p:cNvGraphicFramePr>
            <p:nvPr/>
          </p:nvGraphicFramePr>
          <p:xfrm>
            <a:off x="2613" y="2691"/>
            <a:ext cx="572" cy="216"/>
          </p:xfrm>
          <a:graphic>
            <a:graphicData uri="http://schemas.openxmlformats.org/presentationml/2006/ole">
              <p:oleObj spid="_x0000_s485412" name="公式" r:id="rId38" imgW="482181" imgH="177646" progId="Equation.3">
                <p:embed/>
              </p:oleObj>
            </a:graphicData>
          </a:graphic>
        </p:graphicFrame>
        <p:sp>
          <p:nvSpPr>
            <p:cNvPr id="51265"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66"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16" name="Object 132"/>
            <p:cNvGraphicFramePr>
              <a:graphicFrameLocks noChangeAspect="1"/>
            </p:cNvGraphicFramePr>
            <p:nvPr/>
          </p:nvGraphicFramePr>
          <p:xfrm>
            <a:off x="3649" y="2437"/>
            <a:ext cx="214" cy="253"/>
          </p:xfrm>
          <a:graphic>
            <a:graphicData uri="http://schemas.openxmlformats.org/presentationml/2006/ole">
              <p:oleObj spid="_x0000_s485413" name="公式" r:id="rId39" imgW="190500" imgH="228600" progId="Equation.3">
                <p:embed/>
              </p:oleObj>
            </a:graphicData>
          </a:graphic>
        </p:graphicFrame>
        <p:graphicFrame>
          <p:nvGraphicFramePr>
            <p:cNvPr id="51217" name="Object 133"/>
            <p:cNvGraphicFramePr>
              <a:graphicFrameLocks noChangeAspect="1"/>
            </p:cNvGraphicFramePr>
            <p:nvPr/>
          </p:nvGraphicFramePr>
          <p:xfrm>
            <a:off x="3490" y="2673"/>
            <a:ext cx="376" cy="201"/>
          </p:xfrm>
          <a:graphic>
            <a:graphicData uri="http://schemas.openxmlformats.org/presentationml/2006/ole">
              <p:oleObj spid="_x0000_s485414" name="公式" r:id="rId40" imgW="317087" imgH="164885" progId="Equation.3">
                <p:embed/>
              </p:oleObj>
            </a:graphicData>
          </a:graphic>
        </p:graphicFrame>
        <p:sp>
          <p:nvSpPr>
            <p:cNvPr id="51267"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1218" name="Object 148"/>
            <p:cNvGraphicFramePr>
              <a:graphicFrameLocks noChangeAspect="1"/>
            </p:cNvGraphicFramePr>
            <p:nvPr/>
          </p:nvGraphicFramePr>
          <p:xfrm>
            <a:off x="4481" y="2437"/>
            <a:ext cx="361" cy="216"/>
          </p:xfrm>
          <a:graphic>
            <a:graphicData uri="http://schemas.openxmlformats.org/presentationml/2006/ole">
              <p:oleObj spid="_x0000_s485415" name="公式" r:id="rId41" imgW="304404" imgH="177569" progId="Equation.3">
                <p:embed/>
              </p:oleObj>
            </a:graphicData>
          </a:graphic>
        </p:graphicFrame>
        <p:sp>
          <p:nvSpPr>
            <p:cNvPr id="51268"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1219" name="Object 150"/>
            <p:cNvGraphicFramePr>
              <a:graphicFrameLocks noChangeAspect="1"/>
            </p:cNvGraphicFramePr>
            <p:nvPr/>
          </p:nvGraphicFramePr>
          <p:xfrm>
            <a:off x="3337" y="2947"/>
            <a:ext cx="330" cy="301"/>
          </p:xfrm>
          <a:graphic>
            <a:graphicData uri="http://schemas.openxmlformats.org/presentationml/2006/ole">
              <p:oleObj spid="_x0000_s485416" name="公式" r:id="rId42" imgW="253890" imgH="241195" progId="Equation.3">
                <p:embed/>
              </p:oleObj>
            </a:graphicData>
          </a:graphic>
        </p:graphicFrame>
        <p:sp>
          <p:nvSpPr>
            <p:cNvPr id="51269"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1220" name="Object 152"/>
            <p:cNvGraphicFramePr>
              <a:graphicFrameLocks noChangeAspect="1"/>
            </p:cNvGraphicFramePr>
            <p:nvPr/>
          </p:nvGraphicFramePr>
          <p:xfrm>
            <a:off x="4099" y="2516"/>
            <a:ext cx="330" cy="301"/>
          </p:xfrm>
          <a:graphic>
            <a:graphicData uri="http://schemas.openxmlformats.org/presentationml/2006/ole">
              <p:oleObj spid="_x0000_s485417" name="公式" r:id="rId43" imgW="253890" imgH="241195" progId="Equation.3">
                <p:embed/>
              </p:oleObj>
            </a:graphicData>
          </a:graphic>
        </p:graphicFrame>
      </p:grpSp>
      <p:sp>
        <p:nvSpPr>
          <p:cNvPr id="262425" name="Line 281"/>
          <p:cNvSpPr>
            <a:spLocks noChangeShapeType="1"/>
          </p:cNvSpPr>
          <p:nvPr/>
        </p:nvSpPr>
        <p:spPr bwMode="auto">
          <a:xfrm>
            <a:off x="3421063" y="3230563"/>
            <a:ext cx="1128712" cy="887412"/>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426" name="Line 282"/>
          <p:cNvSpPr>
            <a:spLocks noChangeShapeType="1"/>
          </p:cNvSpPr>
          <p:nvPr/>
        </p:nvSpPr>
        <p:spPr bwMode="auto">
          <a:xfrm flipV="1">
            <a:off x="1628775" y="4262438"/>
            <a:ext cx="2903538" cy="45720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427" name="Text Box 283"/>
          <p:cNvSpPr txBox="1">
            <a:spLocks noChangeArrowheads="1"/>
          </p:cNvSpPr>
          <p:nvPr/>
        </p:nvSpPr>
        <p:spPr bwMode="auto">
          <a:xfrm>
            <a:off x="4611688" y="3706813"/>
            <a:ext cx="2182812" cy="9255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交流负载线，</a:t>
            </a:r>
            <a:r>
              <a:rPr kumimoji="1" lang="zh-CN" altLang="en-US">
                <a:latin typeface="Times New Roman" pitchFamily="18" charset="0"/>
                <a:ea typeface="楷体_GB2312" pitchFamily="49" charset="-122"/>
              </a:rPr>
              <a:t>有交流输入信号时</a:t>
            </a:r>
            <a:r>
              <a:rPr kumimoji="1" lang="en-US" altLang="zh-CN" i="1">
                <a:latin typeface="Times New Roman" pitchFamily="18" charset="0"/>
                <a:ea typeface="楷体_GB2312" pitchFamily="49" charset="-122"/>
              </a:rPr>
              <a:t>Q</a:t>
            </a:r>
            <a:r>
              <a:rPr kumimoji="1" lang="zh-CN" altLang="en-US">
                <a:latin typeface="Times New Roman" pitchFamily="18" charset="0"/>
                <a:ea typeface="楷体_GB2312" pitchFamily="49" charset="-122"/>
              </a:rPr>
              <a:t>点的运动轨迹。</a:t>
            </a:r>
            <a:endParaRPr lang="zh-CN" altLang="en-US"/>
          </a:p>
        </p:txBody>
      </p:sp>
      <p:graphicFrame>
        <p:nvGraphicFramePr>
          <p:cNvPr id="262428" name="Object 284"/>
          <p:cNvGraphicFramePr>
            <a:graphicFrameLocks noChangeAspect="1"/>
          </p:cNvGraphicFramePr>
          <p:nvPr/>
        </p:nvGraphicFramePr>
        <p:xfrm>
          <a:off x="2967038" y="4991100"/>
          <a:ext cx="1277937" cy="406400"/>
        </p:xfrm>
        <a:graphic>
          <a:graphicData uri="http://schemas.openxmlformats.org/presentationml/2006/ole">
            <p:oleObj spid="_x0000_s485418" name="Equation" r:id="rId44" imgW="748975" imgH="241195"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2298"/>
                                        </p:tgtEl>
                                        <p:attrNameLst>
                                          <p:attrName>style.visibility</p:attrName>
                                        </p:attrNameLst>
                                      </p:cBhvr>
                                      <p:to>
                                        <p:strVal val="visible"/>
                                      </p:to>
                                    </p:set>
                                    <p:animEffect transition="in" filter="blinds(horizontal)">
                                      <p:cBhvr>
                                        <p:cTn id="12" dur="500"/>
                                        <p:tgtEl>
                                          <p:spTgt spid="2622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2334"/>
                                        </p:tgtEl>
                                        <p:attrNameLst>
                                          <p:attrName>style.visibility</p:attrName>
                                        </p:attrNameLst>
                                      </p:cBhvr>
                                      <p:to>
                                        <p:strVal val="visible"/>
                                      </p:to>
                                    </p:set>
                                    <p:animEffect transition="in" filter="blinds(horizontal)">
                                      <p:cBhvr>
                                        <p:cTn id="17" dur="500"/>
                                        <p:tgtEl>
                                          <p:spTgt spid="2623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nodeType="withEffect">
                                  <p:stCondLst>
                                    <p:cond delay="0"/>
                                  </p:stCondLst>
                                  <p:childTnLst>
                                    <p:set>
                                      <p:cBhvr>
                                        <p:cTn id="29" dur="1" fill="hold">
                                          <p:stCondLst>
                                            <p:cond delay="0"/>
                                          </p:stCondLst>
                                        </p:cTn>
                                        <p:tgtEl>
                                          <p:spTgt spid="262428"/>
                                        </p:tgtEl>
                                        <p:attrNameLst>
                                          <p:attrName>style.visibility</p:attrName>
                                        </p:attrNameLst>
                                      </p:cBhvr>
                                      <p:to>
                                        <p:strVal val="visible"/>
                                      </p:to>
                                    </p:set>
                                    <p:animEffect transition="in" filter="blinds(horizontal)">
                                      <p:cBhvr>
                                        <p:cTn id="30" dur="500"/>
                                        <p:tgtEl>
                                          <p:spTgt spid="2624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62335"/>
                                        </p:tgtEl>
                                        <p:attrNameLst>
                                          <p:attrName>style.visibility</p:attrName>
                                        </p:attrNameLst>
                                      </p:cBhvr>
                                      <p:to>
                                        <p:strVal val="visible"/>
                                      </p:to>
                                    </p:set>
                                    <p:animEffect transition="in" filter="blinds(horizontal)">
                                      <p:cBhvr>
                                        <p:cTn id="40" dur="500"/>
                                        <p:tgtEl>
                                          <p:spTgt spid="2623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2336"/>
                                        </p:tgtEl>
                                        <p:attrNameLst>
                                          <p:attrName>style.visibility</p:attrName>
                                        </p:attrNameLst>
                                      </p:cBhvr>
                                      <p:to>
                                        <p:strVal val="visible"/>
                                      </p:to>
                                    </p:set>
                                    <p:animEffect transition="in" filter="blinds(horizontal)">
                                      <p:cBhvr>
                                        <p:cTn id="43" dur="500"/>
                                        <p:tgtEl>
                                          <p:spTgt spid="26233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62337"/>
                                        </p:tgtEl>
                                        <p:attrNameLst>
                                          <p:attrName>style.visibility</p:attrName>
                                        </p:attrNameLst>
                                      </p:cBhvr>
                                      <p:to>
                                        <p:strVal val="visible"/>
                                      </p:to>
                                    </p:set>
                                    <p:animEffect transition="in" filter="blinds(horizontal)">
                                      <p:cBhvr>
                                        <p:cTn id="46" dur="500"/>
                                        <p:tgtEl>
                                          <p:spTgt spid="26233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62422"/>
                                        </p:tgtEl>
                                        <p:attrNameLst>
                                          <p:attrName>style.visibility</p:attrName>
                                        </p:attrNameLst>
                                      </p:cBhvr>
                                      <p:to>
                                        <p:strVal val="visible"/>
                                      </p:to>
                                    </p:set>
                                    <p:animEffect transition="in" filter="blinds(horizontal)">
                                      <p:cBhvr>
                                        <p:cTn id="56" dur="500"/>
                                        <p:tgtEl>
                                          <p:spTgt spid="26242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62423"/>
                                        </p:tgtEl>
                                        <p:attrNameLst>
                                          <p:attrName>style.visibility</p:attrName>
                                        </p:attrNameLst>
                                      </p:cBhvr>
                                      <p:to>
                                        <p:strVal val="visible"/>
                                      </p:to>
                                    </p:set>
                                    <p:animEffect transition="in" filter="blinds(horizontal)">
                                      <p:cBhvr>
                                        <p:cTn id="61" dur="500"/>
                                        <p:tgtEl>
                                          <p:spTgt spid="26242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62424"/>
                                        </p:tgtEl>
                                        <p:attrNameLst>
                                          <p:attrName>style.visibility</p:attrName>
                                        </p:attrNameLst>
                                      </p:cBhvr>
                                      <p:to>
                                        <p:strVal val="visible"/>
                                      </p:to>
                                    </p:set>
                                    <p:animEffect transition="in" filter="blinds(horizontal)">
                                      <p:cBhvr>
                                        <p:cTn id="66" dur="500"/>
                                        <p:tgtEl>
                                          <p:spTgt spid="26242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62425"/>
                                        </p:tgtEl>
                                        <p:attrNameLst>
                                          <p:attrName>style.visibility</p:attrName>
                                        </p:attrNameLst>
                                      </p:cBhvr>
                                      <p:to>
                                        <p:strVal val="visible"/>
                                      </p:to>
                                    </p:set>
                                    <p:animEffect transition="in" filter="blinds(horizontal)">
                                      <p:cBhvr>
                                        <p:cTn id="71" dur="500"/>
                                        <p:tgtEl>
                                          <p:spTgt spid="26242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62426"/>
                                        </p:tgtEl>
                                        <p:attrNameLst>
                                          <p:attrName>style.visibility</p:attrName>
                                        </p:attrNameLst>
                                      </p:cBhvr>
                                      <p:to>
                                        <p:strVal val="visible"/>
                                      </p:to>
                                    </p:set>
                                    <p:animEffect transition="in" filter="blinds(horizontal)">
                                      <p:cBhvr>
                                        <p:cTn id="74" dur="500"/>
                                        <p:tgtEl>
                                          <p:spTgt spid="26242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62427"/>
                                        </p:tgtEl>
                                        <p:attrNameLst>
                                          <p:attrName>style.visibility</p:attrName>
                                        </p:attrNameLst>
                                      </p:cBhvr>
                                      <p:to>
                                        <p:strVal val="visible"/>
                                      </p:to>
                                    </p:set>
                                    <p:animEffect transition="in" filter="blinds(horizontal)">
                                      <p:cBhvr>
                                        <p:cTn id="77" dur="500"/>
                                        <p:tgtEl>
                                          <p:spTgt spid="262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424" grpId="0" animBg="1"/>
      <p:bldP spid="262335" grpId="0" animBg="1"/>
      <p:bldP spid="262336" grpId="0" animBg="1"/>
      <p:bldP spid="262337" grpId="0"/>
      <p:bldP spid="262425" grpId="0" animBg="1"/>
      <p:bldP spid="262426" grpId="0" animBg="1"/>
      <p:bldP spid="2624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84"/>
          <p:cNvSpPr>
            <a:spLocks noChangeArrowheads="1"/>
          </p:cNvSpPr>
          <p:nvPr/>
        </p:nvSpPr>
        <p:spPr bwMode="auto">
          <a:xfrm>
            <a:off x="285750" y="412750"/>
            <a:ext cx="3922713" cy="519113"/>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zh-CN" altLang="en-US" sz="2800">
                <a:latin typeface="宋体" pitchFamily="2" charset="-122"/>
              </a:rPr>
              <a:t>三个区的作用：</a:t>
            </a:r>
          </a:p>
        </p:txBody>
      </p:sp>
      <p:sp>
        <p:nvSpPr>
          <p:cNvPr id="356437" name="Rectangle 85"/>
          <p:cNvSpPr>
            <a:spLocks noChangeArrowheads="1"/>
          </p:cNvSpPr>
          <p:nvPr/>
        </p:nvSpPr>
        <p:spPr bwMode="auto">
          <a:xfrm>
            <a:off x="95925" y="1049825"/>
            <a:ext cx="7696200" cy="461962"/>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a:solidFill>
                  <a:srgbClr val="FF0000"/>
                </a:solidFill>
                <a:latin typeface="+mn-ea"/>
                <a:ea typeface="+mn-ea"/>
              </a:rPr>
              <a:t>• </a:t>
            </a:r>
            <a:r>
              <a:rPr lang="zh-CN" altLang="en-US" sz="2400">
                <a:solidFill>
                  <a:srgbClr val="FF0000"/>
                </a:solidFill>
                <a:latin typeface="+mn-ea"/>
                <a:ea typeface="+mn-ea"/>
              </a:rPr>
              <a:t>发射区</a:t>
            </a:r>
            <a:r>
              <a:rPr lang="en-US" altLang="zh-CN" sz="2400">
                <a:solidFill>
                  <a:srgbClr val="FF0000"/>
                </a:solidFill>
                <a:latin typeface="+mn-ea"/>
                <a:ea typeface="+mn-ea"/>
              </a:rPr>
              <a:t>:</a:t>
            </a:r>
          </a:p>
        </p:txBody>
      </p:sp>
      <p:sp>
        <p:nvSpPr>
          <p:cNvPr id="356438" name="Rectangle 86"/>
          <p:cNvSpPr>
            <a:spLocks noChangeArrowheads="1"/>
          </p:cNvSpPr>
          <p:nvPr/>
        </p:nvSpPr>
        <p:spPr bwMode="auto">
          <a:xfrm>
            <a:off x="129375" y="3758895"/>
            <a:ext cx="7696200" cy="461963"/>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dirty="0">
                <a:solidFill>
                  <a:srgbClr val="FF0000"/>
                </a:solidFill>
                <a:latin typeface="+mn-ea"/>
                <a:ea typeface="+mn-ea"/>
              </a:rPr>
              <a:t>• </a:t>
            </a:r>
            <a:r>
              <a:rPr lang="zh-CN" altLang="en-US" sz="2400" dirty="0">
                <a:solidFill>
                  <a:srgbClr val="FF0000"/>
                </a:solidFill>
                <a:latin typeface="+mn-ea"/>
                <a:ea typeface="+mn-ea"/>
              </a:rPr>
              <a:t>集电区</a:t>
            </a:r>
            <a:r>
              <a:rPr lang="en-US" altLang="zh-CN" sz="2400" dirty="0">
                <a:solidFill>
                  <a:srgbClr val="FF0000"/>
                </a:solidFill>
                <a:latin typeface="+mn-ea"/>
                <a:ea typeface="+mn-ea"/>
              </a:rPr>
              <a:t>:</a:t>
            </a:r>
          </a:p>
        </p:txBody>
      </p:sp>
      <p:sp>
        <p:nvSpPr>
          <p:cNvPr id="356439" name="Rectangle 87"/>
          <p:cNvSpPr>
            <a:spLocks noChangeArrowheads="1"/>
          </p:cNvSpPr>
          <p:nvPr/>
        </p:nvSpPr>
        <p:spPr bwMode="auto">
          <a:xfrm>
            <a:off x="121325" y="2199175"/>
            <a:ext cx="7696200" cy="461962"/>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a:solidFill>
                  <a:srgbClr val="FF0000"/>
                </a:solidFill>
                <a:latin typeface="+mn-ea"/>
                <a:ea typeface="+mn-ea"/>
              </a:rPr>
              <a:t>• </a:t>
            </a:r>
            <a:r>
              <a:rPr lang="zh-CN" altLang="en-US" sz="2400">
                <a:solidFill>
                  <a:srgbClr val="FF0000"/>
                </a:solidFill>
                <a:latin typeface="+mn-ea"/>
                <a:ea typeface="+mn-ea"/>
              </a:rPr>
              <a:t>基区</a:t>
            </a:r>
            <a:r>
              <a:rPr lang="en-US" altLang="zh-CN" sz="2400">
                <a:solidFill>
                  <a:srgbClr val="FF0000"/>
                </a:solidFill>
                <a:latin typeface="+mn-ea"/>
                <a:ea typeface="+mn-ea"/>
              </a:rPr>
              <a:t>:</a:t>
            </a:r>
          </a:p>
        </p:txBody>
      </p:sp>
      <p:sp>
        <p:nvSpPr>
          <p:cNvPr id="356440" name="Rectangle 88"/>
          <p:cNvSpPr>
            <a:spLocks noChangeArrowheads="1"/>
          </p:cNvSpPr>
          <p:nvPr/>
        </p:nvSpPr>
        <p:spPr bwMode="auto">
          <a:xfrm>
            <a:off x="281663" y="1551475"/>
            <a:ext cx="3589337" cy="461962"/>
          </a:xfrm>
          <a:prstGeom prst="rect">
            <a:avLst/>
          </a:prstGeom>
          <a:noFill/>
          <a:ln w="9525">
            <a:noFill/>
            <a:miter lim="800000"/>
            <a:headEnd/>
            <a:tailEnd/>
          </a:ln>
        </p:spPr>
        <p:txBody>
          <a:bodyPr wrap="none">
            <a:spAutoFit/>
          </a:bodyPr>
          <a:lstStyle/>
          <a:p>
            <a:pPr>
              <a:defRPr/>
            </a:pPr>
            <a:r>
              <a:rPr lang="zh-CN" altLang="en-US" sz="2400" dirty="0">
                <a:latin typeface="+mn-ea"/>
                <a:ea typeface="+mn-ea"/>
              </a:rPr>
              <a:t>向基区发射</a:t>
            </a:r>
            <a:r>
              <a:rPr lang="en-US" altLang="zh-CN" sz="2400" dirty="0">
                <a:latin typeface="+mn-ea"/>
                <a:ea typeface="+mn-ea"/>
              </a:rPr>
              <a:t>(</a:t>
            </a:r>
            <a:r>
              <a:rPr lang="zh-CN" altLang="en-US" sz="2400" dirty="0">
                <a:latin typeface="+mn-ea"/>
                <a:ea typeface="+mn-ea"/>
              </a:rPr>
              <a:t>注入</a:t>
            </a:r>
            <a:r>
              <a:rPr lang="en-US" altLang="zh-CN" sz="2400" dirty="0">
                <a:latin typeface="+mn-ea"/>
                <a:ea typeface="+mn-ea"/>
              </a:rPr>
              <a:t>)</a:t>
            </a:r>
            <a:r>
              <a:rPr lang="zh-CN" altLang="en-US" sz="2400" dirty="0">
                <a:latin typeface="+mn-ea"/>
                <a:ea typeface="+mn-ea"/>
              </a:rPr>
              <a:t>载流子</a:t>
            </a:r>
          </a:p>
        </p:txBody>
      </p:sp>
      <p:grpSp>
        <p:nvGrpSpPr>
          <p:cNvPr id="2" name="Group 89"/>
          <p:cNvGrpSpPr>
            <a:grpSpLocks/>
          </p:cNvGrpSpPr>
          <p:nvPr/>
        </p:nvGrpSpPr>
        <p:grpSpPr bwMode="auto">
          <a:xfrm>
            <a:off x="4501238" y="1162537"/>
            <a:ext cx="3395662" cy="1304925"/>
            <a:chOff x="3027" y="796"/>
            <a:chExt cx="2139" cy="822"/>
          </a:xfrm>
        </p:grpSpPr>
        <p:sp>
          <p:nvSpPr>
            <p:cNvPr id="32780" name="AutoShape 90"/>
            <p:cNvSpPr>
              <a:spLocks/>
            </p:cNvSpPr>
            <p:nvPr/>
          </p:nvSpPr>
          <p:spPr bwMode="auto">
            <a:xfrm>
              <a:off x="3027" y="832"/>
              <a:ext cx="56" cy="786"/>
            </a:xfrm>
            <a:prstGeom prst="leftBrace">
              <a:avLst>
                <a:gd name="adj1" fmla="val 116964"/>
                <a:gd name="adj2" fmla="val 50000"/>
              </a:avLst>
            </a:prstGeom>
            <a:noFill/>
            <a:ln w="25400">
              <a:solidFill>
                <a:schemeClr val="tx1"/>
              </a:solidFill>
              <a:round/>
              <a:headEnd/>
              <a:tailEnd/>
            </a:ln>
          </p:spPr>
          <p:txBody>
            <a:bodyPr wrap="none" anchor="ctr"/>
            <a:lstStyle/>
            <a:p>
              <a:pPr>
                <a:defRPr/>
              </a:pPr>
              <a:endParaRPr lang="zh-CN" altLang="en-US" sz="2400">
                <a:latin typeface="+mn-ea"/>
                <a:ea typeface="+mn-ea"/>
              </a:endParaRPr>
            </a:p>
          </p:txBody>
        </p:sp>
        <p:sp>
          <p:nvSpPr>
            <p:cNvPr id="32781" name="Text Box 91"/>
            <p:cNvSpPr txBox="1">
              <a:spLocks noChangeArrowheads="1"/>
            </p:cNvSpPr>
            <p:nvPr/>
          </p:nvSpPr>
          <p:spPr bwMode="auto">
            <a:xfrm>
              <a:off x="3145" y="796"/>
              <a:ext cx="2021" cy="291"/>
            </a:xfrm>
            <a:prstGeom prst="rect">
              <a:avLst/>
            </a:prstGeom>
            <a:noFill/>
            <a:ln w="9525">
              <a:noFill/>
              <a:miter lim="800000"/>
              <a:headEnd/>
              <a:tailEnd/>
            </a:ln>
          </p:spPr>
          <p:txBody>
            <a:bodyPr>
              <a:spAutoFit/>
            </a:bodyPr>
            <a:lstStyle/>
            <a:p>
              <a:pPr>
                <a:spcBef>
                  <a:spcPct val="50000"/>
                </a:spcBef>
                <a:defRPr/>
              </a:pPr>
              <a:r>
                <a:rPr lang="en-US" altLang="zh-CN" sz="2400">
                  <a:latin typeface="+mn-ea"/>
                  <a:ea typeface="+mn-ea"/>
                </a:rPr>
                <a:t>NPN</a:t>
              </a:r>
              <a:r>
                <a:rPr lang="zh-CN" altLang="en-US" sz="2400">
                  <a:latin typeface="+mn-ea"/>
                  <a:ea typeface="+mn-ea"/>
                </a:rPr>
                <a:t>型</a:t>
              </a:r>
              <a:r>
                <a:rPr lang="en-US" altLang="zh-CN" sz="2400">
                  <a:latin typeface="+mn-ea"/>
                  <a:ea typeface="+mn-ea"/>
                </a:rPr>
                <a:t>:</a:t>
              </a:r>
              <a:r>
                <a:rPr lang="zh-CN" altLang="en-US" sz="2400">
                  <a:latin typeface="+mn-ea"/>
                  <a:ea typeface="+mn-ea"/>
                </a:rPr>
                <a:t>注入电子</a:t>
              </a:r>
            </a:p>
          </p:txBody>
        </p:sp>
        <p:sp>
          <p:nvSpPr>
            <p:cNvPr id="32782" name="Text Box 92"/>
            <p:cNvSpPr txBox="1">
              <a:spLocks noChangeArrowheads="1"/>
            </p:cNvSpPr>
            <p:nvPr/>
          </p:nvSpPr>
          <p:spPr bwMode="auto">
            <a:xfrm>
              <a:off x="3136" y="1315"/>
              <a:ext cx="2021" cy="291"/>
            </a:xfrm>
            <a:prstGeom prst="rect">
              <a:avLst/>
            </a:prstGeom>
            <a:noFill/>
            <a:ln w="9525">
              <a:noFill/>
              <a:miter lim="800000"/>
              <a:headEnd/>
              <a:tailEnd/>
            </a:ln>
          </p:spPr>
          <p:txBody>
            <a:bodyPr>
              <a:spAutoFit/>
            </a:bodyPr>
            <a:lstStyle/>
            <a:p>
              <a:pPr>
                <a:spcBef>
                  <a:spcPct val="50000"/>
                </a:spcBef>
                <a:defRPr/>
              </a:pPr>
              <a:r>
                <a:rPr lang="en-US" altLang="zh-CN" sz="2400">
                  <a:latin typeface="+mn-ea"/>
                  <a:ea typeface="+mn-ea"/>
                </a:rPr>
                <a:t>PNP</a:t>
              </a:r>
              <a:r>
                <a:rPr lang="zh-CN" altLang="en-US" sz="2400">
                  <a:latin typeface="+mn-ea"/>
                  <a:ea typeface="+mn-ea"/>
                </a:rPr>
                <a:t>型</a:t>
              </a:r>
              <a:r>
                <a:rPr lang="en-US" altLang="zh-CN" sz="2400">
                  <a:latin typeface="+mn-ea"/>
                  <a:ea typeface="+mn-ea"/>
                </a:rPr>
                <a:t>:</a:t>
              </a:r>
              <a:r>
                <a:rPr lang="zh-CN" altLang="en-US" sz="2400">
                  <a:latin typeface="+mn-ea"/>
                  <a:ea typeface="+mn-ea"/>
                </a:rPr>
                <a:t>注入空穴</a:t>
              </a:r>
            </a:p>
          </p:txBody>
        </p:sp>
      </p:grpSp>
      <p:sp>
        <p:nvSpPr>
          <p:cNvPr id="356445" name="Rectangle 93"/>
          <p:cNvSpPr>
            <a:spLocks noChangeArrowheads="1"/>
          </p:cNvSpPr>
          <p:nvPr/>
        </p:nvSpPr>
        <p:spPr bwMode="auto">
          <a:xfrm>
            <a:off x="234832" y="2839953"/>
            <a:ext cx="6758105" cy="830997"/>
          </a:xfrm>
          <a:prstGeom prst="rect">
            <a:avLst/>
          </a:prstGeom>
          <a:noFill/>
          <a:ln w="9525">
            <a:noFill/>
            <a:miter lim="800000"/>
            <a:headEnd/>
            <a:tailEnd/>
          </a:ln>
        </p:spPr>
        <p:txBody>
          <a:bodyPr wrap="square">
            <a:spAutoFit/>
          </a:bodyPr>
          <a:lstStyle/>
          <a:p>
            <a:pPr>
              <a:spcBef>
                <a:spcPct val="20000"/>
              </a:spcBef>
              <a:defRPr/>
            </a:pPr>
            <a:r>
              <a:rPr lang="zh-CN" altLang="en-US" sz="2400" dirty="0">
                <a:latin typeface="+mn-ea"/>
                <a:ea typeface="+mn-ea"/>
              </a:rPr>
              <a:t>控制由发射区注入到基区的多数载流子的传输和分配</a:t>
            </a:r>
          </a:p>
        </p:txBody>
      </p:sp>
      <p:sp>
        <p:nvSpPr>
          <p:cNvPr id="356446" name="Rectangle 94"/>
          <p:cNvSpPr>
            <a:spLocks noChangeArrowheads="1"/>
          </p:cNvSpPr>
          <p:nvPr/>
        </p:nvSpPr>
        <p:spPr bwMode="auto">
          <a:xfrm>
            <a:off x="329400" y="4304995"/>
            <a:ext cx="4981575" cy="461963"/>
          </a:xfrm>
          <a:prstGeom prst="rect">
            <a:avLst/>
          </a:prstGeom>
          <a:noFill/>
          <a:ln w="9525">
            <a:noFill/>
            <a:miter lim="800000"/>
            <a:headEnd/>
            <a:tailEnd/>
          </a:ln>
        </p:spPr>
        <p:txBody>
          <a:bodyPr wrap="none">
            <a:spAutoFit/>
          </a:bodyPr>
          <a:lstStyle/>
          <a:p>
            <a:pPr>
              <a:defRPr/>
            </a:pPr>
            <a:r>
              <a:rPr lang="zh-CN" altLang="en-US" sz="2400" dirty="0">
                <a:latin typeface="+mn-ea"/>
                <a:ea typeface="+mn-ea"/>
              </a:rPr>
              <a:t>收集由发射区注入到基区的载流子</a:t>
            </a:r>
            <a:endParaRPr lang="en-US" altLang="zh-CN" sz="2400" dirty="0">
              <a:latin typeface="+mn-ea"/>
              <a:ea typeface="+mn-ea"/>
            </a:endParaRPr>
          </a:p>
        </p:txBody>
      </p:sp>
      <p:sp>
        <p:nvSpPr>
          <p:cNvPr id="356447" name="Text Box 95"/>
          <p:cNvSpPr txBox="1">
            <a:spLocks noChangeArrowheads="1"/>
          </p:cNvSpPr>
          <p:nvPr/>
        </p:nvSpPr>
        <p:spPr bwMode="auto">
          <a:xfrm>
            <a:off x="262050" y="4954590"/>
            <a:ext cx="6707187" cy="830263"/>
          </a:xfrm>
          <a:prstGeom prst="rect">
            <a:avLst/>
          </a:prstGeom>
          <a:solidFill>
            <a:srgbClr val="FFFFFF"/>
          </a:solidFill>
          <a:ln w="9525">
            <a:solidFill>
              <a:srgbClr val="FFFFFF"/>
            </a:solidFill>
            <a:miter lim="800000"/>
            <a:headEnd/>
            <a:tailEnd/>
          </a:ln>
        </p:spPr>
        <p:txBody>
          <a:bodyPr>
            <a:spAutoFit/>
          </a:bodyPr>
          <a:lstStyle/>
          <a:p>
            <a:pPr>
              <a:spcBef>
                <a:spcPct val="50000"/>
              </a:spcBef>
              <a:defRPr/>
            </a:pPr>
            <a:r>
              <a:rPr lang="zh-CN" altLang="en-US" sz="2400" dirty="0">
                <a:solidFill>
                  <a:srgbClr val="FF0000"/>
                </a:solidFill>
                <a:latin typeface="+mn-ea"/>
                <a:ea typeface="+mn-ea"/>
              </a:rPr>
              <a:t>即</a:t>
            </a:r>
            <a:r>
              <a:rPr lang="en-US" altLang="zh-CN" sz="2400" dirty="0">
                <a:solidFill>
                  <a:srgbClr val="FF0000"/>
                </a:solidFill>
                <a:latin typeface="+mn-ea"/>
                <a:ea typeface="+mn-ea"/>
              </a:rPr>
              <a:t>:</a:t>
            </a:r>
            <a:r>
              <a:rPr lang="zh-CN" altLang="en-US" sz="2400" dirty="0">
                <a:solidFill>
                  <a:srgbClr val="FF0000"/>
                </a:solidFill>
                <a:latin typeface="+mn-ea"/>
                <a:ea typeface="+mn-ea"/>
              </a:rPr>
              <a:t>集电区在基区的控制下收集由发射区发射的多数载流子。</a:t>
            </a:r>
          </a:p>
        </p:txBody>
      </p:sp>
      <p:sp>
        <p:nvSpPr>
          <p:cNvPr id="122891" name="日期占位符 3"/>
          <p:cNvSpPr>
            <a:spLocks noGrp="1"/>
          </p:cNvSpPr>
          <p:nvPr>
            <p:ph type="dt" sz="quarter" idx="10"/>
          </p:nvPr>
        </p:nvSpPr>
        <p:spPr>
          <a:noFill/>
        </p:spPr>
        <p:txBody>
          <a:bodyPr/>
          <a:lstStyle/>
          <a:p>
            <a:fld id="{E51854E9-242A-4C2B-9257-E943048C5BAC}" type="datetime1">
              <a:rPr lang="zh-CN" altLang="en-US" smtClean="0">
                <a:latin typeface="Arial" pitchFamily="34" charset="0"/>
              </a:rPr>
              <a:pPr/>
              <a:t>2019-10-16</a:t>
            </a:fld>
            <a:endParaRPr lang="en-US" altLang="zh-CN" smtClean="0">
              <a:latin typeface="Arial" pitchFamily="34" charset="0"/>
            </a:endParaRPr>
          </a:p>
        </p:txBody>
      </p:sp>
      <p:sp>
        <p:nvSpPr>
          <p:cNvPr id="122892" name="灯片编号占位符 4"/>
          <p:cNvSpPr>
            <a:spLocks noGrp="1"/>
          </p:cNvSpPr>
          <p:nvPr>
            <p:ph type="sldNum" sz="quarter" idx="12"/>
          </p:nvPr>
        </p:nvSpPr>
        <p:spPr>
          <a:noFill/>
        </p:spPr>
        <p:txBody>
          <a:bodyPr/>
          <a:lstStyle/>
          <a:p>
            <a:fld id="{4BFD1865-B815-4DF2-A563-662DCDA48EDF}" type="slidenum">
              <a:rPr lang="en-US" altLang="zh-CN" smtClean="0">
                <a:latin typeface="Arial" pitchFamily="34" charset="0"/>
              </a:rPr>
              <a:pPr/>
              <a:t>7</a:t>
            </a:fld>
            <a:endParaRPr lang="en-US" altLang="zh-CN" smtClean="0">
              <a:latin typeface="Arial" pitchFamily="34" charset="0"/>
            </a:endParaRPr>
          </a:p>
        </p:txBody>
      </p:sp>
      <p:sp>
        <p:nvSpPr>
          <p:cNvPr id="122893"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grpSp>
        <p:nvGrpSpPr>
          <p:cNvPr id="3" name="Group 68"/>
          <p:cNvGrpSpPr>
            <a:grpSpLocks/>
          </p:cNvGrpSpPr>
          <p:nvPr/>
        </p:nvGrpSpPr>
        <p:grpSpPr bwMode="auto">
          <a:xfrm>
            <a:off x="6471443" y="3107532"/>
            <a:ext cx="2436813" cy="2511425"/>
            <a:chOff x="3302" y="1358"/>
            <a:chExt cx="1535" cy="1582"/>
          </a:xfrm>
        </p:grpSpPr>
        <p:grpSp>
          <p:nvGrpSpPr>
            <p:cNvPr id="4" name="Group 69"/>
            <p:cNvGrpSpPr>
              <a:grpSpLocks/>
            </p:cNvGrpSpPr>
            <p:nvPr/>
          </p:nvGrpSpPr>
          <p:grpSpPr bwMode="auto">
            <a:xfrm>
              <a:off x="3588" y="1585"/>
              <a:ext cx="524" cy="1099"/>
              <a:chOff x="2697" y="5964"/>
              <a:chExt cx="900" cy="1716"/>
            </a:xfrm>
          </p:grpSpPr>
          <p:sp>
            <p:nvSpPr>
              <p:cNvPr id="46" name="Rectangle 70"/>
              <p:cNvSpPr>
                <a:spLocks noChangeArrowheads="1"/>
              </p:cNvSpPr>
              <p:nvPr/>
            </p:nvSpPr>
            <p:spPr bwMode="auto">
              <a:xfrm>
                <a:off x="2697" y="5964"/>
                <a:ext cx="900" cy="1716"/>
              </a:xfrm>
              <a:prstGeom prst="rect">
                <a:avLst/>
              </a:prstGeom>
              <a:solidFill>
                <a:srgbClr val="FFFF99"/>
              </a:solidFill>
              <a:ln w="12700">
                <a:solidFill>
                  <a:srgbClr val="000000"/>
                </a:solidFill>
                <a:miter lim="800000"/>
                <a:headEnd/>
                <a:tailEnd/>
              </a:ln>
            </p:spPr>
            <p:txBody>
              <a:bodyPr/>
              <a:lstStyle/>
              <a:p>
                <a:endParaRPr lang="zh-CN" altLang="en-US"/>
              </a:p>
            </p:txBody>
          </p:sp>
          <p:sp>
            <p:nvSpPr>
              <p:cNvPr id="47" name="Rectangle 71"/>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9" name="Rectangle 72"/>
            <p:cNvSpPr>
              <a:spLocks noChangeArrowheads="1"/>
            </p:cNvSpPr>
            <p:nvPr/>
          </p:nvSpPr>
          <p:spPr bwMode="auto">
            <a:xfrm>
              <a:off x="3597" y="199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sp>
          <p:nvSpPr>
            <p:cNvPr id="20" name="Line 73"/>
            <p:cNvSpPr>
              <a:spLocks noChangeShapeType="1"/>
            </p:cNvSpPr>
            <p:nvPr/>
          </p:nvSpPr>
          <p:spPr bwMode="auto">
            <a:xfrm>
              <a:off x="3588" y="2356"/>
              <a:ext cx="524" cy="0"/>
            </a:xfrm>
            <a:prstGeom prst="line">
              <a:avLst/>
            </a:prstGeom>
            <a:noFill/>
            <a:ln w="9525">
              <a:solidFill>
                <a:srgbClr val="000000"/>
              </a:solidFill>
              <a:prstDash val="dash"/>
              <a:round/>
              <a:headEnd/>
              <a:tailEnd/>
            </a:ln>
          </p:spPr>
          <p:txBody>
            <a:bodyPr/>
            <a:lstStyle/>
            <a:p>
              <a:endParaRPr lang="zh-CN" altLang="en-US"/>
            </a:p>
          </p:txBody>
        </p:sp>
        <p:sp>
          <p:nvSpPr>
            <p:cNvPr id="21" name="Line 74"/>
            <p:cNvSpPr>
              <a:spLocks noChangeShapeType="1"/>
            </p:cNvSpPr>
            <p:nvPr/>
          </p:nvSpPr>
          <p:spPr bwMode="auto">
            <a:xfrm>
              <a:off x="3588" y="1875"/>
              <a:ext cx="524" cy="0"/>
            </a:xfrm>
            <a:prstGeom prst="line">
              <a:avLst/>
            </a:prstGeom>
            <a:noFill/>
            <a:ln w="9525">
              <a:solidFill>
                <a:srgbClr val="000000"/>
              </a:solidFill>
              <a:prstDash val="dash"/>
              <a:round/>
              <a:headEnd/>
              <a:tailEnd/>
            </a:ln>
          </p:spPr>
          <p:txBody>
            <a:bodyPr/>
            <a:lstStyle/>
            <a:p>
              <a:endParaRPr lang="zh-CN" altLang="en-US"/>
            </a:p>
          </p:txBody>
        </p:sp>
        <p:sp>
          <p:nvSpPr>
            <p:cNvPr id="22" name="Text Box 75"/>
            <p:cNvSpPr txBox="1">
              <a:spLocks noChangeArrowheads="1"/>
            </p:cNvSpPr>
            <p:nvPr/>
          </p:nvSpPr>
          <p:spPr bwMode="auto">
            <a:xfrm>
              <a:off x="4217" y="1685"/>
              <a:ext cx="596" cy="30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23" name="Line 76"/>
            <p:cNvSpPr>
              <a:spLocks noChangeShapeType="1"/>
            </p:cNvSpPr>
            <p:nvPr/>
          </p:nvSpPr>
          <p:spPr bwMode="auto">
            <a:xfrm flipH="1">
              <a:off x="4112" y="1885"/>
              <a:ext cx="210" cy="100"/>
            </a:xfrm>
            <a:prstGeom prst="line">
              <a:avLst/>
            </a:prstGeom>
            <a:noFill/>
            <a:ln w="38100" cmpd="dbl">
              <a:solidFill>
                <a:srgbClr val="D60093"/>
              </a:solidFill>
              <a:round/>
              <a:headEnd/>
              <a:tailEnd/>
            </a:ln>
          </p:spPr>
          <p:txBody>
            <a:bodyPr/>
            <a:lstStyle/>
            <a:p>
              <a:endParaRPr lang="zh-CN" altLang="en-US"/>
            </a:p>
          </p:txBody>
        </p:sp>
        <p:sp>
          <p:nvSpPr>
            <p:cNvPr id="24" name="Text Box 77"/>
            <p:cNvSpPr txBox="1">
              <a:spLocks noChangeArrowheads="1"/>
            </p:cNvSpPr>
            <p:nvPr/>
          </p:nvSpPr>
          <p:spPr bwMode="auto">
            <a:xfrm>
              <a:off x="4223" y="2336"/>
              <a:ext cx="614" cy="299"/>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25" name="Line 78"/>
            <p:cNvSpPr>
              <a:spLocks noChangeShapeType="1"/>
            </p:cNvSpPr>
            <p:nvPr/>
          </p:nvSpPr>
          <p:spPr bwMode="auto">
            <a:xfrm>
              <a:off x="4112" y="2285"/>
              <a:ext cx="210" cy="99"/>
            </a:xfrm>
            <a:prstGeom prst="line">
              <a:avLst/>
            </a:prstGeom>
            <a:noFill/>
            <a:ln w="38100" cmpd="dbl">
              <a:solidFill>
                <a:srgbClr val="D60093"/>
              </a:solidFill>
              <a:round/>
              <a:headEnd/>
              <a:tailEnd/>
            </a:ln>
          </p:spPr>
          <p:txBody>
            <a:bodyPr/>
            <a:lstStyle/>
            <a:p>
              <a:endParaRPr lang="zh-CN" altLang="en-US"/>
            </a:p>
          </p:txBody>
        </p:sp>
        <p:sp>
          <p:nvSpPr>
            <p:cNvPr id="26" name="Line 79"/>
            <p:cNvSpPr>
              <a:spLocks noChangeShapeType="1"/>
            </p:cNvSpPr>
            <p:nvPr/>
          </p:nvSpPr>
          <p:spPr bwMode="auto">
            <a:xfrm>
              <a:off x="3449" y="2150"/>
              <a:ext cx="145" cy="0"/>
            </a:xfrm>
            <a:prstGeom prst="line">
              <a:avLst/>
            </a:prstGeom>
            <a:noFill/>
            <a:ln w="9525">
              <a:solidFill>
                <a:srgbClr val="000000"/>
              </a:solidFill>
              <a:round/>
              <a:headEnd/>
              <a:tailEnd/>
            </a:ln>
          </p:spPr>
          <p:txBody>
            <a:bodyPr/>
            <a:lstStyle/>
            <a:p>
              <a:endParaRPr lang="zh-CN" altLang="en-US"/>
            </a:p>
          </p:txBody>
        </p:sp>
        <p:sp>
          <p:nvSpPr>
            <p:cNvPr id="27" name="Line 80"/>
            <p:cNvSpPr>
              <a:spLocks noChangeShapeType="1"/>
            </p:cNvSpPr>
            <p:nvPr/>
          </p:nvSpPr>
          <p:spPr bwMode="auto">
            <a:xfrm rot="-5400000">
              <a:off x="3773" y="2759"/>
              <a:ext cx="159" cy="0"/>
            </a:xfrm>
            <a:prstGeom prst="line">
              <a:avLst/>
            </a:prstGeom>
            <a:noFill/>
            <a:ln w="9525">
              <a:solidFill>
                <a:srgbClr val="000000"/>
              </a:solidFill>
              <a:round/>
              <a:headEnd/>
              <a:tailEnd/>
            </a:ln>
          </p:spPr>
          <p:txBody>
            <a:bodyPr/>
            <a:lstStyle/>
            <a:p>
              <a:endParaRPr lang="zh-CN" altLang="en-US"/>
            </a:p>
          </p:txBody>
        </p:sp>
        <p:sp>
          <p:nvSpPr>
            <p:cNvPr id="28" name="Line 81"/>
            <p:cNvSpPr>
              <a:spLocks noChangeShapeType="1"/>
            </p:cNvSpPr>
            <p:nvPr/>
          </p:nvSpPr>
          <p:spPr bwMode="auto">
            <a:xfrm rot="-5400000">
              <a:off x="3770" y="1521"/>
              <a:ext cx="160" cy="0"/>
            </a:xfrm>
            <a:prstGeom prst="line">
              <a:avLst/>
            </a:prstGeom>
            <a:noFill/>
            <a:ln w="9525">
              <a:solidFill>
                <a:srgbClr val="000000"/>
              </a:solidFill>
              <a:round/>
              <a:headEnd/>
              <a:tailEnd/>
            </a:ln>
          </p:spPr>
          <p:txBody>
            <a:bodyPr/>
            <a:lstStyle/>
            <a:p>
              <a:endParaRPr lang="zh-CN" altLang="en-US"/>
            </a:p>
          </p:txBody>
        </p:sp>
        <p:sp>
          <p:nvSpPr>
            <p:cNvPr id="29" name="Oval 82"/>
            <p:cNvSpPr>
              <a:spLocks noChangeAspect="1" noChangeArrowheads="1"/>
            </p:cNvSpPr>
            <p:nvPr/>
          </p:nvSpPr>
          <p:spPr bwMode="auto">
            <a:xfrm>
              <a:off x="3824" y="1409"/>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30" name="Oval 83"/>
            <p:cNvSpPr>
              <a:spLocks noChangeAspect="1" noChangeArrowheads="1"/>
            </p:cNvSpPr>
            <p:nvPr/>
          </p:nvSpPr>
          <p:spPr bwMode="auto">
            <a:xfrm>
              <a:off x="3442" y="2126"/>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31" name="Oval 84"/>
            <p:cNvSpPr>
              <a:spLocks noChangeAspect="1" noChangeArrowheads="1"/>
            </p:cNvSpPr>
            <p:nvPr/>
          </p:nvSpPr>
          <p:spPr bwMode="auto">
            <a:xfrm>
              <a:off x="3824" y="2817"/>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32" name="Object 85"/>
            <p:cNvGraphicFramePr>
              <a:graphicFrameLocks noChangeAspect="1"/>
            </p:cNvGraphicFramePr>
            <p:nvPr/>
          </p:nvGraphicFramePr>
          <p:xfrm>
            <a:off x="3302" y="1940"/>
            <a:ext cx="125" cy="210"/>
          </p:xfrm>
          <a:graphic>
            <a:graphicData uri="http://schemas.openxmlformats.org/presentationml/2006/ole">
              <p:oleObj spid="_x0000_s274440" name="Equation" r:id="rId4" imgW="126725" imgH="177415" progId="Equation.DSMT4">
                <p:embed/>
              </p:oleObj>
            </a:graphicData>
          </a:graphic>
        </p:graphicFrame>
        <p:graphicFrame>
          <p:nvGraphicFramePr>
            <p:cNvPr id="33" name="Object 86"/>
            <p:cNvGraphicFramePr>
              <a:graphicFrameLocks noChangeAspect="1"/>
            </p:cNvGraphicFramePr>
            <p:nvPr/>
          </p:nvGraphicFramePr>
          <p:xfrm>
            <a:off x="3895" y="2776"/>
            <a:ext cx="113" cy="164"/>
          </p:xfrm>
          <a:graphic>
            <a:graphicData uri="http://schemas.openxmlformats.org/presentationml/2006/ole">
              <p:oleObj spid="_x0000_s274441" name="Equation" r:id="rId5" imgW="114201" imgH="139579" progId="Equation.DSMT4">
                <p:embed/>
              </p:oleObj>
            </a:graphicData>
          </a:graphic>
        </p:graphicFrame>
        <p:graphicFrame>
          <p:nvGraphicFramePr>
            <p:cNvPr id="34" name="Object 87"/>
            <p:cNvGraphicFramePr>
              <a:graphicFrameLocks noChangeAspect="1"/>
            </p:cNvGraphicFramePr>
            <p:nvPr/>
          </p:nvGraphicFramePr>
          <p:xfrm>
            <a:off x="3887" y="1379"/>
            <a:ext cx="112" cy="150"/>
          </p:xfrm>
          <a:graphic>
            <a:graphicData uri="http://schemas.openxmlformats.org/presentationml/2006/ole">
              <p:oleObj spid="_x0000_s274442" name="Equation" r:id="rId6" imgW="114201" imgH="139579" progId="Equation.DSMT4">
                <p:embed/>
              </p:oleObj>
            </a:graphicData>
          </a:graphic>
        </p:graphicFrame>
        <p:sp>
          <p:nvSpPr>
            <p:cNvPr id="35" name="Text Box 88"/>
            <p:cNvSpPr txBox="1">
              <a:spLocks noChangeArrowheads="1"/>
            </p:cNvSpPr>
            <p:nvPr/>
          </p:nvSpPr>
          <p:spPr bwMode="auto">
            <a:xfrm>
              <a:off x="4243" y="1358"/>
              <a:ext cx="570" cy="30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36" name="Line 89"/>
            <p:cNvSpPr>
              <a:spLocks noChangeShapeType="1"/>
            </p:cNvSpPr>
            <p:nvPr/>
          </p:nvSpPr>
          <p:spPr bwMode="auto">
            <a:xfrm flipV="1">
              <a:off x="4051" y="1539"/>
              <a:ext cx="210" cy="99"/>
            </a:xfrm>
            <a:prstGeom prst="line">
              <a:avLst/>
            </a:prstGeom>
            <a:noFill/>
            <a:ln w="9525">
              <a:solidFill>
                <a:srgbClr val="000000"/>
              </a:solidFill>
              <a:round/>
              <a:headEnd/>
              <a:tailEnd/>
            </a:ln>
          </p:spPr>
          <p:txBody>
            <a:bodyPr/>
            <a:lstStyle/>
            <a:p>
              <a:endParaRPr lang="zh-CN" altLang="en-US"/>
            </a:p>
          </p:txBody>
        </p:sp>
        <p:sp>
          <p:nvSpPr>
            <p:cNvPr id="37" name="Text Box 90"/>
            <p:cNvSpPr txBox="1">
              <a:spLocks noChangeArrowheads="1"/>
            </p:cNvSpPr>
            <p:nvPr/>
          </p:nvSpPr>
          <p:spPr bwMode="auto">
            <a:xfrm>
              <a:off x="4198" y="2608"/>
              <a:ext cx="569" cy="299"/>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38" name="Line 91"/>
            <p:cNvSpPr>
              <a:spLocks noChangeShapeType="1"/>
            </p:cNvSpPr>
            <p:nvPr/>
          </p:nvSpPr>
          <p:spPr bwMode="auto">
            <a:xfrm>
              <a:off x="3973" y="2557"/>
              <a:ext cx="228" cy="127"/>
            </a:xfrm>
            <a:prstGeom prst="line">
              <a:avLst/>
            </a:prstGeom>
            <a:noFill/>
            <a:ln w="9525">
              <a:solidFill>
                <a:srgbClr val="000000"/>
              </a:solidFill>
              <a:round/>
              <a:headEnd/>
              <a:tailEnd/>
            </a:ln>
          </p:spPr>
          <p:txBody>
            <a:bodyPr/>
            <a:lstStyle/>
            <a:p>
              <a:endParaRPr lang="zh-CN" altLang="en-US"/>
            </a:p>
          </p:txBody>
        </p:sp>
        <p:sp>
          <p:nvSpPr>
            <p:cNvPr id="39" name="Text Box 92"/>
            <p:cNvSpPr txBox="1">
              <a:spLocks noChangeArrowheads="1"/>
            </p:cNvSpPr>
            <p:nvPr/>
          </p:nvSpPr>
          <p:spPr bwMode="auto">
            <a:xfrm>
              <a:off x="4152" y="1996"/>
              <a:ext cx="524" cy="299"/>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40" name="Line 93"/>
            <p:cNvSpPr>
              <a:spLocks noChangeShapeType="1"/>
            </p:cNvSpPr>
            <p:nvPr/>
          </p:nvSpPr>
          <p:spPr bwMode="auto">
            <a:xfrm>
              <a:off x="3981" y="2157"/>
              <a:ext cx="210" cy="0"/>
            </a:xfrm>
            <a:prstGeom prst="line">
              <a:avLst/>
            </a:prstGeom>
            <a:noFill/>
            <a:ln w="9525">
              <a:solidFill>
                <a:srgbClr val="000000"/>
              </a:solidFill>
              <a:round/>
              <a:headEnd/>
              <a:tailEnd/>
            </a:ln>
          </p:spPr>
          <p:txBody>
            <a:bodyPr/>
            <a:lstStyle/>
            <a:p>
              <a:endParaRPr lang="zh-CN" altLang="en-US"/>
            </a:p>
          </p:txBody>
        </p:sp>
        <p:graphicFrame>
          <p:nvGraphicFramePr>
            <p:cNvPr id="41" name="Object 94"/>
            <p:cNvGraphicFramePr>
              <a:graphicFrameLocks noChangeAspect="1"/>
            </p:cNvGraphicFramePr>
            <p:nvPr/>
          </p:nvGraphicFramePr>
          <p:xfrm>
            <a:off x="3782" y="1630"/>
            <a:ext cx="151" cy="179"/>
          </p:xfrm>
          <a:graphic>
            <a:graphicData uri="http://schemas.openxmlformats.org/presentationml/2006/ole">
              <p:oleObj spid="_x0000_s274443" name="Equation" r:id="rId7" imgW="152268" imgH="152268" progId="Equation.DSMT4">
                <p:embed/>
              </p:oleObj>
            </a:graphicData>
          </a:graphic>
        </p:graphicFrame>
        <p:graphicFrame>
          <p:nvGraphicFramePr>
            <p:cNvPr id="42" name="Object 95"/>
            <p:cNvGraphicFramePr>
              <a:graphicFrameLocks noChangeAspect="1"/>
            </p:cNvGraphicFramePr>
            <p:nvPr/>
          </p:nvGraphicFramePr>
          <p:xfrm>
            <a:off x="3763" y="2084"/>
            <a:ext cx="175" cy="192"/>
          </p:xfrm>
          <a:graphic>
            <a:graphicData uri="http://schemas.openxmlformats.org/presentationml/2006/ole">
              <p:oleObj spid="_x0000_s274444" name="Equation" r:id="rId8" imgW="177492" imgH="164814" progId="Equation.DSMT4">
                <p:embed/>
              </p:oleObj>
            </a:graphicData>
          </a:graphic>
        </p:graphicFrame>
        <p:sp>
          <p:nvSpPr>
            <p:cNvPr id="43" name="Line 96"/>
            <p:cNvSpPr>
              <a:spLocks noChangeShapeType="1"/>
            </p:cNvSpPr>
            <p:nvPr/>
          </p:nvSpPr>
          <p:spPr bwMode="auto">
            <a:xfrm>
              <a:off x="3588" y="2214"/>
              <a:ext cx="524" cy="0"/>
            </a:xfrm>
            <a:prstGeom prst="line">
              <a:avLst/>
            </a:prstGeom>
            <a:noFill/>
            <a:ln w="9525">
              <a:solidFill>
                <a:srgbClr val="000000"/>
              </a:solidFill>
              <a:prstDash val="dash"/>
              <a:round/>
              <a:headEnd/>
              <a:tailEnd/>
            </a:ln>
          </p:spPr>
          <p:txBody>
            <a:bodyPr/>
            <a:lstStyle/>
            <a:p>
              <a:endParaRPr lang="zh-CN" altLang="en-US"/>
            </a:p>
          </p:txBody>
        </p:sp>
        <p:sp>
          <p:nvSpPr>
            <p:cNvPr id="44" name="Line 97"/>
            <p:cNvSpPr>
              <a:spLocks noChangeShapeType="1"/>
            </p:cNvSpPr>
            <p:nvPr/>
          </p:nvSpPr>
          <p:spPr bwMode="auto">
            <a:xfrm>
              <a:off x="3588" y="2085"/>
              <a:ext cx="524" cy="0"/>
            </a:xfrm>
            <a:prstGeom prst="line">
              <a:avLst/>
            </a:prstGeom>
            <a:noFill/>
            <a:ln w="9525">
              <a:solidFill>
                <a:srgbClr val="000000"/>
              </a:solidFill>
              <a:prstDash val="dash"/>
              <a:round/>
              <a:headEnd/>
              <a:tailEnd/>
            </a:ln>
          </p:spPr>
          <p:txBody>
            <a:bodyPr/>
            <a:lstStyle/>
            <a:p>
              <a:endParaRPr lang="zh-CN" altLang="en-US"/>
            </a:p>
          </p:txBody>
        </p:sp>
        <p:graphicFrame>
          <p:nvGraphicFramePr>
            <p:cNvPr id="45" name="Object 98"/>
            <p:cNvGraphicFramePr>
              <a:graphicFrameLocks noChangeAspect="1"/>
            </p:cNvGraphicFramePr>
            <p:nvPr/>
          </p:nvGraphicFramePr>
          <p:xfrm>
            <a:off x="3752" y="2449"/>
            <a:ext cx="151" cy="179"/>
          </p:xfrm>
          <a:graphic>
            <a:graphicData uri="http://schemas.openxmlformats.org/presentationml/2006/ole">
              <p:oleObj spid="_x0000_s274445" name="Equation" r:id="rId9" imgW="152268" imgH="152268" progId="Equation.DSMT4">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6437"/>
                                        </p:tgtEl>
                                        <p:attrNameLst>
                                          <p:attrName>style.visibility</p:attrName>
                                        </p:attrNameLst>
                                      </p:cBhvr>
                                      <p:to>
                                        <p:strVal val="visible"/>
                                      </p:to>
                                    </p:set>
                                    <p:anim calcmode="lin" valueType="num">
                                      <p:cBhvr additive="base">
                                        <p:cTn id="7" dur="500" fill="hold"/>
                                        <p:tgtEl>
                                          <p:spTgt spid="356437"/>
                                        </p:tgtEl>
                                        <p:attrNameLst>
                                          <p:attrName>ppt_x</p:attrName>
                                        </p:attrNameLst>
                                      </p:cBhvr>
                                      <p:tavLst>
                                        <p:tav tm="0">
                                          <p:val>
                                            <p:strVal val="1+#ppt_w/2"/>
                                          </p:val>
                                        </p:tav>
                                        <p:tav tm="100000">
                                          <p:val>
                                            <p:strVal val="#ppt_x"/>
                                          </p:val>
                                        </p:tav>
                                      </p:tavLst>
                                    </p:anim>
                                    <p:anim calcmode="lin" valueType="num">
                                      <p:cBhvr additive="base">
                                        <p:cTn id="8" dur="500" fill="hold"/>
                                        <p:tgtEl>
                                          <p:spTgt spid="3564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356440"/>
                                        </p:tgtEl>
                                        <p:attrNameLst>
                                          <p:attrName>style.visibility</p:attrName>
                                        </p:attrNameLst>
                                      </p:cBhvr>
                                      <p:to>
                                        <p:strVal val="visible"/>
                                      </p:to>
                                    </p:set>
                                    <p:anim calcmode="lin" valueType="num">
                                      <p:cBhvr additive="base">
                                        <p:cTn id="13" dur="500" fill="hold"/>
                                        <p:tgtEl>
                                          <p:spTgt spid="356440"/>
                                        </p:tgtEl>
                                        <p:attrNameLst>
                                          <p:attrName>ppt_x</p:attrName>
                                        </p:attrNameLst>
                                      </p:cBhvr>
                                      <p:tavLst>
                                        <p:tav tm="0">
                                          <p:val>
                                            <p:strVal val="0-#ppt_w/2"/>
                                          </p:val>
                                        </p:tav>
                                        <p:tav tm="100000">
                                          <p:val>
                                            <p:strVal val="#ppt_x"/>
                                          </p:val>
                                        </p:tav>
                                      </p:tavLst>
                                    </p:anim>
                                    <p:anim calcmode="lin" valueType="num">
                                      <p:cBhvr additive="base">
                                        <p:cTn id="14" dur="500" fill="hold"/>
                                        <p:tgtEl>
                                          <p:spTgt spid="3564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6439"/>
                                        </p:tgtEl>
                                        <p:attrNameLst>
                                          <p:attrName>style.visibility</p:attrName>
                                        </p:attrNameLst>
                                      </p:cBhvr>
                                      <p:to>
                                        <p:strVal val="visible"/>
                                      </p:to>
                                    </p:set>
                                    <p:anim calcmode="lin" valueType="num">
                                      <p:cBhvr additive="base">
                                        <p:cTn id="25" dur="500" fill="hold"/>
                                        <p:tgtEl>
                                          <p:spTgt spid="356439"/>
                                        </p:tgtEl>
                                        <p:attrNameLst>
                                          <p:attrName>ppt_x</p:attrName>
                                        </p:attrNameLst>
                                      </p:cBhvr>
                                      <p:tavLst>
                                        <p:tav tm="0">
                                          <p:val>
                                            <p:strVal val="1+#ppt_w/2"/>
                                          </p:val>
                                        </p:tav>
                                        <p:tav tm="100000">
                                          <p:val>
                                            <p:strVal val="#ppt_x"/>
                                          </p:val>
                                        </p:tav>
                                      </p:tavLst>
                                    </p:anim>
                                    <p:anim calcmode="lin" valueType="num">
                                      <p:cBhvr additive="base">
                                        <p:cTn id="26" dur="500" fill="hold"/>
                                        <p:tgtEl>
                                          <p:spTgt spid="35643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356445"/>
                                        </p:tgtEl>
                                        <p:attrNameLst>
                                          <p:attrName>style.visibility</p:attrName>
                                        </p:attrNameLst>
                                      </p:cBhvr>
                                      <p:to>
                                        <p:strVal val="visible"/>
                                      </p:to>
                                    </p:set>
                                    <p:anim calcmode="lin" valueType="num">
                                      <p:cBhvr additive="base">
                                        <p:cTn id="31" dur="500" fill="hold"/>
                                        <p:tgtEl>
                                          <p:spTgt spid="356445"/>
                                        </p:tgtEl>
                                        <p:attrNameLst>
                                          <p:attrName>ppt_x</p:attrName>
                                        </p:attrNameLst>
                                      </p:cBhvr>
                                      <p:tavLst>
                                        <p:tav tm="0">
                                          <p:val>
                                            <p:strVal val="1+#ppt_w/2"/>
                                          </p:val>
                                        </p:tav>
                                        <p:tav tm="100000">
                                          <p:val>
                                            <p:strVal val="#ppt_x"/>
                                          </p:val>
                                        </p:tav>
                                      </p:tavLst>
                                    </p:anim>
                                    <p:anim calcmode="lin" valueType="num">
                                      <p:cBhvr additive="base">
                                        <p:cTn id="32" dur="500" fill="hold"/>
                                        <p:tgtEl>
                                          <p:spTgt spid="35644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56438"/>
                                        </p:tgtEl>
                                        <p:attrNameLst>
                                          <p:attrName>style.visibility</p:attrName>
                                        </p:attrNameLst>
                                      </p:cBhvr>
                                      <p:to>
                                        <p:strVal val="visible"/>
                                      </p:to>
                                    </p:set>
                                    <p:anim calcmode="lin" valueType="num">
                                      <p:cBhvr additive="base">
                                        <p:cTn id="37" dur="500" fill="hold"/>
                                        <p:tgtEl>
                                          <p:spTgt spid="356438"/>
                                        </p:tgtEl>
                                        <p:attrNameLst>
                                          <p:attrName>ppt_x</p:attrName>
                                        </p:attrNameLst>
                                      </p:cBhvr>
                                      <p:tavLst>
                                        <p:tav tm="0">
                                          <p:val>
                                            <p:strVal val="1+#ppt_w/2"/>
                                          </p:val>
                                        </p:tav>
                                        <p:tav tm="100000">
                                          <p:val>
                                            <p:strVal val="#ppt_x"/>
                                          </p:val>
                                        </p:tav>
                                      </p:tavLst>
                                    </p:anim>
                                    <p:anim calcmode="lin" valueType="num">
                                      <p:cBhvr additive="base">
                                        <p:cTn id="38" dur="500" fill="hold"/>
                                        <p:tgtEl>
                                          <p:spTgt spid="35643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6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6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37" grpId="0" autoUpdateAnimBg="0"/>
      <p:bldP spid="356438" grpId="0" autoUpdateAnimBg="0"/>
      <p:bldP spid="356439" grpId="0" autoUpdateAnimBg="0"/>
      <p:bldP spid="356440" grpId="0"/>
      <p:bldP spid="356445" grpId="0"/>
      <p:bldP spid="356446" grpId="0"/>
      <p:bldP spid="35644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647700" y="944563"/>
            <a:ext cx="3382963" cy="433387"/>
          </a:xfrm>
          <a:prstGeom prst="rect">
            <a:avLst/>
          </a:prstGeom>
          <a:noFill/>
          <a:ln w="38100">
            <a:noFill/>
            <a:miter lim="800000"/>
            <a:headEnd/>
            <a:tailEnd/>
          </a:ln>
        </p:spPr>
        <p:txBody>
          <a:bodyPr lIns="90000" tIns="46800" rIns="90000" bIns="46800" anchor="ctr">
            <a:spAutoFit/>
          </a:bodyPr>
          <a:lstStyle/>
          <a:p>
            <a:pPr algn="ctr">
              <a:lnSpc>
                <a:spcPct val="80000"/>
              </a:lnSpc>
              <a:spcBef>
                <a:spcPct val="50000"/>
              </a:spcBef>
            </a:pPr>
            <a:r>
              <a:rPr lang="zh-CN" altLang="en-US" sz="2800">
                <a:solidFill>
                  <a:schemeClr val="accent2"/>
                </a:solidFill>
                <a:ea typeface="楷体_GB2312" pitchFamily="49" charset="-122"/>
              </a:rPr>
              <a:t>实现放大的条件</a:t>
            </a:r>
          </a:p>
        </p:txBody>
      </p:sp>
      <p:sp>
        <p:nvSpPr>
          <p:cNvPr id="116739" name="Text Box 3"/>
          <p:cNvSpPr txBox="1">
            <a:spLocks noChangeArrowheads="1"/>
          </p:cNvSpPr>
          <p:nvPr/>
        </p:nvSpPr>
        <p:spPr bwMode="auto">
          <a:xfrm>
            <a:off x="142875" y="1763713"/>
            <a:ext cx="9144000" cy="433387"/>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1</a:t>
            </a:r>
            <a:r>
              <a:rPr lang="zh-CN" altLang="en-US" sz="2800">
                <a:ea typeface="楷体_GB2312" pitchFamily="49" charset="-122"/>
              </a:rPr>
              <a:t>、晶体管必须工作在放大区。发射结正偏，集电结反偏。</a:t>
            </a:r>
          </a:p>
        </p:txBody>
      </p:sp>
      <p:sp>
        <p:nvSpPr>
          <p:cNvPr id="116740" name="Text Box 4"/>
          <p:cNvSpPr txBox="1">
            <a:spLocks noChangeArrowheads="1"/>
          </p:cNvSpPr>
          <p:nvPr/>
        </p:nvSpPr>
        <p:spPr bwMode="auto">
          <a:xfrm>
            <a:off x="250825" y="2601913"/>
            <a:ext cx="8639175" cy="433387"/>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2</a:t>
            </a:r>
            <a:r>
              <a:rPr lang="zh-CN" altLang="en-US" sz="2800">
                <a:ea typeface="楷体_GB2312" pitchFamily="49" charset="-122"/>
              </a:rPr>
              <a:t>、设置合适的静态工作点，使整个波形处于放大区。</a:t>
            </a:r>
          </a:p>
        </p:txBody>
      </p:sp>
      <p:sp>
        <p:nvSpPr>
          <p:cNvPr id="116741" name="Text Box 5"/>
          <p:cNvSpPr txBox="1">
            <a:spLocks noChangeArrowheads="1"/>
          </p:cNvSpPr>
          <p:nvPr/>
        </p:nvSpPr>
        <p:spPr bwMode="auto">
          <a:xfrm>
            <a:off x="252413" y="3282950"/>
            <a:ext cx="8639175" cy="433388"/>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3</a:t>
            </a:r>
            <a:r>
              <a:rPr lang="zh-CN" altLang="en-US" sz="2800">
                <a:ea typeface="楷体_GB2312" pitchFamily="49" charset="-122"/>
              </a:rPr>
              <a:t>、输入回路将变化的电压转化成变化的基极电流。</a:t>
            </a:r>
          </a:p>
        </p:txBody>
      </p:sp>
      <p:sp>
        <p:nvSpPr>
          <p:cNvPr id="116742" name="Text Box 6"/>
          <p:cNvSpPr txBox="1">
            <a:spLocks noChangeArrowheads="1"/>
          </p:cNvSpPr>
          <p:nvPr/>
        </p:nvSpPr>
        <p:spPr bwMode="auto">
          <a:xfrm>
            <a:off x="252413" y="3835400"/>
            <a:ext cx="8639175" cy="1501775"/>
          </a:xfrm>
          <a:prstGeom prst="rect">
            <a:avLst/>
          </a:prstGeom>
          <a:noFill/>
          <a:ln w="38100">
            <a:noFill/>
            <a:miter lim="800000"/>
            <a:headEnd/>
            <a:tailEnd/>
          </a:ln>
        </p:spPr>
        <p:txBody>
          <a:bodyPr lIns="90000" tIns="46800" rIns="90000" bIns="46800" anchor="ctr">
            <a:spAutoFit/>
          </a:bodyPr>
          <a:lstStyle/>
          <a:p>
            <a:pPr marL="571500" indent="-571500">
              <a:lnSpc>
                <a:spcPct val="110000"/>
              </a:lnSpc>
              <a:spcBef>
                <a:spcPct val="50000"/>
              </a:spcBef>
            </a:pPr>
            <a:r>
              <a:rPr lang="en-US" altLang="zh-CN" sz="2800">
                <a:ea typeface="楷体_GB2312" pitchFamily="49" charset="-122"/>
              </a:rPr>
              <a:t>4</a:t>
            </a:r>
            <a:r>
              <a:rPr lang="zh-CN" altLang="en-US" sz="2800">
                <a:ea typeface="楷体_GB2312" pitchFamily="49" charset="-122"/>
              </a:rPr>
              <a:t>、输出回路将变化的集电极电流转化成变化的集电极电压，经电容耦合，只输出交流信号。                 电容起“隔直流通交流”的作用。</a:t>
            </a:r>
          </a:p>
        </p:txBody>
      </p:sp>
      <p:sp>
        <p:nvSpPr>
          <p:cNvPr id="137223" name="日期占位符 1"/>
          <p:cNvSpPr>
            <a:spLocks noGrp="1"/>
          </p:cNvSpPr>
          <p:nvPr>
            <p:ph type="dt" sz="quarter" idx="10"/>
          </p:nvPr>
        </p:nvSpPr>
        <p:spPr>
          <a:noFill/>
        </p:spPr>
        <p:txBody>
          <a:bodyPr/>
          <a:lstStyle/>
          <a:p>
            <a:fld id="{4FA891AA-5D9D-4F8C-932D-993C8DC23919}" type="datetime1">
              <a:rPr lang="zh-CN" altLang="en-US" smtClean="0">
                <a:latin typeface="Arial" pitchFamily="34" charset="0"/>
              </a:rPr>
              <a:pPr/>
              <a:t>2019-10-16</a:t>
            </a:fld>
            <a:endParaRPr lang="en-US" altLang="zh-CN" smtClean="0">
              <a:latin typeface="Arial" pitchFamily="34" charset="0"/>
            </a:endParaRPr>
          </a:p>
        </p:txBody>
      </p:sp>
      <p:sp>
        <p:nvSpPr>
          <p:cNvPr id="137224"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7225" name="灯片编号占位符 3"/>
          <p:cNvSpPr>
            <a:spLocks noGrp="1"/>
          </p:cNvSpPr>
          <p:nvPr>
            <p:ph type="sldNum" sz="quarter" idx="12"/>
          </p:nvPr>
        </p:nvSpPr>
        <p:spPr>
          <a:noFill/>
        </p:spPr>
        <p:txBody>
          <a:bodyPr/>
          <a:lstStyle/>
          <a:p>
            <a:fld id="{AF047254-1E65-4D10-9DAB-84EDF229BA3D}" type="slidenum">
              <a:rPr lang="en-US" altLang="zh-CN" smtClean="0">
                <a:latin typeface="Arial" pitchFamily="34" charset="0"/>
              </a:rPr>
              <a:pPr/>
              <a:t>70</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0-#ppt_w/2"/>
                                          </p:val>
                                        </p:tav>
                                        <p:tav tm="100000">
                                          <p:val>
                                            <p:strVal val="#ppt_x"/>
                                          </p:val>
                                        </p:tav>
                                      </p:tavLst>
                                    </p:anim>
                                    <p:anim calcmode="lin" valueType="num">
                                      <p:cBhvr additive="base">
                                        <p:cTn id="8"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6739">
                                            <p:txEl>
                                              <p:pRg st="0" end="0"/>
                                            </p:txEl>
                                          </p:spTgt>
                                        </p:tgtEl>
                                        <p:attrNameLst>
                                          <p:attrName>style.visibility</p:attrName>
                                        </p:attrNameLst>
                                      </p:cBhvr>
                                      <p:to>
                                        <p:strVal val="visible"/>
                                      </p:to>
                                    </p:set>
                                    <p:animEffect transition="in" filter="wipe(left)">
                                      <p:cBhvr>
                                        <p:cTn id="13" dur="500"/>
                                        <p:tgtEl>
                                          <p:spTgt spid="11673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6740">
                                            <p:txEl>
                                              <p:pRg st="0" end="0"/>
                                            </p:txEl>
                                          </p:spTgt>
                                        </p:tgtEl>
                                        <p:attrNameLst>
                                          <p:attrName>style.visibility</p:attrName>
                                        </p:attrNameLst>
                                      </p:cBhvr>
                                      <p:to>
                                        <p:strVal val="visible"/>
                                      </p:to>
                                    </p:set>
                                    <p:animEffect transition="in" filter="wipe(left)">
                                      <p:cBhvr>
                                        <p:cTn id="18" dur="500"/>
                                        <p:tgtEl>
                                          <p:spTgt spid="116740">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6741">
                                            <p:txEl>
                                              <p:pRg st="0" end="0"/>
                                            </p:txEl>
                                          </p:spTgt>
                                        </p:tgtEl>
                                        <p:attrNameLst>
                                          <p:attrName>style.visibility</p:attrName>
                                        </p:attrNameLst>
                                      </p:cBhvr>
                                      <p:to>
                                        <p:strVal val="visible"/>
                                      </p:to>
                                    </p:set>
                                    <p:animEffect transition="in" filter="wipe(left)">
                                      <p:cBhvr>
                                        <p:cTn id="23" dur="500"/>
                                        <p:tgtEl>
                                          <p:spTgt spid="116741">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6742">
                                            <p:txEl>
                                              <p:pRg st="0" end="0"/>
                                            </p:txEl>
                                          </p:spTgt>
                                        </p:tgtEl>
                                        <p:attrNameLst>
                                          <p:attrName>style.visibility</p:attrName>
                                        </p:attrNameLst>
                                      </p:cBhvr>
                                      <p:to>
                                        <p:strVal val="visible"/>
                                      </p:to>
                                    </p:set>
                                    <p:animEffect transition="in" filter="wipe(left)">
                                      <p:cBhvr>
                                        <p:cTn id="28" dur="500"/>
                                        <p:tgtEl>
                                          <p:spTgt spid="1167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build="p" autoUpdateAnimBg="0"/>
      <p:bldP spid="116740" grpId="0" build="p" autoUpdateAnimBg="0"/>
      <p:bldP spid="116741" grpId="0" build="p" autoUpdateAnimBg="0"/>
      <p:bldP spid="116742"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5" name="日期占位符 1"/>
          <p:cNvSpPr>
            <a:spLocks noGrp="1"/>
          </p:cNvSpPr>
          <p:nvPr>
            <p:ph type="dt" sz="quarter" idx="10"/>
          </p:nvPr>
        </p:nvSpPr>
        <p:spPr>
          <a:noFill/>
        </p:spPr>
        <p:txBody>
          <a:bodyPr/>
          <a:lstStyle/>
          <a:p>
            <a:fld id="{A9FDE72C-EF3E-4AE4-9E5A-31BA18056585}" type="datetime1">
              <a:rPr lang="zh-CN" altLang="en-US" smtClean="0">
                <a:latin typeface="Arial" pitchFamily="34" charset="0"/>
              </a:rPr>
              <a:pPr/>
              <a:t>2019-10-16</a:t>
            </a:fld>
            <a:endParaRPr lang="en-US" altLang="zh-CN" smtClean="0">
              <a:latin typeface="Arial" pitchFamily="34" charset="0"/>
            </a:endParaRPr>
          </a:p>
        </p:txBody>
      </p:sp>
      <p:sp>
        <p:nvSpPr>
          <p:cNvPr id="5223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52237" name="灯片编号占位符 3"/>
          <p:cNvSpPr>
            <a:spLocks noGrp="1"/>
          </p:cNvSpPr>
          <p:nvPr>
            <p:ph type="sldNum" sz="quarter" idx="12"/>
          </p:nvPr>
        </p:nvSpPr>
        <p:spPr>
          <a:noFill/>
        </p:spPr>
        <p:txBody>
          <a:bodyPr/>
          <a:lstStyle/>
          <a:p>
            <a:fld id="{7B5CB989-8532-4F5F-9A40-B664E1C86D2A}" type="slidenum">
              <a:rPr lang="en-US" altLang="zh-CN" smtClean="0">
                <a:latin typeface="Arial" pitchFamily="34" charset="0"/>
              </a:rPr>
              <a:pPr/>
              <a:t>71</a:t>
            </a:fld>
            <a:endParaRPr lang="en-US" altLang="zh-CN" smtClean="0">
              <a:latin typeface="Arial" pitchFamily="34" charset="0"/>
            </a:endParaRPr>
          </a:p>
        </p:txBody>
      </p:sp>
      <p:grpSp>
        <p:nvGrpSpPr>
          <p:cNvPr id="2" name="Group 58"/>
          <p:cNvGrpSpPr>
            <a:grpSpLocks/>
          </p:cNvGrpSpPr>
          <p:nvPr/>
        </p:nvGrpSpPr>
        <p:grpSpPr bwMode="auto">
          <a:xfrm>
            <a:off x="2032000" y="3587750"/>
            <a:ext cx="4841875" cy="2540000"/>
            <a:chOff x="2" y="18"/>
            <a:chExt cx="3293" cy="1990"/>
          </a:xfrm>
        </p:grpSpPr>
        <p:sp>
          <p:nvSpPr>
            <p:cNvPr id="52242" name="Line 31"/>
            <p:cNvSpPr>
              <a:spLocks noChangeShapeType="1"/>
            </p:cNvSpPr>
            <p:nvPr/>
          </p:nvSpPr>
          <p:spPr bwMode="auto">
            <a:xfrm>
              <a:off x="568" y="255"/>
              <a:ext cx="1626" cy="1499"/>
            </a:xfrm>
            <a:prstGeom prst="line">
              <a:avLst/>
            </a:prstGeom>
            <a:noFill/>
            <a:ln w="38100">
              <a:solidFill>
                <a:srgbClr val="339966"/>
              </a:solidFill>
              <a:round/>
              <a:headEnd/>
              <a:tailEnd/>
            </a:ln>
          </p:spPr>
          <p:txBody>
            <a:bodyPr/>
            <a:lstStyle/>
            <a:p>
              <a:endParaRPr lang="zh-CN" altLang="en-US"/>
            </a:p>
          </p:txBody>
        </p:sp>
        <p:grpSp>
          <p:nvGrpSpPr>
            <p:cNvPr id="3" name="Group 32"/>
            <p:cNvGrpSpPr>
              <a:grpSpLocks/>
            </p:cNvGrpSpPr>
            <p:nvPr/>
          </p:nvGrpSpPr>
          <p:grpSpPr bwMode="auto">
            <a:xfrm>
              <a:off x="2" y="18"/>
              <a:ext cx="3293" cy="1964"/>
              <a:chOff x="129" y="1960"/>
              <a:chExt cx="3293" cy="1964"/>
            </a:xfrm>
          </p:grpSpPr>
          <p:sp>
            <p:nvSpPr>
              <p:cNvPr id="52256" name="Line 33"/>
              <p:cNvSpPr>
                <a:spLocks noChangeShapeType="1"/>
              </p:cNvSpPr>
              <p:nvPr/>
            </p:nvSpPr>
            <p:spPr bwMode="auto">
              <a:xfrm flipV="1">
                <a:off x="696" y="2060"/>
                <a:ext cx="0" cy="1615"/>
              </a:xfrm>
              <a:prstGeom prst="line">
                <a:avLst/>
              </a:prstGeom>
              <a:noFill/>
              <a:ln w="12700">
                <a:solidFill>
                  <a:schemeClr val="tx1"/>
                </a:solidFill>
                <a:round/>
                <a:headEnd/>
                <a:tailEnd type="triangle" w="med" len="med"/>
              </a:ln>
            </p:spPr>
            <p:txBody>
              <a:bodyPr/>
              <a:lstStyle/>
              <a:p>
                <a:endParaRPr lang="zh-CN" altLang="en-US"/>
              </a:p>
            </p:txBody>
          </p:sp>
          <p:sp>
            <p:nvSpPr>
              <p:cNvPr id="52257" name="Line 34"/>
              <p:cNvSpPr>
                <a:spLocks noChangeShapeType="1"/>
              </p:cNvSpPr>
              <p:nvPr/>
            </p:nvSpPr>
            <p:spPr bwMode="auto">
              <a:xfrm>
                <a:off x="688" y="3685"/>
                <a:ext cx="231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52232" name="Object 35"/>
              <p:cNvGraphicFramePr>
                <a:graphicFrameLocks noChangeAspect="1"/>
              </p:cNvGraphicFramePr>
              <p:nvPr/>
            </p:nvGraphicFramePr>
            <p:xfrm>
              <a:off x="129" y="1960"/>
              <a:ext cx="646" cy="225"/>
            </p:xfrm>
            <a:graphic>
              <a:graphicData uri="http://schemas.openxmlformats.org/presentationml/2006/ole">
                <p:oleObj spid="_x0000_s486402" name="公式" r:id="rId3" imgW="508000" imgH="228600" progId="Equation.3">
                  <p:embed/>
                </p:oleObj>
              </a:graphicData>
            </a:graphic>
          </p:graphicFrame>
          <p:graphicFrame>
            <p:nvGraphicFramePr>
              <p:cNvPr id="52233" name="Object 36"/>
              <p:cNvGraphicFramePr>
                <a:graphicFrameLocks noChangeAspect="1"/>
              </p:cNvGraphicFramePr>
              <p:nvPr/>
            </p:nvGraphicFramePr>
            <p:xfrm>
              <a:off x="2802" y="3659"/>
              <a:ext cx="620" cy="204"/>
            </p:xfrm>
            <a:graphic>
              <a:graphicData uri="http://schemas.openxmlformats.org/presentationml/2006/ole">
                <p:oleObj spid="_x0000_s486403" name="公式" r:id="rId4" imgW="469900" imgH="228600" progId="Equation.3">
                  <p:embed/>
                </p:oleObj>
              </a:graphicData>
            </a:graphic>
          </p:graphicFrame>
          <p:graphicFrame>
            <p:nvGraphicFramePr>
              <p:cNvPr id="52234" name="Object 37"/>
              <p:cNvGraphicFramePr>
                <a:graphicFrameLocks noChangeAspect="1"/>
              </p:cNvGraphicFramePr>
              <p:nvPr/>
            </p:nvGraphicFramePr>
            <p:xfrm>
              <a:off x="492" y="3703"/>
              <a:ext cx="299" cy="221"/>
            </p:xfrm>
            <a:graphic>
              <a:graphicData uri="http://schemas.openxmlformats.org/presentationml/2006/ole">
                <p:oleObj spid="_x0000_s486404" name="公式" r:id="rId5" imgW="126835" imgH="139518" progId="Equation.3">
                  <p:embed/>
                </p:oleObj>
              </a:graphicData>
            </a:graphic>
          </p:graphicFrame>
        </p:grpSp>
        <p:grpSp>
          <p:nvGrpSpPr>
            <p:cNvPr id="4" name="Group 38"/>
            <p:cNvGrpSpPr>
              <a:grpSpLocks/>
            </p:cNvGrpSpPr>
            <p:nvPr/>
          </p:nvGrpSpPr>
          <p:grpSpPr bwMode="auto">
            <a:xfrm>
              <a:off x="561" y="328"/>
              <a:ext cx="2144" cy="1421"/>
              <a:chOff x="3413" y="2522"/>
              <a:chExt cx="1601" cy="1162"/>
            </a:xfrm>
          </p:grpSpPr>
          <p:sp>
            <p:nvSpPr>
              <p:cNvPr id="52250" name="Freeform 39"/>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52251" name="Freeform 40"/>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2" name="Freeform 41"/>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3" name="Freeform 42"/>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4" name="Freeform 43"/>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52255" name="Freeform 44"/>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52226" name="Object 45"/>
            <p:cNvGraphicFramePr>
              <a:graphicFrameLocks noChangeAspect="1"/>
            </p:cNvGraphicFramePr>
            <p:nvPr/>
          </p:nvGraphicFramePr>
          <p:xfrm>
            <a:off x="1918" y="840"/>
            <a:ext cx="860" cy="242"/>
          </p:xfrm>
          <a:graphic>
            <a:graphicData uri="http://schemas.openxmlformats.org/presentationml/2006/ole">
              <p:oleObj spid="_x0000_s486405" name="公式" r:id="rId6" imgW="774364" imgH="241195" progId="Equation.3">
                <p:embed/>
              </p:oleObj>
            </a:graphicData>
          </a:graphic>
        </p:graphicFrame>
        <p:grpSp>
          <p:nvGrpSpPr>
            <p:cNvPr id="5" name="Group 46"/>
            <p:cNvGrpSpPr>
              <a:grpSpLocks/>
            </p:cNvGrpSpPr>
            <p:nvPr/>
          </p:nvGrpSpPr>
          <p:grpSpPr bwMode="auto">
            <a:xfrm>
              <a:off x="238" y="302"/>
              <a:ext cx="2462" cy="1706"/>
              <a:chOff x="372" y="2232"/>
              <a:chExt cx="2462" cy="1706"/>
            </a:xfrm>
          </p:grpSpPr>
          <p:sp>
            <p:nvSpPr>
              <p:cNvPr id="52246" name="Line 47"/>
              <p:cNvSpPr>
                <a:spLocks noChangeShapeType="1"/>
              </p:cNvSpPr>
              <p:nvPr/>
            </p:nvSpPr>
            <p:spPr bwMode="auto">
              <a:xfrm>
                <a:off x="699" y="2501"/>
                <a:ext cx="2005" cy="1167"/>
              </a:xfrm>
              <a:prstGeom prst="line">
                <a:avLst/>
              </a:prstGeom>
              <a:noFill/>
              <a:ln w="38100">
                <a:solidFill>
                  <a:srgbClr val="3366FF"/>
                </a:solidFill>
                <a:round/>
                <a:headEnd/>
                <a:tailEnd/>
              </a:ln>
            </p:spPr>
            <p:txBody>
              <a:bodyPr/>
              <a:lstStyle/>
              <a:p>
                <a:endParaRPr lang="zh-CN" altLang="en-US"/>
              </a:p>
            </p:txBody>
          </p:sp>
          <p:graphicFrame>
            <p:nvGraphicFramePr>
              <p:cNvPr id="52227" name="Object 48"/>
              <p:cNvGraphicFramePr>
                <a:graphicFrameLocks noChangeAspect="1"/>
              </p:cNvGraphicFramePr>
              <p:nvPr/>
            </p:nvGraphicFramePr>
            <p:xfrm>
              <a:off x="372" y="2232"/>
              <a:ext cx="386" cy="523"/>
            </p:xfrm>
            <a:graphic>
              <a:graphicData uri="http://schemas.openxmlformats.org/presentationml/2006/ole">
                <p:oleObj spid="_x0000_s486406" name="公式" r:id="rId7" imgW="304536" imgH="444114" progId="Equation.3">
                  <p:embed/>
                </p:oleObj>
              </a:graphicData>
            </a:graphic>
          </p:graphicFrame>
          <p:graphicFrame>
            <p:nvGraphicFramePr>
              <p:cNvPr id="52228" name="Object 49"/>
              <p:cNvGraphicFramePr>
                <a:graphicFrameLocks noChangeAspect="1"/>
              </p:cNvGraphicFramePr>
              <p:nvPr/>
            </p:nvGraphicFramePr>
            <p:xfrm>
              <a:off x="2513" y="3642"/>
              <a:ext cx="321" cy="270"/>
            </p:xfrm>
            <a:graphic>
              <a:graphicData uri="http://schemas.openxmlformats.org/presentationml/2006/ole">
                <p:oleObj spid="_x0000_s486407" name="公式" r:id="rId8" imgW="253890" imgH="228501" progId="Equation.3">
                  <p:embed/>
                </p:oleObj>
              </a:graphicData>
            </a:graphic>
          </p:graphicFrame>
          <p:sp>
            <p:nvSpPr>
              <p:cNvPr id="52247" name="Oval 50"/>
              <p:cNvSpPr>
                <a:spLocks noChangeArrowheads="1"/>
              </p:cNvSpPr>
              <p:nvPr/>
            </p:nvSpPr>
            <p:spPr bwMode="auto">
              <a:xfrm>
                <a:off x="1544" y="2978"/>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2248" name="Line 51"/>
              <p:cNvSpPr>
                <a:spLocks noChangeShapeType="1"/>
              </p:cNvSpPr>
              <p:nvPr/>
            </p:nvSpPr>
            <p:spPr bwMode="auto">
              <a:xfrm flipH="1">
                <a:off x="727" y="3018"/>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52229" name="Object 52"/>
              <p:cNvGraphicFramePr>
                <a:graphicFrameLocks noChangeAspect="1"/>
              </p:cNvGraphicFramePr>
              <p:nvPr/>
            </p:nvGraphicFramePr>
            <p:xfrm>
              <a:off x="395" y="2842"/>
              <a:ext cx="330" cy="284"/>
            </p:xfrm>
            <a:graphic>
              <a:graphicData uri="http://schemas.openxmlformats.org/presentationml/2006/ole">
                <p:oleObj spid="_x0000_s486408" name="公式" r:id="rId9" imgW="253890" imgH="241195" progId="Equation.3">
                  <p:embed/>
                </p:oleObj>
              </a:graphicData>
            </a:graphic>
          </p:graphicFrame>
          <p:graphicFrame>
            <p:nvGraphicFramePr>
              <p:cNvPr id="52230" name="Object 53"/>
              <p:cNvGraphicFramePr>
                <a:graphicFrameLocks noChangeAspect="1"/>
              </p:cNvGraphicFramePr>
              <p:nvPr/>
            </p:nvGraphicFramePr>
            <p:xfrm>
              <a:off x="1394" y="3655"/>
              <a:ext cx="432" cy="283"/>
            </p:xfrm>
            <a:graphic>
              <a:graphicData uri="http://schemas.openxmlformats.org/presentationml/2006/ole">
                <p:oleObj spid="_x0000_s486409" name="公式" r:id="rId10" imgW="330057" imgH="241195" progId="Equation.3">
                  <p:embed/>
                </p:oleObj>
              </a:graphicData>
            </a:graphic>
          </p:graphicFrame>
          <p:sp>
            <p:nvSpPr>
              <p:cNvPr id="52249" name="Line 54"/>
              <p:cNvSpPr>
                <a:spLocks noChangeShapeType="1"/>
              </p:cNvSpPr>
              <p:nvPr/>
            </p:nvSpPr>
            <p:spPr bwMode="auto">
              <a:xfrm>
                <a:off x="1590" y="3018"/>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52231" name="Object 55"/>
              <p:cNvGraphicFramePr>
                <a:graphicFrameLocks noChangeAspect="1"/>
              </p:cNvGraphicFramePr>
              <p:nvPr/>
            </p:nvGraphicFramePr>
            <p:xfrm>
              <a:off x="1676" y="2832"/>
              <a:ext cx="215" cy="239"/>
            </p:xfrm>
            <a:graphic>
              <a:graphicData uri="http://schemas.openxmlformats.org/presentationml/2006/ole">
                <p:oleObj spid="_x0000_s486410" name="公式" r:id="rId11" imgW="164957" imgH="203024" progId="Equation.3">
                  <p:embed/>
                </p:oleObj>
              </a:graphicData>
            </a:graphic>
          </p:graphicFrame>
        </p:grpSp>
      </p:grpSp>
      <p:sp>
        <p:nvSpPr>
          <p:cNvPr id="52239" name="Text Box 62"/>
          <p:cNvSpPr txBox="1">
            <a:spLocks noChangeArrowheads="1"/>
          </p:cNvSpPr>
          <p:nvPr/>
        </p:nvSpPr>
        <p:spPr bwMode="auto">
          <a:xfrm>
            <a:off x="325438" y="134938"/>
            <a:ext cx="4113212"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图解分析法适用的范围</a:t>
            </a:r>
          </a:p>
        </p:txBody>
      </p:sp>
      <p:sp>
        <p:nvSpPr>
          <p:cNvPr id="263231" name="Text Box 63"/>
          <p:cNvSpPr txBox="1">
            <a:spLocks noChangeArrowheads="1"/>
          </p:cNvSpPr>
          <p:nvPr/>
        </p:nvSpPr>
        <p:spPr bwMode="auto">
          <a:xfrm>
            <a:off x="285750" y="1008063"/>
            <a:ext cx="8712200"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优点：直观、形象，有助于概念的建立和理解。能全面的分析放大电路的静态、动态情况；理解正确选择电路参数、合理设置静态工作点，适用于大信号且频率不太高的情况。</a:t>
            </a:r>
          </a:p>
        </p:txBody>
      </p:sp>
      <p:sp>
        <p:nvSpPr>
          <p:cNvPr id="263232" name="Text Box 64"/>
          <p:cNvSpPr txBox="1">
            <a:spLocks noChangeArrowheads="1"/>
          </p:cNvSpPr>
          <p:nvPr/>
        </p:nvSpPr>
        <p:spPr bwMode="auto">
          <a:xfrm>
            <a:off x="246063" y="2357438"/>
            <a:ext cx="8712200"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缺点：不适用于信号幅值太小或工作频率较高的电路，也不能用来分析放大电路的动态性能指标（输入电阻、输出电阻、放大增益等）。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3231"/>
                                        </p:tgtEl>
                                        <p:attrNameLst>
                                          <p:attrName>style.visibility</p:attrName>
                                        </p:attrNameLst>
                                      </p:cBhvr>
                                      <p:to>
                                        <p:strVal val="visible"/>
                                      </p:to>
                                    </p:set>
                                    <p:animEffect transition="in" filter="blinds(horizontal)">
                                      <p:cBhvr>
                                        <p:cTn id="7" dur="500"/>
                                        <p:tgtEl>
                                          <p:spTgt spid="2632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232"/>
                                        </p:tgtEl>
                                        <p:attrNameLst>
                                          <p:attrName>style.visibility</p:attrName>
                                        </p:attrNameLst>
                                      </p:cBhvr>
                                      <p:to>
                                        <p:strVal val="visible"/>
                                      </p:to>
                                    </p:set>
                                    <p:animEffect transition="in" filter="blinds(horizontal)">
                                      <p:cBhvr>
                                        <p:cTn id="12" dur="500"/>
                                        <p:tgtEl>
                                          <p:spTgt spid="263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231" grpId="0" animBg="1"/>
      <p:bldP spid="2632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722313" y="1444625"/>
            <a:ext cx="4613275" cy="519113"/>
          </a:xfrm>
          <a:prstGeom prst="rect">
            <a:avLst/>
          </a:prstGeom>
          <a:noFill/>
          <a:ln w="9525">
            <a:noFill/>
            <a:miter lim="800000"/>
            <a:headEnd/>
            <a:tailEnd/>
          </a:ln>
        </p:spPr>
        <p:txBody>
          <a:bodyPr>
            <a:spAutoFit/>
          </a:bodyPr>
          <a:lstStyle/>
          <a:p>
            <a:pPr marL="476250" indent="-476250" algn="ctr"/>
            <a:r>
              <a:rPr kumimoji="1" lang="zh-CN" altLang="en-US" sz="2800">
                <a:solidFill>
                  <a:schemeClr val="accent2"/>
                </a:solidFill>
                <a:ea typeface="黑体" pitchFamily="49" charset="-122"/>
              </a:rPr>
              <a:t>建立小信号模型的意义</a:t>
            </a:r>
            <a:endParaRPr kumimoji="1" lang="zh-CN" altLang="en-US" sz="3200">
              <a:solidFill>
                <a:schemeClr val="accent2"/>
              </a:solidFill>
              <a:latin typeface="黑体" pitchFamily="49" charset="-122"/>
              <a:ea typeface="黑体" pitchFamily="49" charset="-122"/>
            </a:endParaRPr>
          </a:p>
        </p:txBody>
      </p:sp>
      <p:sp>
        <p:nvSpPr>
          <p:cNvPr id="172035" name="Rectangle 3"/>
          <p:cNvSpPr>
            <a:spLocks noChangeArrowheads="1"/>
          </p:cNvSpPr>
          <p:nvPr/>
        </p:nvSpPr>
        <p:spPr bwMode="auto">
          <a:xfrm>
            <a:off x="444500" y="3429000"/>
            <a:ext cx="5046663" cy="519113"/>
          </a:xfrm>
          <a:prstGeom prst="rect">
            <a:avLst/>
          </a:prstGeom>
          <a:noFill/>
          <a:ln w="9525">
            <a:noFill/>
            <a:miter lim="800000"/>
            <a:headEnd/>
            <a:tailEnd/>
          </a:ln>
        </p:spPr>
        <p:txBody>
          <a:bodyPr>
            <a:spAutoFit/>
          </a:bodyPr>
          <a:lstStyle/>
          <a:p>
            <a:pPr marL="476250" indent="-476250" algn="ctr"/>
            <a:r>
              <a:rPr kumimoji="1" lang="zh-CN" altLang="en-US" sz="2800">
                <a:solidFill>
                  <a:schemeClr val="accent2"/>
                </a:solidFill>
                <a:ea typeface="黑体" pitchFamily="49" charset="-122"/>
              </a:rPr>
              <a:t>建立小信号模型的思路</a:t>
            </a:r>
            <a:endParaRPr kumimoji="1" lang="zh-CN" altLang="en-US" sz="3200">
              <a:solidFill>
                <a:schemeClr val="accent2"/>
              </a:solidFill>
              <a:latin typeface="黑体" pitchFamily="49" charset="-122"/>
              <a:ea typeface="黑体" pitchFamily="49" charset="-122"/>
            </a:endParaRPr>
          </a:p>
        </p:txBody>
      </p:sp>
      <p:sp>
        <p:nvSpPr>
          <p:cNvPr id="172036" name="Rectangle 4"/>
          <p:cNvSpPr>
            <a:spLocks noChangeArrowheads="1"/>
          </p:cNvSpPr>
          <p:nvPr/>
        </p:nvSpPr>
        <p:spPr bwMode="auto">
          <a:xfrm>
            <a:off x="881063" y="4262438"/>
            <a:ext cx="7467600" cy="1150937"/>
          </a:xfrm>
          <a:prstGeom prst="rect">
            <a:avLst/>
          </a:prstGeom>
          <a:noFill/>
          <a:ln w="9525">
            <a:noFill/>
            <a:miter lim="800000"/>
            <a:headEnd/>
            <a:tailEnd/>
          </a:ln>
        </p:spPr>
        <p:txBody>
          <a:bodyPr>
            <a:spAutoFit/>
          </a:bodyPr>
          <a:lstStyle/>
          <a:p>
            <a:pPr>
              <a:lnSpc>
                <a:spcPct val="120000"/>
              </a:lnSpc>
            </a:pPr>
            <a:r>
              <a:rPr kumimoji="1" lang="en-US" altLang="zh-CN" sz="2000">
                <a:latin typeface="宋体" pitchFamily="2" charset="-122"/>
              </a:rPr>
              <a:t>    </a:t>
            </a:r>
            <a:r>
              <a:rPr kumimoji="1" lang="zh-CN" altLang="en-US" sz="2000">
                <a:latin typeface="宋体" pitchFamily="2" charset="-122"/>
              </a:rPr>
              <a:t>当放大电路的输入信号电压很小时，就可以把三极管小范围内的特性曲线近似地用直线来代替，从而可以把三极管这个非线性器件所组成的电路当作线性电路来处理。</a:t>
            </a:r>
            <a:endParaRPr kumimoji="1" lang="zh-CN" altLang="en-US" sz="2000">
              <a:solidFill>
                <a:srgbClr val="0000CC"/>
              </a:solidFill>
              <a:latin typeface="宋体" pitchFamily="2" charset="-122"/>
            </a:endParaRPr>
          </a:p>
        </p:txBody>
      </p:sp>
      <p:sp>
        <p:nvSpPr>
          <p:cNvPr id="172037" name="Rectangle 5"/>
          <p:cNvSpPr>
            <a:spLocks noChangeArrowheads="1"/>
          </p:cNvSpPr>
          <p:nvPr/>
        </p:nvSpPr>
        <p:spPr bwMode="auto">
          <a:xfrm>
            <a:off x="801688" y="2079625"/>
            <a:ext cx="7543800" cy="1200150"/>
          </a:xfrm>
          <a:prstGeom prst="rect">
            <a:avLst/>
          </a:prstGeom>
          <a:noFill/>
          <a:ln w="9525">
            <a:noFill/>
            <a:miter lim="800000"/>
            <a:headEnd/>
            <a:tailEnd/>
          </a:ln>
        </p:spPr>
        <p:txBody>
          <a:bodyPr>
            <a:spAutoFit/>
          </a:bodyPr>
          <a:lstStyle/>
          <a:p>
            <a:pPr>
              <a:lnSpc>
                <a:spcPct val="120000"/>
              </a:lnSpc>
            </a:pPr>
            <a:r>
              <a:rPr kumimoji="1" lang="en-US" altLang="zh-CN" sz="2000">
                <a:ea typeface="黑体" pitchFamily="49" charset="-122"/>
              </a:rPr>
              <a:t>        </a:t>
            </a:r>
            <a:r>
              <a:rPr kumimoji="1" lang="zh-CN" altLang="en-US" sz="2000"/>
              <a:t>由于三极管是非线性器件，这样就使得放大电路的分析非常困难。建立小信号模型，就是将非线性器件做线性化处理，从而简化放大电路的分析和设计。</a:t>
            </a:r>
            <a:endParaRPr kumimoji="1" lang="zh-CN" altLang="en-US" sz="2000">
              <a:solidFill>
                <a:srgbClr val="990000"/>
              </a:solidFill>
            </a:endParaRPr>
          </a:p>
        </p:txBody>
      </p:sp>
      <p:sp>
        <p:nvSpPr>
          <p:cNvPr id="138246" name="Text Box 4"/>
          <p:cNvSpPr txBox="1">
            <a:spLocks noChangeArrowheads="1"/>
          </p:cNvSpPr>
          <p:nvPr/>
        </p:nvSpPr>
        <p:spPr bwMode="auto">
          <a:xfrm>
            <a:off x="95250" y="122238"/>
            <a:ext cx="4194175"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二、小信号模型分析法</a:t>
            </a:r>
          </a:p>
        </p:txBody>
      </p:sp>
      <p:sp>
        <p:nvSpPr>
          <p:cNvPr id="138247" name="日期占位符 1"/>
          <p:cNvSpPr>
            <a:spLocks noGrp="1"/>
          </p:cNvSpPr>
          <p:nvPr>
            <p:ph type="dt" sz="quarter" idx="10"/>
          </p:nvPr>
        </p:nvSpPr>
        <p:spPr>
          <a:noFill/>
        </p:spPr>
        <p:txBody>
          <a:bodyPr/>
          <a:lstStyle/>
          <a:p>
            <a:fld id="{E41D362E-4D91-4876-893A-FB69523B9541}" type="datetime1">
              <a:rPr lang="zh-CN" altLang="en-US" smtClean="0">
                <a:latin typeface="Arial" pitchFamily="34" charset="0"/>
              </a:rPr>
              <a:pPr/>
              <a:t>2019-10-16</a:t>
            </a:fld>
            <a:endParaRPr lang="en-US" altLang="zh-CN" smtClean="0">
              <a:latin typeface="Arial" pitchFamily="34" charset="0"/>
            </a:endParaRPr>
          </a:p>
        </p:txBody>
      </p:sp>
      <p:sp>
        <p:nvSpPr>
          <p:cNvPr id="138248"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8249" name="灯片编号占位符 3"/>
          <p:cNvSpPr>
            <a:spLocks noGrp="1"/>
          </p:cNvSpPr>
          <p:nvPr>
            <p:ph type="sldNum" sz="quarter" idx="12"/>
          </p:nvPr>
        </p:nvSpPr>
        <p:spPr>
          <a:noFill/>
        </p:spPr>
        <p:txBody>
          <a:bodyPr/>
          <a:lstStyle/>
          <a:p>
            <a:fld id="{C329EB17-50C0-41CF-92EA-3CFD08FF874F}" type="slidenum">
              <a:rPr lang="en-US" altLang="zh-CN" smtClean="0">
                <a:latin typeface="Arial" pitchFamily="34" charset="0"/>
              </a:rPr>
              <a:pPr/>
              <a:t>72</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3000" fill="hold"/>
                                        <p:tgtEl>
                                          <p:spTgt spid="172034"/>
                                        </p:tgtEl>
                                        <p:attrNameLst>
                                          <p:attrName>ppt_x</p:attrName>
                                        </p:attrNameLst>
                                      </p:cBhvr>
                                      <p:tavLst>
                                        <p:tav tm="0">
                                          <p:val>
                                            <p:strVal val="0-#ppt_w/2"/>
                                          </p:val>
                                        </p:tav>
                                        <p:tav tm="100000">
                                          <p:val>
                                            <p:strVal val="#ppt_x"/>
                                          </p:val>
                                        </p:tav>
                                      </p:tavLst>
                                    </p:anim>
                                    <p:anim calcmode="lin" valueType="num">
                                      <p:cBhvr additive="base">
                                        <p:cTn id="8" dur="3000" fill="hold"/>
                                        <p:tgtEl>
                                          <p:spTgt spid="1720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2037"/>
                                        </p:tgtEl>
                                        <p:attrNameLst>
                                          <p:attrName>style.visibility</p:attrName>
                                        </p:attrNameLst>
                                      </p:cBhvr>
                                      <p:to>
                                        <p:strVal val="visible"/>
                                      </p:to>
                                    </p:set>
                                    <p:animEffect transition="in" filter="wipe(up)">
                                      <p:cBhvr>
                                        <p:cTn id="13" dur="3000"/>
                                        <p:tgtEl>
                                          <p:spTgt spid="172037"/>
                                        </p:tgtEl>
                                      </p:cBhvr>
                                    </p:animEffect>
                                  </p:childTnLst>
                                  <p:subTnLst>
                                    <p:audio>
                                      <p:cMediaNode>
                                        <p:cTn display="0" masterRel="sameClick">
                                          <p:stCondLst>
                                            <p:cond evt="begin" delay="0">
                                              <p:tn val="11"/>
                                            </p:cond>
                                          </p:stCondLst>
                                          <p:endCondLst>
                                            <p:cond evt="onStopAudio" delay="0">
                                              <p:tgtEl>
                                                <p:sldTgt/>
                                              </p:tgtEl>
                                            </p:cond>
                                          </p:endCondLst>
                                        </p:cTn>
                                        <p:tgtEl>
                                          <p:sndTgt r:embed="rId4"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72035"/>
                                        </p:tgtEl>
                                        <p:attrNameLst>
                                          <p:attrName>style.visibility</p:attrName>
                                        </p:attrNameLst>
                                      </p:cBhvr>
                                      <p:to>
                                        <p:strVal val="visible"/>
                                      </p:to>
                                    </p:set>
                                    <p:anim calcmode="lin" valueType="num">
                                      <p:cBhvr additive="base">
                                        <p:cTn id="18" dur="3000" fill="hold"/>
                                        <p:tgtEl>
                                          <p:spTgt spid="172035"/>
                                        </p:tgtEl>
                                        <p:attrNameLst>
                                          <p:attrName>ppt_x</p:attrName>
                                        </p:attrNameLst>
                                      </p:cBhvr>
                                      <p:tavLst>
                                        <p:tav tm="0">
                                          <p:val>
                                            <p:strVal val="0-#ppt_w/2"/>
                                          </p:val>
                                        </p:tav>
                                        <p:tav tm="100000">
                                          <p:val>
                                            <p:strVal val="#ppt_x"/>
                                          </p:val>
                                        </p:tav>
                                      </p:tavLst>
                                    </p:anim>
                                    <p:anim calcmode="lin" valueType="num">
                                      <p:cBhvr additive="base">
                                        <p:cTn id="19" dur="3000" fill="hold"/>
                                        <p:tgtEl>
                                          <p:spTgt spid="1720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172036"/>
                                        </p:tgtEl>
                                        <p:attrNameLst>
                                          <p:attrName>style.visibility</p:attrName>
                                        </p:attrNameLst>
                                      </p:cBhvr>
                                      <p:to>
                                        <p:strVal val="visible"/>
                                      </p:to>
                                    </p:set>
                                    <p:anim calcmode="lin" valueType="num">
                                      <p:cBhvr>
                                        <p:cTn id="24" dur="500" fill="hold"/>
                                        <p:tgtEl>
                                          <p:spTgt spid="172036"/>
                                        </p:tgtEl>
                                        <p:attrNameLst>
                                          <p:attrName>ppt_x</p:attrName>
                                        </p:attrNameLst>
                                      </p:cBhvr>
                                      <p:tavLst>
                                        <p:tav tm="0">
                                          <p:val>
                                            <p:strVal val="#ppt_x-#ppt_w/2"/>
                                          </p:val>
                                        </p:tav>
                                        <p:tav tm="100000">
                                          <p:val>
                                            <p:strVal val="#ppt_x"/>
                                          </p:val>
                                        </p:tav>
                                      </p:tavLst>
                                    </p:anim>
                                    <p:anim calcmode="lin" valueType="num">
                                      <p:cBhvr>
                                        <p:cTn id="25" dur="500" fill="hold"/>
                                        <p:tgtEl>
                                          <p:spTgt spid="172036"/>
                                        </p:tgtEl>
                                        <p:attrNameLst>
                                          <p:attrName>ppt_y</p:attrName>
                                        </p:attrNameLst>
                                      </p:cBhvr>
                                      <p:tavLst>
                                        <p:tav tm="0">
                                          <p:val>
                                            <p:strVal val="#ppt_y"/>
                                          </p:val>
                                        </p:tav>
                                        <p:tav tm="100000">
                                          <p:val>
                                            <p:strVal val="#ppt_y"/>
                                          </p:val>
                                        </p:tav>
                                      </p:tavLst>
                                    </p:anim>
                                    <p:anim calcmode="lin" valueType="num">
                                      <p:cBhvr>
                                        <p:cTn id="26" dur="500" fill="hold"/>
                                        <p:tgtEl>
                                          <p:spTgt spid="172036"/>
                                        </p:tgtEl>
                                        <p:attrNameLst>
                                          <p:attrName>ppt_w</p:attrName>
                                        </p:attrNameLst>
                                      </p:cBhvr>
                                      <p:tavLst>
                                        <p:tav tm="0">
                                          <p:val>
                                            <p:fltVal val="0"/>
                                          </p:val>
                                        </p:tav>
                                        <p:tav tm="100000">
                                          <p:val>
                                            <p:strVal val="#ppt_w"/>
                                          </p:val>
                                        </p:tav>
                                      </p:tavLst>
                                    </p:anim>
                                    <p:anim calcmode="lin" valueType="num">
                                      <p:cBhvr>
                                        <p:cTn id="27" dur="500" fill="hold"/>
                                        <p:tgtEl>
                                          <p:spTgt spid="17203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5"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1" nodeType="clickEffect">
                                  <p:stCondLst>
                                    <p:cond delay="0"/>
                                  </p:stCondLst>
                                  <p:childTnLst>
                                    <p:set>
                                      <p:cBhvr>
                                        <p:cTn id="31" dur="1" fill="hold">
                                          <p:stCondLst>
                                            <p:cond delay="0"/>
                                          </p:stCondLst>
                                        </p:cTn>
                                        <p:tgtEl>
                                          <p:spTgt spid="172036"/>
                                        </p:tgtEl>
                                        <p:attrNameLst>
                                          <p:attrName>style.visibility</p:attrName>
                                        </p:attrNameLst>
                                      </p:cBhvr>
                                      <p:to>
                                        <p:strVal val="visible"/>
                                      </p:to>
                                    </p:set>
                                    <p:animEffect transition="in" filter="wipe(up)">
                                      <p:cBhvr>
                                        <p:cTn id="32" dur="30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autoUpdateAnimBg="0"/>
      <p:bldP spid="172036" grpId="0" autoUpdateAnimBg="0"/>
      <p:bldP spid="172036" grpId="1"/>
      <p:bldP spid="17203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2" name="日期占位符 1"/>
          <p:cNvSpPr>
            <a:spLocks noGrp="1"/>
          </p:cNvSpPr>
          <p:nvPr>
            <p:ph type="dt" sz="quarter" idx="10"/>
          </p:nvPr>
        </p:nvSpPr>
        <p:spPr>
          <a:xfrm>
            <a:off x="457200" y="6484938"/>
            <a:ext cx="2133600" cy="476250"/>
          </a:xfrm>
          <a:noFill/>
        </p:spPr>
        <p:txBody>
          <a:bodyPr/>
          <a:lstStyle/>
          <a:p>
            <a:fld id="{06E44B6E-973E-4916-BA3D-AAB2B9ADB592}" type="datetime1">
              <a:rPr lang="zh-CN" altLang="en-US" smtClean="0">
                <a:latin typeface="Arial" pitchFamily="34" charset="0"/>
              </a:rPr>
              <a:pPr/>
              <a:t>2019-10-16</a:t>
            </a:fld>
            <a:endParaRPr lang="en-US" altLang="zh-CN" smtClean="0">
              <a:latin typeface="Arial" pitchFamily="34" charset="0"/>
            </a:endParaRPr>
          </a:p>
        </p:txBody>
      </p:sp>
      <p:sp>
        <p:nvSpPr>
          <p:cNvPr id="5428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54284" name="灯片编号占位符 3"/>
          <p:cNvSpPr>
            <a:spLocks noGrp="1"/>
          </p:cNvSpPr>
          <p:nvPr>
            <p:ph type="sldNum" sz="quarter" idx="12"/>
          </p:nvPr>
        </p:nvSpPr>
        <p:spPr>
          <a:xfrm>
            <a:off x="6553200" y="6484938"/>
            <a:ext cx="2133600" cy="476250"/>
          </a:xfrm>
          <a:noFill/>
        </p:spPr>
        <p:txBody>
          <a:bodyPr/>
          <a:lstStyle/>
          <a:p>
            <a:fld id="{0790DFAE-38AC-4F3B-BEDE-5DF534DE5426}" type="slidenum">
              <a:rPr lang="en-US" altLang="zh-CN" smtClean="0">
                <a:latin typeface="Arial" pitchFamily="34" charset="0"/>
              </a:rPr>
              <a:pPr/>
              <a:t>73</a:t>
            </a:fld>
            <a:endParaRPr lang="en-US" altLang="zh-CN" smtClean="0">
              <a:latin typeface="Arial" pitchFamily="34" charset="0"/>
            </a:endParaRPr>
          </a:p>
        </p:txBody>
      </p:sp>
      <p:sp>
        <p:nvSpPr>
          <p:cNvPr id="54285" name="Text Box 169"/>
          <p:cNvSpPr txBox="1">
            <a:spLocks noChangeArrowheads="1"/>
          </p:cNvSpPr>
          <p:nvPr/>
        </p:nvSpPr>
        <p:spPr bwMode="auto">
          <a:xfrm>
            <a:off x="206375" y="0"/>
            <a:ext cx="4759325"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1.BJT</a:t>
            </a:r>
            <a:r>
              <a:rPr lang="zh-CN" altLang="en-US" sz="2800"/>
              <a:t>的</a:t>
            </a:r>
            <a:r>
              <a:rPr lang="en-US" altLang="zh-CN" sz="2800"/>
              <a:t>H</a:t>
            </a:r>
            <a:r>
              <a:rPr lang="zh-CN" altLang="en-US" sz="2800"/>
              <a:t>参数及小信号模型</a:t>
            </a:r>
          </a:p>
        </p:txBody>
      </p:sp>
      <p:grpSp>
        <p:nvGrpSpPr>
          <p:cNvPr id="2" name="Group 229"/>
          <p:cNvGrpSpPr>
            <a:grpSpLocks/>
          </p:cNvGrpSpPr>
          <p:nvPr/>
        </p:nvGrpSpPr>
        <p:grpSpPr bwMode="auto">
          <a:xfrm>
            <a:off x="1992313" y="690563"/>
            <a:ext cx="4508500" cy="1401762"/>
            <a:chOff x="1280" y="1855"/>
            <a:chExt cx="2840" cy="883"/>
          </a:xfrm>
        </p:grpSpPr>
        <p:sp>
          <p:nvSpPr>
            <p:cNvPr id="54294" name="Rectangle 170"/>
            <p:cNvSpPr>
              <a:spLocks noChangeArrowheads="1"/>
            </p:cNvSpPr>
            <p:nvPr/>
          </p:nvSpPr>
          <p:spPr bwMode="auto">
            <a:xfrm>
              <a:off x="2011" y="1950"/>
              <a:ext cx="1371" cy="788"/>
            </a:xfrm>
            <a:prstGeom prst="rect">
              <a:avLst/>
            </a:prstGeom>
            <a:noFill/>
            <a:ln w="38100" algn="ctr">
              <a:solidFill>
                <a:srgbClr val="FF0000"/>
              </a:solidFill>
              <a:miter lim="800000"/>
              <a:headEnd/>
              <a:tailEnd/>
            </a:ln>
          </p:spPr>
          <p:txBody>
            <a:bodyPr wrap="none" anchor="ctr"/>
            <a:lstStyle/>
            <a:p>
              <a:endParaRPr lang="zh-CN" altLang="en-US"/>
            </a:p>
          </p:txBody>
        </p:sp>
        <p:sp>
          <p:nvSpPr>
            <p:cNvPr id="54295" name="Line 176"/>
            <p:cNvSpPr>
              <a:spLocks noChangeShapeType="1"/>
            </p:cNvSpPr>
            <p:nvPr/>
          </p:nvSpPr>
          <p:spPr bwMode="auto">
            <a:xfrm rot="10800000">
              <a:off x="1655" y="211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4274" name="Object 185"/>
            <p:cNvGraphicFramePr>
              <a:graphicFrameLocks noChangeAspect="1"/>
            </p:cNvGraphicFramePr>
            <p:nvPr/>
          </p:nvGraphicFramePr>
          <p:xfrm>
            <a:off x="1686" y="1855"/>
            <a:ext cx="140" cy="227"/>
          </p:xfrm>
          <a:graphic>
            <a:graphicData uri="http://schemas.openxmlformats.org/presentationml/2006/ole">
              <p:oleObj spid="_x0000_s487426" name="公式" r:id="rId5" imgW="126780" imgH="215526" progId="Equation.3">
                <p:embed/>
              </p:oleObj>
            </a:graphicData>
          </a:graphic>
        </p:graphicFrame>
        <p:sp>
          <p:nvSpPr>
            <p:cNvPr id="54296" name="Text Box 193"/>
            <p:cNvSpPr txBox="1">
              <a:spLocks noChangeArrowheads="1"/>
            </p:cNvSpPr>
            <p:nvPr/>
          </p:nvSpPr>
          <p:spPr bwMode="auto">
            <a:xfrm>
              <a:off x="2215" y="2230"/>
              <a:ext cx="991"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双口有源器件</a:t>
              </a:r>
            </a:p>
          </p:txBody>
        </p:sp>
        <p:graphicFrame>
          <p:nvGraphicFramePr>
            <p:cNvPr id="54275" name="Object 194"/>
            <p:cNvGraphicFramePr>
              <a:graphicFrameLocks noChangeAspect="1"/>
            </p:cNvGraphicFramePr>
            <p:nvPr/>
          </p:nvGraphicFramePr>
          <p:xfrm>
            <a:off x="1290" y="2059"/>
            <a:ext cx="178" cy="171"/>
          </p:xfrm>
          <a:graphic>
            <a:graphicData uri="http://schemas.openxmlformats.org/presentationml/2006/ole">
              <p:oleObj spid="_x0000_s487427" name="公式" r:id="rId6" imgW="139700" imgH="139700" progId="Equation.3">
                <p:embed/>
              </p:oleObj>
            </a:graphicData>
          </a:graphic>
        </p:graphicFrame>
        <p:graphicFrame>
          <p:nvGraphicFramePr>
            <p:cNvPr id="54276" name="Object 195"/>
            <p:cNvGraphicFramePr>
              <a:graphicFrameLocks noChangeAspect="1"/>
            </p:cNvGraphicFramePr>
            <p:nvPr/>
          </p:nvGraphicFramePr>
          <p:xfrm>
            <a:off x="1290" y="2484"/>
            <a:ext cx="153" cy="81"/>
          </p:xfrm>
          <a:graphic>
            <a:graphicData uri="http://schemas.openxmlformats.org/presentationml/2006/ole">
              <p:oleObj spid="_x0000_s487428" name="公式" r:id="rId7" imgW="139518" imgH="76101" progId="Equation.3">
                <p:embed/>
              </p:oleObj>
            </a:graphicData>
          </a:graphic>
        </p:graphicFrame>
        <p:graphicFrame>
          <p:nvGraphicFramePr>
            <p:cNvPr id="54277" name="Object 196"/>
            <p:cNvGraphicFramePr>
              <a:graphicFrameLocks noChangeAspect="1"/>
            </p:cNvGraphicFramePr>
            <p:nvPr/>
          </p:nvGraphicFramePr>
          <p:xfrm>
            <a:off x="1280" y="2200"/>
            <a:ext cx="198" cy="269"/>
          </p:xfrm>
          <a:graphic>
            <a:graphicData uri="http://schemas.openxmlformats.org/presentationml/2006/ole">
              <p:oleObj spid="_x0000_s487429" name="公式" r:id="rId8" imgW="152268" imgH="215713" progId="Equation.3">
                <p:embed/>
              </p:oleObj>
            </a:graphicData>
          </a:graphic>
        </p:graphicFrame>
        <p:sp>
          <p:nvSpPr>
            <p:cNvPr id="54297" name="Line 217"/>
            <p:cNvSpPr>
              <a:spLocks noChangeShapeType="1"/>
            </p:cNvSpPr>
            <p:nvPr/>
          </p:nvSpPr>
          <p:spPr bwMode="auto">
            <a:xfrm>
              <a:off x="1478" y="2153"/>
              <a:ext cx="533" cy="0"/>
            </a:xfrm>
            <a:prstGeom prst="line">
              <a:avLst/>
            </a:prstGeom>
            <a:noFill/>
            <a:ln w="12700">
              <a:solidFill>
                <a:schemeClr val="tx1"/>
              </a:solidFill>
              <a:round/>
              <a:headEnd/>
              <a:tailEnd/>
            </a:ln>
          </p:spPr>
          <p:txBody>
            <a:bodyPr/>
            <a:lstStyle/>
            <a:p>
              <a:endParaRPr lang="zh-CN" altLang="en-US"/>
            </a:p>
          </p:txBody>
        </p:sp>
        <p:sp>
          <p:nvSpPr>
            <p:cNvPr id="54298" name="Oval 207"/>
            <p:cNvSpPr>
              <a:spLocks noChangeArrowheads="1"/>
            </p:cNvSpPr>
            <p:nvPr/>
          </p:nvSpPr>
          <p:spPr bwMode="auto">
            <a:xfrm>
              <a:off x="1453" y="21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299" name="Line 218"/>
            <p:cNvSpPr>
              <a:spLocks noChangeShapeType="1"/>
            </p:cNvSpPr>
            <p:nvPr/>
          </p:nvSpPr>
          <p:spPr bwMode="auto">
            <a:xfrm>
              <a:off x="1478" y="2517"/>
              <a:ext cx="533" cy="0"/>
            </a:xfrm>
            <a:prstGeom prst="line">
              <a:avLst/>
            </a:prstGeom>
            <a:noFill/>
            <a:ln w="12700">
              <a:solidFill>
                <a:schemeClr val="tx1"/>
              </a:solidFill>
              <a:round/>
              <a:headEnd/>
              <a:tailEnd/>
            </a:ln>
          </p:spPr>
          <p:txBody>
            <a:bodyPr/>
            <a:lstStyle/>
            <a:p>
              <a:endParaRPr lang="zh-CN" altLang="en-US"/>
            </a:p>
          </p:txBody>
        </p:sp>
        <p:sp>
          <p:nvSpPr>
            <p:cNvPr id="54300" name="Oval 219"/>
            <p:cNvSpPr>
              <a:spLocks noChangeArrowheads="1"/>
            </p:cNvSpPr>
            <p:nvPr/>
          </p:nvSpPr>
          <p:spPr bwMode="auto">
            <a:xfrm>
              <a:off x="1453" y="248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301" name="Line 220"/>
            <p:cNvSpPr>
              <a:spLocks noChangeShapeType="1"/>
            </p:cNvSpPr>
            <p:nvPr/>
          </p:nvSpPr>
          <p:spPr bwMode="auto">
            <a:xfrm>
              <a:off x="3510" y="210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4278" name="Object 221"/>
            <p:cNvGraphicFramePr>
              <a:graphicFrameLocks noChangeAspect="1"/>
            </p:cNvGraphicFramePr>
            <p:nvPr/>
          </p:nvGraphicFramePr>
          <p:xfrm>
            <a:off x="3561" y="1876"/>
            <a:ext cx="154" cy="227"/>
          </p:xfrm>
          <a:graphic>
            <a:graphicData uri="http://schemas.openxmlformats.org/presentationml/2006/ole">
              <p:oleObj spid="_x0000_s487430" name="公式" r:id="rId9" imgW="139579" imgH="215713" progId="Equation.3">
                <p:embed/>
              </p:oleObj>
            </a:graphicData>
          </a:graphic>
        </p:graphicFrame>
        <p:graphicFrame>
          <p:nvGraphicFramePr>
            <p:cNvPr id="54279" name="Object 222"/>
            <p:cNvGraphicFramePr>
              <a:graphicFrameLocks noChangeAspect="1"/>
            </p:cNvGraphicFramePr>
            <p:nvPr/>
          </p:nvGraphicFramePr>
          <p:xfrm>
            <a:off x="3923" y="2079"/>
            <a:ext cx="178" cy="171"/>
          </p:xfrm>
          <a:graphic>
            <a:graphicData uri="http://schemas.openxmlformats.org/presentationml/2006/ole">
              <p:oleObj spid="_x0000_s487431" name="公式" r:id="rId10" imgW="139700" imgH="139700" progId="Equation.3">
                <p:embed/>
              </p:oleObj>
            </a:graphicData>
          </a:graphic>
        </p:graphicFrame>
        <p:graphicFrame>
          <p:nvGraphicFramePr>
            <p:cNvPr id="54280" name="Object 223"/>
            <p:cNvGraphicFramePr>
              <a:graphicFrameLocks noChangeAspect="1"/>
            </p:cNvGraphicFramePr>
            <p:nvPr/>
          </p:nvGraphicFramePr>
          <p:xfrm>
            <a:off x="3923" y="2504"/>
            <a:ext cx="153" cy="81"/>
          </p:xfrm>
          <a:graphic>
            <a:graphicData uri="http://schemas.openxmlformats.org/presentationml/2006/ole">
              <p:oleObj spid="_x0000_s487432" name="公式" r:id="rId11" imgW="139518" imgH="76101" progId="Equation.3">
                <p:embed/>
              </p:oleObj>
            </a:graphicData>
          </a:graphic>
        </p:graphicFrame>
        <p:graphicFrame>
          <p:nvGraphicFramePr>
            <p:cNvPr id="54281" name="Object 224"/>
            <p:cNvGraphicFramePr>
              <a:graphicFrameLocks noChangeAspect="1"/>
            </p:cNvGraphicFramePr>
            <p:nvPr/>
          </p:nvGraphicFramePr>
          <p:xfrm>
            <a:off x="3905" y="2212"/>
            <a:ext cx="215" cy="285"/>
          </p:xfrm>
          <a:graphic>
            <a:graphicData uri="http://schemas.openxmlformats.org/presentationml/2006/ole">
              <p:oleObj spid="_x0000_s487433" name="公式" r:id="rId12" imgW="165028" imgH="228501" progId="Equation.3">
                <p:embed/>
              </p:oleObj>
            </a:graphicData>
          </a:graphic>
        </p:graphicFrame>
        <p:sp>
          <p:nvSpPr>
            <p:cNvPr id="54302" name="Line 225"/>
            <p:cNvSpPr>
              <a:spLocks noChangeShapeType="1"/>
            </p:cNvSpPr>
            <p:nvPr/>
          </p:nvSpPr>
          <p:spPr bwMode="auto">
            <a:xfrm>
              <a:off x="3377" y="2152"/>
              <a:ext cx="533" cy="0"/>
            </a:xfrm>
            <a:prstGeom prst="line">
              <a:avLst/>
            </a:prstGeom>
            <a:noFill/>
            <a:ln w="12700">
              <a:solidFill>
                <a:schemeClr val="tx1"/>
              </a:solidFill>
              <a:round/>
              <a:headEnd/>
              <a:tailEnd/>
            </a:ln>
          </p:spPr>
          <p:txBody>
            <a:bodyPr/>
            <a:lstStyle/>
            <a:p>
              <a:endParaRPr lang="zh-CN" altLang="en-US"/>
            </a:p>
          </p:txBody>
        </p:sp>
        <p:sp>
          <p:nvSpPr>
            <p:cNvPr id="54303" name="Oval 226"/>
            <p:cNvSpPr>
              <a:spLocks noChangeArrowheads="1"/>
            </p:cNvSpPr>
            <p:nvPr/>
          </p:nvSpPr>
          <p:spPr bwMode="auto">
            <a:xfrm>
              <a:off x="3848" y="211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304" name="Line 227"/>
            <p:cNvSpPr>
              <a:spLocks noChangeShapeType="1"/>
            </p:cNvSpPr>
            <p:nvPr/>
          </p:nvSpPr>
          <p:spPr bwMode="auto">
            <a:xfrm>
              <a:off x="3377" y="2517"/>
              <a:ext cx="533" cy="0"/>
            </a:xfrm>
            <a:prstGeom prst="line">
              <a:avLst/>
            </a:prstGeom>
            <a:noFill/>
            <a:ln w="12700">
              <a:solidFill>
                <a:schemeClr val="tx1"/>
              </a:solidFill>
              <a:round/>
              <a:headEnd/>
              <a:tailEnd/>
            </a:ln>
          </p:spPr>
          <p:txBody>
            <a:bodyPr/>
            <a:lstStyle/>
            <a:p>
              <a:endParaRPr lang="zh-CN" altLang="en-US"/>
            </a:p>
          </p:txBody>
        </p:sp>
        <p:sp>
          <p:nvSpPr>
            <p:cNvPr id="54305" name="Oval 228"/>
            <p:cNvSpPr>
              <a:spLocks noChangeArrowheads="1"/>
            </p:cNvSpPr>
            <p:nvPr/>
          </p:nvSpPr>
          <p:spPr bwMode="auto">
            <a:xfrm>
              <a:off x="3848" y="248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88646" name="Text Box 230"/>
          <p:cNvSpPr txBox="1">
            <a:spLocks noChangeArrowheads="1"/>
          </p:cNvSpPr>
          <p:nvPr/>
        </p:nvSpPr>
        <p:spPr bwMode="auto">
          <a:xfrm>
            <a:off x="206375" y="2238375"/>
            <a:ext cx="879157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研究一个由双口有源器件组成的网络（输入端口、输出端口），可以选择</a:t>
            </a:r>
            <a:r>
              <a:rPr lang="en-US" altLang="zh-CN" sz="2200"/>
              <a:t>v</a:t>
            </a:r>
            <a:r>
              <a:rPr lang="en-US" altLang="zh-CN" sz="2200" baseline="-25000"/>
              <a:t>i</a:t>
            </a:r>
            <a:r>
              <a:rPr lang="zh-CN" altLang="en-US" sz="2200"/>
              <a:t>、</a:t>
            </a:r>
            <a:r>
              <a:rPr lang="en-US" altLang="zh-CN" sz="2200"/>
              <a:t>v</a:t>
            </a:r>
            <a:r>
              <a:rPr lang="en-US" altLang="zh-CN" sz="2200" baseline="-25000"/>
              <a:t>o</a:t>
            </a:r>
            <a:r>
              <a:rPr lang="zh-CN" altLang="en-US" sz="2200"/>
              <a:t>及</a:t>
            </a:r>
            <a:r>
              <a:rPr lang="en-US" altLang="zh-CN" sz="2200"/>
              <a:t>i</a:t>
            </a:r>
            <a:r>
              <a:rPr lang="en-US" altLang="zh-CN" sz="2200" baseline="-25000"/>
              <a:t>1</a:t>
            </a:r>
            <a:r>
              <a:rPr lang="zh-CN" altLang="en-US" sz="2200"/>
              <a:t>、</a:t>
            </a:r>
            <a:r>
              <a:rPr lang="en-US" altLang="zh-CN" sz="2200"/>
              <a:t>i</a:t>
            </a:r>
            <a:r>
              <a:rPr lang="en-US" altLang="zh-CN" sz="2200" baseline="-25000"/>
              <a:t>2</a:t>
            </a:r>
            <a:r>
              <a:rPr lang="zh-CN" altLang="en-US" sz="2200"/>
              <a:t>四个参数中两个作为自变量，另外两个作为变量，能够得到不同的网络参数：</a:t>
            </a:r>
          </a:p>
        </p:txBody>
      </p:sp>
      <p:sp>
        <p:nvSpPr>
          <p:cNvPr id="188647" name="Text Box 231"/>
          <p:cNvSpPr txBox="1">
            <a:spLocks noChangeArrowheads="1"/>
          </p:cNvSpPr>
          <p:nvPr/>
        </p:nvSpPr>
        <p:spPr bwMode="auto">
          <a:xfrm>
            <a:off x="127000" y="3429000"/>
            <a:ext cx="3571875" cy="433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Z</a:t>
            </a:r>
            <a:r>
              <a:rPr lang="zh-CN" altLang="en-US" sz="2200"/>
              <a:t>参数（开路阻抗参数）：</a:t>
            </a:r>
          </a:p>
        </p:txBody>
      </p:sp>
      <p:sp>
        <p:nvSpPr>
          <p:cNvPr id="33" name="Text Box 231"/>
          <p:cNvSpPr txBox="1">
            <a:spLocks noChangeArrowheads="1"/>
          </p:cNvSpPr>
          <p:nvPr/>
        </p:nvSpPr>
        <p:spPr bwMode="auto">
          <a:xfrm>
            <a:off x="166688" y="4540250"/>
            <a:ext cx="4016375" cy="433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Y</a:t>
            </a:r>
            <a:r>
              <a:rPr lang="zh-CN" altLang="en-US" sz="2200"/>
              <a:t>参数（短路导纳参数）：</a:t>
            </a:r>
          </a:p>
        </p:txBody>
      </p:sp>
      <p:sp>
        <p:nvSpPr>
          <p:cNvPr id="34" name="Text Box 231"/>
          <p:cNvSpPr txBox="1">
            <a:spLocks noChangeArrowheads="1"/>
          </p:cNvSpPr>
          <p:nvPr/>
        </p:nvSpPr>
        <p:spPr bwMode="auto">
          <a:xfrm>
            <a:off x="246063" y="5373688"/>
            <a:ext cx="3341687" cy="4333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H</a:t>
            </a:r>
            <a:r>
              <a:rPr lang="zh-CN" altLang="en-US" sz="2200"/>
              <a:t>参数（混合参数）：</a:t>
            </a:r>
          </a:p>
        </p:txBody>
      </p:sp>
      <p:sp>
        <p:nvSpPr>
          <p:cNvPr id="35" name="Text Box 4"/>
          <p:cNvSpPr txBox="1">
            <a:spLocks noChangeArrowheads="1"/>
          </p:cNvSpPr>
          <p:nvPr/>
        </p:nvSpPr>
        <p:spPr bwMode="auto">
          <a:xfrm>
            <a:off x="3540125" y="3389313"/>
            <a:ext cx="5397500" cy="10175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在</a:t>
            </a:r>
            <a:r>
              <a:rPr lang="en-US" altLang="zh-CN" sz="2000"/>
              <a:t>BJT</a:t>
            </a:r>
            <a:r>
              <a:rPr lang="zh-CN" altLang="en-US" sz="2000"/>
              <a:t>电路中最早使用，早期文献手册中应用较广；测量不易准确（</a:t>
            </a:r>
            <a:r>
              <a:rPr lang="en-US" altLang="zh-CN" sz="2000"/>
              <a:t>BJT</a:t>
            </a:r>
            <a:r>
              <a:rPr lang="zh-CN" altLang="en-US" sz="2000"/>
              <a:t>输出阻抗高，不易实现输出端开路的条件）。</a:t>
            </a:r>
          </a:p>
        </p:txBody>
      </p:sp>
      <p:sp>
        <p:nvSpPr>
          <p:cNvPr id="36" name="Text Box 5"/>
          <p:cNvSpPr txBox="1">
            <a:spLocks noChangeArrowheads="1"/>
          </p:cNvSpPr>
          <p:nvPr/>
        </p:nvSpPr>
        <p:spPr bwMode="auto">
          <a:xfrm>
            <a:off x="3421063" y="4381500"/>
            <a:ext cx="5595937"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高频运用时物理意义明显；同样测量不易准确（</a:t>
            </a:r>
            <a:r>
              <a:rPr lang="en-US" altLang="zh-CN" sz="2200"/>
              <a:t>BJT</a:t>
            </a:r>
            <a:r>
              <a:rPr lang="zh-CN" altLang="en-US" sz="2200"/>
              <a:t>输入阻抗低，不易实现输入端短路条件）。</a:t>
            </a:r>
          </a:p>
        </p:txBody>
      </p:sp>
      <p:sp>
        <p:nvSpPr>
          <p:cNvPr id="37" name="Text Box 6"/>
          <p:cNvSpPr txBox="1">
            <a:spLocks noChangeArrowheads="1"/>
          </p:cNvSpPr>
          <p:nvPr/>
        </p:nvSpPr>
        <p:spPr bwMode="auto">
          <a:xfrm>
            <a:off x="3500438" y="5454650"/>
            <a:ext cx="5278437"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物理意义明确，测量条件容易实现，低频范围内为实数，电路分析和设计使用上都比较方便。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8646"/>
                                        </p:tgtEl>
                                        <p:attrNameLst>
                                          <p:attrName>style.visibility</p:attrName>
                                        </p:attrNameLst>
                                      </p:cBhvr>
                                      <p:to>
                                        <p:strVal val="visible"/>
                                      </p:to>
                                    </p:set>
                                    <p:animEffect transition="in" filter="blinds(horizontal)">
                                      <p:cBhvr>
                                        <p:cTn id="12" dur="500"/>
                                        <p:tgtEl>
                                          <p:spTgt spid="188646"/>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8647"/>
                                        </p:tgtEl>
                                        <p:attrNameLst>
                                          <p:attrName>style.visibility</p:attrName>
                                        </p:attrNameLst>
                                      </p:cBhvr>
                                      <p:to>
                                        <p:strVal val="visible"/>
                                      </p:to>
                                    </p:set>
                                    <p:animEffect transition="in" filter="blinds(horizontal)">
                                      <p:cBhvr>
                                        <p:cTn id="17" dur="500"/>
                                        <p:tgtEl>
                                          <p:spTgt spid="188647"/>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subTnLst>
                                    <p:audio>
                                      <p:cMediaNode>
                                        <p:cTn display="0" masterRel="sameClick">
                                          <p:stCondLst>
                                            <p:cond evt="begin" delay="0">
                                              <p:tn val="30"/>
                                            </p:cond>
                                          </p:stCondLst>
                                          <p:endCondLst>
                                            <p:cond evt="onStopAudio" delay="0">
                                              <p:tgtEl>
                                                <p:sldTgt/>
                                              </p:tgtEl>
                                            </p:cond>
                                          </p:endCondLst>
                                        </p:cTn>
                                        <p:tgtEl>
                                          <p:sndTgt r:embed="rId4" name="chimes.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linds(horizontal)">
                                      <p:cBhvr>
                                        <p:cTn id="37" dur="500"/>
                                        <p:tgtEl>
                                          <p:spTgt spid="36"/>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subTnLst>
                                    <p:audio>
                                      <p:cMediaNode>
                                        <p:cTn display="0" masterRel="sameClick">
                                          <p:stCondLst>
                                            <p:cond evt="begin" delay="0">
                                              <p:tn val="4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646" grpId="0" animBg="1"/>
      <p:bldP spid="188647" grpId="0" animBg="1"/>
      <p:bldP spid="33" grpId="0" animBg="1"/>
      <p:bldP spid="34" grpId="0" animBg="1"/>
      <p:bldP spid="35" grpId="0" animBg="1"/>
      <p:bldP spid="36" grpId="0" animBg="1"/>
      <p:bldP spid="3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Text Box 42"/>
          <p:cNvSpPr txBox="1">
            <a:spLocks noChangeArrowheads="1"/>
          </p:cNvSpPr>
          <p:nvPr/>
        </p:nvSpPr>
        <p:spPr bwMode="auto">
          <a:xfrm>
            <a:off x="365125" y="452438"/>
            <a:ext cx="6324600" cy="519112"/>
          </a:xfrm>
          <a:prstGeom prst="rect">
            <a:avLst/>
          </a:prstGeom>
          <a:noFill/>
          <a:ln w="9525">
            <a:noFill/>
            <a:miter lim="800000"/>
            <a:headEnd/>
            <a:tailEnd/>
          </a:ln>
        </p:spPr>
        <p:txBody>
          <a:bodyPr>
            <a:spAutoFit/>
          </a:bodyPr>
          <a:lstStyle/>
          <a:p>
            <a:pPr>
              <a:spcBef>
                <a:spcPct val="50000"/>
              </a:spcBef>
            </a:pPr>
            <a:r>
              <a:rPr lang="zh-CN" altLang="en-US" sz="2800">
                <a:latin typeface="Tahoma" pitchFamily="34" charset="0"/>
                <a:ea typeface="楷体_GB2312" pitchFamily="49" charset="-122"/>
              </a:rPr>
              <a:t>双口有源网络的</a:t>
            </a:r>
            <a:r>
              <a:rPr lang="en-US" altLang="zh-CN" sz="2800">
                <a:ea typeface="楷体_GB2312" pitchFamily="49" charset="-122"/>
              </a:rPr>
              <a:t>H</a:t>
            </a:r>
            <a:r>
              <a:rPr lang="zh-CN" altLang="en-US" sz="2800">
                <a:latin typeface="Tahoma" pitchFamily="34" charset="0"/>
                <a:ea typeface="楷体_GB2312" pitchFamily="49" charset="-122"/>
              </a:rPr>
              <a:t>参数模型</a:t>
            </a:r>
          </a:p>
        </p:txBody>
      </p:sp>
      <p:sp>
        <p:nvSpPr>
          <p:cNvPr id="55301" name="AutoShape 45" descr="信纸"/>
          <p:cNvSpPr>
            <a:spLocks noChangeArrowheads="1"/>
          </p:cNvSpPr>
          <p:nvPr/>
        </p:nvSpPr>
        <p:spPr bwMode="auto">
          <a:xfrm>
            <a:off x="381000" y="1782763"/>
            <a:ext cx="3733800" cy="1770062"/>
          </a:xfrm>
          <a:prstGeom prst="roundRect">
            <a:avLst>
              <a:gd name="adj" fmla="val 16667"/>
            </a:avLst>
          </a:prstGeom>
          <a:noFill/>
          <a:ln w="9525">
            <a:noFill/>
            <a:miter lim="800000"/>
            <a:headEnd/>
            <a:tailEnd/>
          </a:ln>
        </p:spPr>
        <p:txBody>
          <a:bodyPr wrap="none" anchor="ctr"/>
          <a:lstStyle/>
          <a:p>
            <a:endParaRPr lang="zh-CN" altLang="en-US"/>
          </a:p>
        </p:txBody>
      </p:sp>
      <p:graphicFrame>
        <p:nvGraphicFramePr>
          <p:cNvPr id="73774" name="Object 2"/>
          <p:cNvGraphicFramePr>
            <a:graphicFrameLocks noChangeAspect="1"/>
          </p:cNvGraphicFramePr>
          <p:nvPr/>
        </p:nvGraphicFramePr>
        <p:xfrm>
          <a:off x="484188" y="1087438"/>
          <a:ext cx="3687762" cy="1568450"/>
        </p:xfrm>
        <a:graphic>
          <a:graphicData uri="http://schemas.openxmlformats.org/presentationml/2006/ole">
            <p:oleObj spid="_x0000_s488450" name="Picture" r:id="rId4" imgW="1930400" imgH="749300" progId="Word.Picture.8">
              <p:embed/>
            </p:oleObj>
          </a:graphicData>
        </a:graphic>
      </p:graphicFrame>
      <p:grpSp>
        <p:nvGrpSpPr>
          <p:cNvPr id="2" name="Group 47"/>
          <p:cNvGrpSpPr>
            <a:grpSpLocks/>
          </p:cNvGrpSpPr>
          <p:nvPr/>
        </p:nvGrpSpPr>
        <p:grpSpPr bwMode="auto">
          <a:xfrm>
            <a:off x="4929188" y="531813"/>
            <a:ext cx="3505200" cy="2286000"/>
            <a:chOff x="2928" y="1872"/>
            <a:chExt cx="2736" cy="1635"/>
          </a:xfrm>
        </p:grpSpPr>
        <p:sp>
          <p:nvSpPr>
            <p:cNvPr id="55348" name="AutoShape 48" descr="信纸"/>
            <p:cNvSpPr>
              <a:spLocks noChangeArrowheads="1"/>
            </p:cNvSpPr>
            <p:nvPr/>
          </p:nvSpPr>
          <p:spPr bwMode="auto">
            <a:xfrm>
              <a:off x="2928" y="1962"/>
              <a:ext cx="2736" cy="1545"/>
            </a:xfrm>
            <a:prstGeom prst="roundRect">
              <a:avLst>
                <a:gd name="adj" fmla="val 16667"/>
              </a:avLst>
            </a:prstGeom>
            <a:noFill/>
            <a:ln w="9525">
              <a:noFill/>
              <a:miter lim="800000"/>
              <a:headEnd/>
              <a:tailEnd/>
            </a:ln>
          </p:spPr>
          <p:txBody>
            <a:bodyPr wrap="none" anchor="ctr"/>
            <a:lstStyle/>
            <a:p>
              <a:endParaRPr lang="zh-CN" altLang="en-US"/>
            </a:p>
          </p:txBody>
        </p:sp>
        <p:graphicFrame>
          <p:nvGraphicFramePr>
            <p:cNvPr id="55299" name="Object 3"/>
            <p:cNvGraphicFramePr>
              <a:graphicFrameLocks noChangeAspect="1"/>
            </p:cNvGraphicFramePr>
            <p:nvPr/>
          </p:nvGraphicFramePr>
          <p:xfrm>
            <a:off x="2928" y="1872"/>
            <a:ext cx="2688" cy="1561"/>
          </p:xfrm>
          <a:graphic>
            <a:graphicData uri="http://schemas.openxmlformats.org/presentationml/2006/ole">
              <p:oleObj spid="_x0000_s488451" name="Picture" r:id="rId5" imgW="2184400" imgH="1270000" progId="Word.Picture.8">
                <p:embed/>
              </p:oleObj>
            </a:graphicData>
          </a:graphic>
        </p:graphicFrame>
      </p:grpSp>
      <p:grpSp>
        <p:nvGrpSpPr>
          <p:cNvPr id="3" name="Group 221"/>
          <p:cNvGrpSpPr>
            <a:grpSpLocks/>
          </p:cNvGrpSpPr>
          <p:nvPr/>
        </p:nvGrpSpPr>
        <p:grpSpPr bwMode="auto">
          <a:xfrm>
            <a:off x="444500" y="2901950"/>
            <a:ext cx="8053388" cy="1439863"/>
            <a:chOff x="237" y="1839"/>
            <a:chExt cx="5073" cy="907"/>
          </a:xfrm>
        </p:grpSpPr>
        <p:sp>
          <p:nvSpPr>
            <p:cNvPr id="55346" name="Rectangle 222"/>
            <p:cNvSpPr>
              <a:spLocks noChangeArrowheads="1"/>
            </p:cNvSpPr>
            <p:nvPr/>
          </p:nvSpPr>
          <p:spPr bwMode="auto">
            <a:xfrm>
              <a:off x="237" y="1862"/>
              <a:ext cx="5073" cy="884"/>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55347" name="Rectangle 223"/>
            <p:cNvSpPr>
              <a:spLocks noChangeArrowheads="1"/>
            </p:cNvSpPr>
            <p:nvPr/>
          </p:nvSpPr>
          <p:spPr bwMode="auto">
            <a:xfrm>
              <a:off x="556" y="1839"/>
              <a:ext cx="1824" cy="269"/>
            </a:xfrm>
            <a:prstGeom prst="rect">
              <a:avLst/>
            </a:prstGeom>
            <a:noFill/>
            <a:ln w="9525">
              <a:noFill/>
              <a:miter lim="800000"/>
              <a:headEnd/>
              <a:tailEnd/>
            </a:ln>
          </p:spPr>
          <p:txBody>
            <a:bodyPr lIns="0" tIns="0" rIns="0" bIns="0">
              <a:spAutoFit/>
            </a:bodyPr>
            <a:lstStyle/>
            <a:p>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i</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i</a:t>
              </a:r>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i</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r</a:t>
              </a:r>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o</a:t>
              </a:r>
              <a:endParaRPr lang="en-US" altLang="zh-CN" sz="2800">
                <a:latin typeface="Times New Roman" pitchFamily="18" charset="0"/>
              </a:endParaRPr>
            </a:p>
          </p:txBody>
        </p:sp>
      </p:grpSp>
      <p:sp>
        <p:nvSpPr>
          <p:cNvPr id="22" name="Text Box 224"/>
          <p:cNvSpPr txBox="1">
            <a:spLocks noChangeArrowheads="1"/>
          </p:cNvSpPr>
          <p:nvPr/>
        </p:nvSpPr>
        <p:spPr bwMode="auto">
          <a:xfrm>
            <a:off x="3779838" y="2982913"/>
            <a:ext cx="3686175" cy="519112"/>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rPr>
              <a:t>输出对输入的影响．</a:t>
            </a:r>
          </a:p>
        </p:txBody>
      </p:sp>
      <p:sp>
        <p:nvSpPr>
          <p:cNvPr id="23" name="Rectangle 225"/>
          <p:cNvSpPr>
            <a:spLocks noChangeArrowheads="1"/>
          </p:cNvSpPr>
          <p:nvPr/>
        </p:nvSpPr>
        <p:spPr bwMode="auto">
          <a:xfrm>
            <a:off x="946150" y="3467100"/>
            <a:ext cx="2895600" cy="427038"/>
          </a:xfrm>
          <a:prstGeom prst="rect">
            <a:avLst/>
          </a:prstGeom>
          <a:noFill/>
          <a:ln w="9525">
            <a:noFill/>
            <a:miter lim="800000"/>
            <a:headEnd/>
            <a:tailEnd/>
          </a:ln>
        </p:spPr>
        <p:txBody>
          <a:bodyPr lIns="0" tIns="0" rIns="0" bIns="0">
            <a:spAutoFit/>
          </a:bodyPr>
          <a:lstStyle/>
          <a:p>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o</a:t>
            </a:r>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rPr>
              <a:t> +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f</a:t>
            </a:r>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i</a:t>
            </a:r>
          </a:p>
        </p:txBody>
      </p:sp>
      <p:sp>
        <p:nvSpPr>
          <p:cNvPr id="24" name="Text Box 226"/>
          <p:cNvSpPr txBox="1">
            <a:spLocks noChangeArrowheads="1"/>
          </p:cNvSpPr>
          <p:nvPr/>
        </p:nvSpPr>
        <p:spPr bwMode="auto">
          <a:xfrm>
            <a:off x="3819525" y="3524250"/>
            <a:ext cx="3830638" cy="519113"/>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rPr>
              <a:t>输入对输出的影响．</a:t>
            </a:r>
          </a:p>
        </p:txBody>
      </p:sp>
      <p:grpSp>
        <p:nvGrpSpPr>
          <p:cNvPr id="4" name="Group 227"/>
          <p:cNvGrpSpPr>
            <a:grpSpLocks/>
          </p:cNvGrpSpPr>
          <p:nvPr/>
        </p:nvGrpSpPr>
        <p:grpSpPr bwMode="auto">
          <a:xfrm>
            <a:off x="2097088" y="2908300"/>
            <a:ext cx="1604962" cy="563563"/>
            <a:chOff x="1254" y="1791"/>
            <a:chExt cx="1011" cy="355"/>
          </a:xfrm>
        </p:grpSpPr>
        <p:sp>
          <p:nvSpPr>
            <p:cNvPr id="55344" name="Oval 228"/>
            <p:cNvSpPr>
              <a:spLocks noChangeArrowheads="1"/>
            </p:cNvSpPr>
            <p:nvPr/>
          </p:nvSpPr>
          <p:spPr bwMode="auto">
            <a:xfrm>
              <a:off x="1254" y="1791"/>
              <a:ext cx="521" cy="355"/>
            </a:xfrm>
            <a:prstGeom prst="ellipse">
              <a:avLst/>
            </a:prstGeom>
            <a:noFill/>
            <a:ln w="9525">
              <a:solidFill>
                <a:srgbClr val="FF0000"/>
              </a:solidFill>
              <a:prstDash val="dash"/>
              <a:round/>
              <a:headEnd/>
              <a:tailEnd/>
            </a:ln>
          </p:spPr>
          <p:txBody>
            <a:bodyPr wrap="none" anchor="ctr"/>
            <a:lstStyle/>
            <a:p>
              <a:endParaRPr lang="zh-CN" altLang="en-US" sz="3600">
                <a:latin typeface="Times New Roman" pitchFamily="18" charset="0"/>
              </a:endParaRPr>
            </a:p>
          </p:txBody>
        </p:sp>
        <p:sp>
          <p:nvSpPr>
            <p:cNvPr id="55345" name="Line 229"/>
            <p:cNvSpPr>
              <a:spLocks noChangeShapeType="1"/>
            </p:cNvSpPr>
            <p:nvPr/>
          </p:nvSpPr>
          <p:spPr bwMode="auto">
            <a:xfrm flipH="1">
              <a:off x="1767" y="1957"/>
              <a:ext cx="498" cy="0"/>
            </a:xfrm>
            <a:prstGeom prst="line">
              <a:avLst/>
            </a:prstGeom>
            <a:noFill/>
            <a:ln w="9525">
              <a:solidFill>
                <a:srgbClr val="FF0000"/>
              </a:solidFill>
              <a:round/>
              <a:headEnd/>
              <a:tailEnd type="triangle" w="med" len="med"/>
            </a:ln>
          </p:spPr>
          <p:txBody>
            <a:bodyPr/>
            <a:lstStyle/>
            <a:p>
              <a:endParaRPr lang="zh-CN" altLang="en-US"/>
            </a:p>
          </p:txBody>
        </p:sp>
      </p:grpSp>
      <p:grpSp>
        <p:nvGrpSpPr>
          <p:cNvPr id="5" name="Group 230"/>
          <p:cNvGrpSpPr>
            <a:grpSpLocks/>
          </p:cNvGrpSpPr>
          <p:nvPr/>
        </p:nvGrpSpPr>
        <p:grpSpPr bwMode="auto">
          <a:xfrm>
            <a:off x="2300288" y="3486150"/>
            <a:ext cx="1604962" cy="563563"/>
            <a:chOff x="1254" y="1791"/>
            <a:chExt cx="1011" cy="355"/>
          </a:xfrm>
        </p:grpSpPr>
        <p:sp>
          <p:nvSpPr>
            <p:cNvPr id="55342" name="Oval 231"/>
            <p:cNvSpPr>
              <a:spLocks noChangeArrowheads="1"/>
            </p:cNvSpPr>
            <p:nvPr/>
          </p:nvSpPr>
          <p:spPr bwMode="auto">
            <a:xfrm>
              <a:off x="1254" y="1791"/>
              <a:ext cx="521" cy="355"/>
            </a:xfrm>
            <a:prstGeom prst="ellipse">
              <a:avLst/>
            </a:prstGeom>
            <a:noFill/>
            <a:ln w="9525">
              <a:solidFill>
                <a:srgbClr val="FF0000"/>
              </a:solidFill>
              <a:prstDash val="dash"/>
              <a:round/>
              <a:headEnd/>
              <a:tailEnd/>
            </a:ln>
          </p:spPr>
          <p:txBody>
            <a:bodyPr wrap="none" anchor="ctr"/>
            <a:lstStyle/>
            <a:p>
              <a:endParaRPr lang="zh-CN" altLang="en-US" sz="3600">
                <a:latin typeface="Times New Roman" pitchFamily="18" charset="0"/>
              </a:endParaRPr>
            </a:p>
          </p:txBody>
        </p:sp>
        <p:sp>
          <p:nvSpPr>
            <p:cNvPr id="55343" name="Line 232"/>
            <p:cNvSpPr>
              <a:spLocks noChangeShapeType="1"/>
            </p:cNvSpPr>
            <p:nvPr/>
          </p:nvSpPr>
          <p:spPr bwMode="auto">
            <a:xfrm flipH="1">
              <a:off x="1767" y="1957"/>
              <a:ext cx="498" cy="0"/>
            </a:xfrm>
            <a:prstGeom prst="line">
              <a:avLst/>
            </a:prstGeom>
            <a:noFill/>
            <a:ln w="9525">
              <a:solidFill>
                <a:srgbClr val="FF0000"/>
              </a:solidFill>
              <a:round/>
              <a:headEnd/>
              <a:tailEnd type="triangle" w="med" len="med"/>
            </a:ln>
          </p:spPr>
          <p:txBody>
            <a:bodyPr/>
            <a:lstStyle/>
            <a:p>
              <a:endParaRPr lang="zh-CN" altLang="en-US"/>
            </a:p>
          </p:txBody>
        </p:sp>
      </p:grpSp>
      <p:sp>
        <p:nvSpPr>
          <p:cNvPr id="31" name="Text Box 233"/>
          <p:cNvSpPr txBox="1">
            <a:spLocks noChangeArrowheads="1"/>
          </p:cNvSpPr>
          <p:nvPr/>
        </p:nvSpPr>
        <p:spPr bwMode="auto">
          <a:xfrm>
            <a:off x="2474913" y="4103688"/>
            <a:ext cx="4876800" cy="461962"/>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输出端短路时的输入电阻；</a:t>
            </a:r>
            <a:endParaRPr lang="zh-CN" altLang="en-US" sz="2400">
              <a:solidFill>
                <a:srgbClr val="008000"/>
              </a:solidFill>
              <a:latin typeface="Times New Roman" pitchFamily="18" charset="0"/>
            </a:endParaRPr>
          </a:p>
        </p:txBody>
      </p:sp>
      <p:sp>
        <p:nvSpPr>
          <p:cNvPr id="32" name="Text Box 234"/>
          <p:cNvSpPr txBox="1">
            <a:spLocks noChangeArrowheads="1"/>
          </p:cNvSpPr>
          <p:nvPr/>
        </p:nvSpPr>
        <p:spPr bwMode="auto">
          <a:xfrm>
            <a:off x="2487613" y="4718050"/>
            <a:ext cx="6372225" cy="465138"/>
          </a:xfrm>
          <a:prstGeom prst="rect">
            <a:avLst/>
          </a:prstGeom>
          <a:noFill/>
          <a:ln w="12700" cap="sq">
            <a:noFill/>
            <a:miter lim="800000"/>
            <a:headEnd type="none" w="sm" len="sm"/>
            <a:tailEnd type="none" w="sm" len="sm"/>
          </a:ln>
        </p:spPr>
        <p:txBody>
          <a:bodyPr>
            <a:spAutoFit/>
          </a:bodyPr>
          <a:lstStyle/>
          <a:p>
            <a:pPr>
              <a:lnSpc>
                <a:spcPct val="110000"/>
              </a:lnSpc>
              <a:spcBef>
                <a:spcPct val="50000"/>
              </a:spcBef>
            </a:pPr>
            <a:r>
              <a:rPr lang="zh-CN" altLang="en-US" sz="2400">
                <a:solidFill>
                  <a:srgbClr val="990000"/>
                </a:solidFill>
                <a:latin typeface="宋体" pitchFamily="2" charset="-122"/>
              </a:rPr>
              <a:t>输出端短路时的正向电流传输系数；</a:t>
            </a:r>
            <a:endParaRPr lang="zh-CN" altLang="en-US" sz="2400">
              <a:solidFill>
                <a:srgbClr val="008000"/>
              </a:solidFill>
              <a:latin typeface="Times New Roman" pitchFamily="18" charset="0"/>
            </a:endParaRPr>
          </a:p>
        </p:txBody>
      </p:sp>
      <p:sp>
        <p:nvSpPr>
          <p:cNvPr id="33" name="Text Box 235"/>
          <p:cNvSpPr txBox="1">
            <a:spLocks noChangeArrowheads="1"/>
          </p:cNvSpPr>
          <p:nvPr/>
        </p:nvSpPr>
        <p:spPr bwMode="auto">
          <a:xfrm>
            <a:off x="2454275" y="5345113"/>
            <a:ext cx="6283325" cy="461962"/>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输入端开路时的反向电压传输系数；</a:t>
            </a:r>
          </a:p>
        </p:txBody>
      </p:sp>
      <p:grpSp>
        <p:nvGrpSpPr>
          <p:cNvPr id="6" name="Group 236"/>
          <p:cNvGrpSpPr>
            <a:grpSpLocks/>
          </p:cNvGrpSpPr>
          <p:nvPr/>
        </p:nvGrpSpPr>
        <p:grpSpPr bwMode="auto">
          <a:xfrm>
            <a:off x="579438" y="3865563"/>
            <a:ext cx="1727200" cy="798512"/>
            <a:chOff x="4434" y="2274"/>
            <a:chExt cx="1088" cy="503"/>
          </a:xfrm>
        </p:grpSpPr>
        <p:sp>
          <p:nvSpPr>
            <p:cNvPr id="55336" name="Text Box 237"/>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i</a:t>
              </a:r>
              <a:r>
                <a:rPr lang="en-US" altLang="zh-CN" sz="2800">
                  <a:latin typeface="Times New Roman" pitchFamily="18" charset="0"/>
                </a:rPr>
                <a:t>=</a:t>
              </a:r>
            </a:p>
          </p:txBody>
        </p:sp>
        <p:sp>
          <p:nvSpPr>
            <p:cNvPr id="55337" name="Line 238"/>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38" name="Text Box 239"/>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i</a:t>
              </a:r>
              <a:endParaRPr lang="en-US" altLang="zh-CN">
                <a:latin typeface="Times New Roman" pitchFamily="18" charset="0"/>
              </a:endParaRPr>
            </a:p>
          </p:txBody>
        </p:sp>
        <p:sp>
          <p:nvSpPr>
            <p:cNvPr id="55339" name="Text Box 240"/>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endParaRPr lang="en-US" altLang="zh-CN">
                <a:latin typeface="Times New Roman" pitchFamily="18" charset="0"/>
              </a:endParaRPr>
            </a:p>
          </p:txBody>
        </p:sp>
        <p:sp>
          <p:nvSpPr>
            <p:cNvPr id="55340" name="Line 241"/>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41" name="Text Box 242"/>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r>
                <a:rPr lang="en-US" altLang="zh-CN">
                  <a:latin typeface="Times New Roman" pitchFamily="18" charset="0"/>
                </a:rPr>
                <a:t>=0</a:t>
              </a:r>
            </a:p>
          </p:txBody>
        </p:sp>
      </p:grpSp>
      <p:grpSp>
        <p:nvGrpSpPr>
          <p:cNvPr id="7" name="Group 243"/>
          <p:cNvGrpSpPr>
            <a:grpSpLocks/>
          </p:cNvGrpSpPr>
          <p:nvPr/>
        </p:nvGrpSpPr>
        <p:grpSpPr bwMode="auto">
          <a:xfrm>
            <a:off x="579438" y="4506913"/>
            <a:ext cx="1727200" cy="798512"/>
            <a:chOff x="4434" y="2274"/>
            <a:chExt cx="1088" cy="503"/>
          </a:xfrm>
        </p:grpSpPr>
        <p:sp>
          <p:nvSpPr>
            <p:cNvPr id="55330" name="Text Box 244"/>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f</a:t>
              </a:r>
              <a:r>
                <a:rPr lang="en-US" altLang="zh-CN" sz="2800">
                  <a:latin typeface="Times New Roman" pitchFamily="18" charset="0"/>
                </a:rPr>
                <a:t>=</a:t>
              </a:r>
            </a:p>
          </p:txBody>
        </p:sp>
        <p:sp>
          <p:nvSpPr>
            <p:cNvPr id="55331" name="Line 245"/>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32" name="Text Box 246"/>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0</a:t>
              </a:r>
              <a:endParaRPr lang="en-US" altLang="zh-CN">
                <a:latin typeface="Times New Roman" pitchFamily="18" charset="0"/>
              </a:endParaRPr>
            </a:p>
          </p:txBody>
        </p:sp>
        <p:sp>
          <p:nvSpPr>
            <p:cNvPr id="55333" name="Text Box 247"/>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endParaRPr lang="en-US" altLang="zh-CN">
                <a:latin typeface="Times New Roman" pitchFamily="18" charset="0"/>
              </a:endParaRPr>
            </a:p>
          </p:txBody>
        </p:sp>
        <p:sp>
          <p:nvSpPr>
            <p:cNvPr id="55334" name="Line 248"/>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35" name="Text Box 249"/>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r>
                <a:rPr lang="en-US" altLang="zh-CN">
                  <a:latin typeface="Times New Roman" pitchFamily="18" charset="0"/>
                </a:rPr>
                <a:t>=0</a:t>
              </a:r>
            </a:p>
          </p:txBody>
        </p:sp>
      </p:grpSp>
      <p:grpSp>
        <p:nvGrpSpPr>
          <p:cNvPr id="8" name="Group 250"/>
          <p:cNvGrpSpPr>
            <a:grpSpLocks/>
          </p:cNvGrpSpPr>
          <p:nvPr/>
        </p:nvGrpSpPr>
        <p:grpSpPr bwMode="auto">
          <a:xfrm>
            <a:off x="585788" y="5156200"/>
            <a:ext cx="1727200" cy="798513"/>
            <a:chOff x="4434" y="2274"/>
            <a:chExt cx="1088" cy="503"/>
          </a:xfrm>
        </p:grpSpPr>
        <p:sp>
          <p:nvSpPr>
            <p:cNvPr id="55324" name="Text Box 251"/>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r</a:t>
              </a:r>
              <a:r>
                <a:rPr lang="en-US" altLang="zh-CN" sz="2800">
                  <a:latin typeface="Times New Roman" pitchFamily="18" charset="0"/>
                </a:rPr>
                <a:t>=</a:t>
              </a:r>
            </a:p>
          </p:txBody>
        </p:sp>
        <p:sp>
          <p:nvSpPr>
            <p:cNvPr id="55325" name="Line 252"/>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26" name="Text Box 253"/>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i</a:t>
              </a:r>
              <a:endParaRPr lang="en-US" altLang="zh-CN">
                <a:latin typeface="Times New Roman" pitchFamily="18" charset="0"/>
              </a:endParaRPr>
            </a:p>
          </p:txBody>
        </p:sp>
        <p:sp>
          <p:nvSpPr>
            <p:cNvPr id="55327" name="Text Box 254"/>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endParaRPr lang="en-US" altLang="zh-CN">
                <a:latin typeface="Times New Roman" pitchFamily="18" charset="0"/>
              </a:endParaRPr>
            </a:p>
          </p:txBody>
        </p:sp>
        <p:sp>
          <p:nvSpPr>
            <p:cNvPr id="55328" name="Line 255"/>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29" name="Text Box 256"/>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r>
                <a:rPr lang="en-US" altLang="zh-CN">
                  <a:latin typeface="Times New Roman" pitchFamily="18" charset="0"/>
                </a:rPr>
                <a:t>=0</a:t>
              </a:r>
            </a:p>
          </p:txBody>
        </p:sp>
      </p:grpSp>
      <p:grpSp>
        <p:nvGrpSpPr>
          <p:cNvPr id="9" name="Group 257"/>
          <p:cNvGrpSpPr>
            <a:grpSpLocks/>
          </p:cNvGrpSpPr>
          <p:nvPr/>
        </p:nvGrpSpPr>
        <p:grpSpPr bwMode="auto">
          <a:xfrm>
            <a:off x="561975" y="5865813"/>
            <a:ext cx="1727200" cy="798512"/>
            <a:chOff x="4434" y="2274"/>
            <a:chExt cx="1088" cy="503"/>
          </a:xfrm>
        </p:grpSpPr>
        <p:sp>
          <p:nvSpPr>
            <p:cNvPr id="55318" name="Text Box 258"/>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0</a:t>
              </a:r>
              <a:r>
                <a:rPr lang="en-US" altLang="zh-CN" sz="2800">
                  <a:latin typeface="Times New Roman" pitchFamily="18" charset="0"/>
                </a:rPr>
                <a:t>=</a:t>
              </a:r>
            </a:p>
          </p:txBody>
        </p:sp>
        <p:sp>
          <p:nvSpPr>
            <p:cNvPr id="55319" name="Line 259"/>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20" name="Text Box 260"/>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0</a:t>
              </a:r>
              <a:endParaRPr lang="en-US" altLang="zh-CN">
                <a:latin typeface="Times New Roman" pitchFamily="18" charset="0"/>
              </a:endParaRPr>
            </a:p>
          </p:txBody>
        </p:sp>
        <p:sp>
          <p:nvSpPr>
            <p:cNvPr id="55321" name="Text Box 261"/>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endParaRPr lang="en-US" altLang="zh-CN">
                <a:latin typeface="Times New Roman" pitchFamily="18" charset="0"/>
              </a:endParaRPr>
            </a:p>
          </p:txBody>
        </p:sp>
        <p:sp>
          <p:nvSpPr>
            <p:cNvPr id="55322" name="Line 262"/>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23" name="Text Box 263"/>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r>
                <a:rPr lang="en-US" altLang="zh-CN">
                  <a:latin typeface="Times New Roman" pitchFamily="18" charset="0"/>
                </a:rPr>
                <a:t>=0</a:t>
              </a:r>
            </a:p>
          </p:txBody>
        </p:sp>
      </p:grpSp>
      <p:sp>
        <p:nvSpPr>
          <p:cNvPr id="62" name="Text Box 264"/>
          <p:cNvSpPr txBox="1">
            <a:spLocks noChangeArrowheads="1"/>
          </p:cNvSpPr>
          <p:nvPr/>
        </p:nvSpPr>
        <p:spPr bwMode="auto">
          <a:xfrm>
            <a:off x="2468563" y="6048375"/>
            <a:ext cx="5248275" cy="46196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输入端开路时的输出电导。</a:t>
            </a:r>
          </a:p>
        </p:txBody>
      </p:sp>
      <p:sp>
        <p:nvSpPr>
          <p:cNvPr id="63" name="Text Box 265"/>
          <p:cNvSpPr txBox="1">
            <a:spLocks noChangeArrowheads="1"/>
          </p:cNvSpPr>
          <p:nvPr/>
        </p:nvSpPr>
        <p:spPr bwMode="auto">
          <a:xfrm>
            <a:off x="6834188" y="3389313"/>
            <a:ext cx="2249487" cy="1173162"/>
          </a:xfrm>
          <a:prstGeom prst="rect">
            <a:avLst/>
          </a:prstGeom>
          <a:solidFill>
            <a:schemeClr val="bg1"/>
          </a:solidFill>
          <a:ln w="12700" cap="sq">
            <a:noFill/>
            <a:miter lim="800000"/>
            <a:headEnd type="none" w="sm" len="sm"/>
            <a:tailEnd type="none" w="sm" len="sm"/>
          </a:ln>
        </p:spPr>
        <p:txBody>
          <a:bodyPr>
            <a:spAutoFit/>
          </a:bodyPr>
          <a:lstStyle/>
          <a:p>
            <a:pPr>
              <a:lnSpc>
                <a:spcPct val="130000"/>
              </a:lnSpc>
              <a:spcBef>
                <a:spcPct val="50000"/>
              </a:spcBef>
            </a:pPr>
            <a:r>
              <a:rPr lang="zh-CN" altLang="en-US" dirty="0">
                <a:solidFill>
                  <a:srgbClr val="3333CC"/>
                </a:solidFill>
                <a:latin typeface="宋体" pitchFamily="2" charset="-122"/>
              </a:rPr>
              <a:t>四个参数量纲各不相同</a:t>
            </a:r>
            <a:r>
              <a:rPr lang="en-US" altLang="zh-CN" dirty="0">
                <a:solidFill>
                  <a:srgbClr val="3333CC"/>
                </a:solidFill>
                <a:latin typeface="宋体" pitchFamily="2" charset="-122"/>
              </a:rPr>
              <a:t>,</a:t>
            </a:r>
            <a:r>
              <a:rPr lang="zh-CN" altLang="en-US" dirty="0">
                <a:solidFill>
                  <a:srgbClr val="3333CC"/>
                </a:solidFill>
                <a:latin typeface="宋体" pitchFamily="2" charset="-122"/>
              </a:rPr>
              <a:t>故称为混合</a:t>
            </a:r>
            <a:r>
              <a:rPr lang="en-US" altLang="zh-CN" dirty="0">
                <a:solidFill>
                  <a:srgbClr val="3333CC"/>
                </a:solidFill>
                <a:latin typeface="宋体" pitchFamily="2" charset="-122"/>
              </a:rPr>
              <a:t>H</a:t>
            </a:r>
            <a:r>
              <a:rPr lang="zh-CN" altLang="en-US" dirty="0">
                <a:solidFill>
                  <a:srgbClr val="3333CC"/>
                </a:solidFill>
                <a:latin typeface="宋体" pitchFamily="2" charset="-122"/>
              </a:rPr>
              <a:t>参数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74"/>
                                        </p:tgtEl>
                                        <p:attrNameLst>
                                          <p:attrName>style.visibility</p:attrName>
                                        </p:attrNameLst>
                                      </p:cBhvr>
                                      <p:to>
                                        <p:strVal val="visible"/>
                                      </p:to>
                                    </p:set>
                                    <p:anim calcmode="lin" valueType="num">
                                      <p:cBhvr additive="base">
                                        <p:cTn id="7" dur="500" fill="hold"/>
                                        <p:tgtEl>
                                          <p:spTgt spid="73774"/>
                                        </p:tgtEl>
                                        <p:attrNameLst>
                                          <p:attrName>ppt_x</p:attrName>
                                        </p:attrNameLst>
                                      </p:cBhvr>
                                      <p:tavLst>
                                        <p:tav tm="0">
                                          <p:val>
                                            <p:strVal val="0-#ppt_w/2"/>
                                          </p:val>
                                        </p:tav>
                                        <p:tav tm="100000">
                                          <p:val>
                                            <p:strVal val="#ppt_x"/>
                                          </p:val>
                                        </p:tav>
                                      </p:tavLst>
                                    </p:anim>
                                    <p:anim calcmode="lin" valueType="num">
                                      <p:cBhvr additive="base">
                                        <p:cTn id="8" dur="500" fill="hold"/>
                                        <p:tgtEl>
                                          <p:spTgt spid="737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fltVal val="0"/>
                                          </p:val>
                                        </p:tav>
                                        <p:tav tm="100000">
                                          <p:val>
                                            <p:strVal val="#ppt_w"/>
                                          </p:val>
                                        </p:tav>
                                      </p:tavLst>
                                    </p:anim>
                                    <p:anim calcmode="lin" valueType="num">
                                      <p:cBhvr>
                                        <p:cTn id="35" dur="1000" fill="hold"/>
                                        <p:tgtEl>
                                          <p:spTgt spid="23"/>
                                        </p:tgtEl>
                                        <p:attrNameLst>
                                          <p:attrName>ppt_h</p:attrName>
                                        </p:attrNameLst>
                                      </p:cBhvr>
                                      <p:tavLst>
                                        <p:tav tm="0">
                                          <p:val>
                                            <p:fltVal val="0"/>
                                          </p:val>
                                        </p:tav>
                                        <p:tav tm="100000">
                                          <p:val>
                                            <p:strVal val="#ppt_h"/>
                                          </p:val>
                                        </p:tav>
                                      </p:tavLst>
                                    </p:anim>
                                    <p:anim calcmode="lin" valueType="num">
                                      <p:cBhvr>
                                        <p:cTn id="3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3"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linds(horizontal)">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1+#ppt_w/2"/>
                                          </p:val>
                                        </p:tav>
                                        <p:tav tm="100000">
                                          <p:val>
                                            <p:strVal val="#ppt_x"/>
                                          </p:val>
                                        </p:tav>
                                      </p:tavLst>
                                    </p:anim>
                                    <p:anim calcmode="lin" valueType="num">
                                      <p:cBhvr additive="base">
                                        <p:cTn id="7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blinds(horizontal)">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500" fill="hold"/>
                                        <p:tgtEl>
                                          <p:spTgt spid="33"/>
                                        </p:tgtEl>
                                        <p:attrNameLst>
                                          <p:attrName>ppt_x</p:attrName>
                                        </p:attrNameLst>
                                      </p:cBhvr>
                                      <p:tavLst>
                                        <p:tav tm="0">
                                          <p:val>
                                            <p:strVal val="1+#ppt_w/2"/>
                                          </p:val>
                                        </p:tav>
                                        <p:tav tm="100000">
                                          <p:val>
                                            <p:strVal val="#ppt_x"/>
                                          </p:val>
                                        </p:tav>
                                      </p:tavLst>
                                    </p:anim>
                                    <p:anim calcmode="lin" valueType="num">
                                      <p:cBhvr additive="base">
                                        <p:cTn id="8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blinds(horizontal)">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1+#ppt_w/2"/>
                                          </p:val>
                                        </p:tav>
                                        <p:tav tm="100000">
                                          <p:val>
                                            <p:strVal val="#ppt_x"/>
                                          </p:val>
                                        </p:tav>
                                      </p:tavLst>
                                    </p:anim>
                                    <p:anim calcmode="lin" valueType="num">
                                      <p:cBhvr additive="base">
                                        <p:cTn id="9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strips(downRight)">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utoUpdateAnimBg="0"/>
      <p:bldP spid="24" grpId="0"/>
      <p:bldP spid="31" grpId="0" autoUpdateAnimBg="0"/>
      <p:bldP spid="32" grpId="0" autoUpdateAnimBg="0"/>
      <p:bldP spid="33" grpId="0" autoUpdateAnimBg="0"/>
      <p:bldP spid="62" grpId="0" autoUpdateAnimBg="0"/>
      <p:bldP spid="63"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6" name="日期占位符 1"/>
          <p:cNvSpPr>
            <a:spLocks noGrp="1"/>
          </p:cNvSpPr>
          <p:nvPr>
            <p:ph type="dt" sz="quarter" idx="10"/>
          </p:nvPr>
        </p:nvSpPr>
        <p:spPr>
          <a:noFill/>
        </p:spPr>
        <p:txBody>
          <a:bodyPr/>
          <a:lstStyle/>
          <a:p>
            <a:fld id="{305C2F6E-09B6-4145-AADA-DA46A771D1C5}" type="datetime1">
              <a:rPr lang="zh-CN" altLang="en-US" smtClean="0">
                <a:latin typeface="Arial" pitchFamily="34" charset="0"/>
              </a:rPr>
              <a:pPr/>
              <a:t>2019-10-16</a:t>
            </a:fld>
            <a:endParaRPr lang="en-US" altLang="zh-CN" smtClean="0">
              <a:latin typeface="Arial" pitchFamily="34" charset="0"/>
            </a:endParaRPr>
          </a:p>
        </p:txBody>
      </p:sp>
      <p:sp>
        <p:nvSpPr>
          <p:cNvPr id="5633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56338" name="灯片编号占位符 3"/>
          <p:cNvSpPr>
            <a:spLocks noGrp="1"/>
          </p:cNvSpPr>
          <p:nvPr>
            <p:ph type="sldNum" sz="quarter" idx="12"/>
          </p:nvPr>
        </p:nvSpPr>
        <p:spPr>
          <a:noFill/>
        </p:spPr>
        <p:txBody>
          <a:bodyPr/>
          <a:lstStyle/>
          <a:p>
            <a:fld id="{E55B7CC8-6CEF-4F33-B642-88E3C906FBE5}" type="slidenum">
              <a:rPr lang="en-US" altLang="zh-CN" smtClean="0">
                <a:latin typeface="Arial" pitchFamily="34" charset="0"/>
              </a:rPr>
              <a:pPr/>
              <a:t>75</a:t>
            </a:fld>
            <a:endParaRPr lang="en-US" altLang="zh-CN" smtClean="0">
              <a:latin typeface="Arial" pitchFamily="34" charset="0"/>
            </a:endParaRPr>
          </a:p>
        </p:txBody>
      </p:sp>
      <p:sp>
        <p:nvSpPr>
          <p:cNvPr id="56339" name="Text Box 7"/>
          <p:cNvSpPr txBox="1">
            <a:spLocks noChangeArrowheads="1"/>
          </p:cNvSpPr>
          <p:nvPr/>
        </p:nvSpPr>
        <p:spPr bwMode="auto">
          <a:xfrm>
            <a:off x="206375" y="134938"/>
            <a:ext cx="31464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en-US" altLang="zh-CN" sz="2400"/>
              <a:t>BJT</a:t>
            </a:r>
            <a:r>
              <a:rPr lang="zh-CN" altLang="en-US" sz="2400"/>
              <a:t>的</a:t>
            </a:r>
            <a:r>
              <a:rPr lang="en-US" altLang="zh-CN" sz="2400"/>
              <a:t>H</a:t>
            </a:r>
            <a:r>
              <a:rPr lang="zh-CN" altLang="en-US" sz="2400"/>
              <a:t>参数的引出</a:t>
            </a:r>
            <a:endParaRPr lang="zh-CN" altLang="en-US" sz="2400" baseline="-25000"/>
          </a:p>
        </p:txBody>
      </p:sp>
      <p:grpSp>
        <p:nvGrpSpPr>
          <p:cNvPr id="2" name="Group 8"/>
          <p:cNvGrpSpPr>
            <a:grpSpLocks/>
          </p:cNvGrpSpPr>
          <p:nvPr/>
        </p:nvGrpSpPr>
        <p:grpSpPr bwMode="auto">
          <a:xfrm>
            <a:off x="2905125" y="492125"/>
            <a:ext cx="2917825" cy="2146300"/>
            <a:chOff x="3244" y="249"/>
            <a:chExt cx="1838" cy="1352"/>
          </a:xfrm>
        </p:grpSpPr>
        <p:sp>
          <p:nvSpPr>
            <p:cNvPr id="56344" name="Line 9"/>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56345" name="Line 10"/>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56346" name="Oval 11"/>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47" name="Line 12"/>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56348" name="Line 13"/>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56349" name="Oval 14"/>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50" name="Line 15"/>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56351" name="Oval 16"/>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6324" name="Object 17"/>
            <p:cNvGraphicFramePr>
              <a:graphicFrameLocks noChangeAspect="1"/>
            </p:cNvGraphicFramePr>
            <p:nvPr/>
          </p:nvGraphicFramePr>
          <p:xfrm>
            <a:off x="4302" y="756"/>
            <a:ext cx="135" cy="159"/>
          </p:xfrm>
          <a:graphic>
            <a:graphicData uri="http://schemas.openxmlformats.org/presentationml/2006/ole">
              <p:oleObj spid="_x0000_s489474" name="公式" r:id="rId6" imgW="114201" imgH="139579" progId="Equation.3">
                <p:embed/>
              </p:oleObj>
            </a:graphicData>
          </a:graphic>
        </p:graphicFrame>
        <p:graphicFrame>
          <p:nvGraphicFramePr>
            <p:cNvPr id="56325" name="Object 18"/>
            <p:cNvGraphicFramePr>
              <a:graphicFrameLocks noChangeAspect="1"/>
            </p:cNvGraphicFramePr>
            <p:nvPr/>
          </p:nvGraphicFramePr>
          <p:xfrm>
            <a:off x="3909" y="1042"/>
            <a:ext cx="139" cy="187"/>
          </p:xfrm>
          <a:graphic>
            <a:graphicData uri="http://schemas.openxmlformats.org/presentationml/2006/ole">
              <p:oleObj spid="_x0000_s489475" name="公式" r:id="rId7" imgW="126725" imgH="177415" progId="Equation.3">
                <p:embed/>
              </p:oleObj>
            </a:graphicData>
          </a:graphic>
        </p:graphicFrame>
        <p:graphicFrame>
          <p:nvGraphicFramePr>
            <p:cNvPr id="56326" name="Object 19"/>
            <p:cNvGraphicFramePr>
              <a:graphicFrameLocks noChangeAspect="1"/>
            </p:cNvGraphicFramePr>
            <p:nvPr/>
          </p:nvGraphicFramePr>
          <p:xfrm>
            <a:off x="4299" y="1220"/>
            <a:ext cx="130" cy="152"/>
          </p:xfrm>
          <a:graphic>
            <a:graphicData uri="http://schemas.openxmlformats.org/presentationml/2006/ole">
              <p:oleObj spid="_x0000_s489476" name="公式" r:id="rId8" imgW="114201" imgH="139579" progId="Equation.3">
                <p:embed/>
              </p:oleObj>
            </a:graphicData>
          </a:graphic>
        </p:graphicFrame>
        <p:sp>
          <p:nvSpPr>
            <p:cNvPr id="56352" name="Line 20"/>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56353" name="Line 21"/>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56354" name="Line 22"/>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56355" name="Oval 23"/>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56" name="Oval 24"/>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6327" name="Object 25"/>
            <p:cNvGraphicFramePr>
              <a:graphicFrameLocks noChangeAspect="1"/>
            </p:cNvGraphicFramePr>
            <p:nvPr/>
          </p:nvGraphicFramePr>
          <p:xfrm>
            <a:off x="4252" y="926"/>
            <a:ext cx="210" cy="218"/>
          </p:xfrm>
          <a:graphic>
            <a:graphicData uri="http://schemas.openxmlformats.org/presentationml/2006/ole">
              <p:oleObj spid="_x0000_s489477" name="公式" r:id="rId9" imgW="152268" imgH="164957" progId="Equation.3">
                <p:embed/>
              </p:oleObj>
            </a:graphicData>
          </a:graphic>
        </p:graphicFrame>
        <p:graphicFrame>
          <p:nvGraphicFramePr>
            <p:cNvPr id="56328" name="Object 26"/>
            <p:cNvGraphicFramePr>
              <a:graphicFrameLocks noChangeAspect="1"/>
            </p:cNvGraphicFramePr>
            <p:nvPr/>
          </p:nvGraphicFramePr>
          <p:xfrm>
            <a:off x="3318" y="977"/>
            <a:ext cx="153" cy="147"/>
          </p:xfrm>
          <a:graphic>
            <a:graphicData uri="http://schemas.openxmlformats.org/presentationml/2006/ole">
              <p:oleObj spid="_x0000_s489478" name="公式" r:id="rId10" imgW="139700" imgH="139700" progId="Equation.3">
                <p:embed/>
              </p:oleObj>
            </a:graphicData>
          </a:graphic>
        </p:graphicFrame>
        <p:graphicFrame>
          <p:nvGraphicFramePr>
            <p:cNvPr id="56329" name="Object 27"/>
            <p:cNvGraphicFramePr>
              <a:graphicFrameLocks noChangeAspect="1"/>
            </p:cNvGraphicFramePr>
            <p:nvPr/>
          </p:nvGraphicFramePr>
          <p:xfrm>
            <a:off x="3336" y="1469"/>
            <a:ext cx="153" cy="81"/>
          </p:xfrm>
          <a:graphic>
            <a:graphicData uri="http://schemas.openxmlformats.org/presentationml/2006/ole">
              <p:oleObj spid="_x0000_s489479" name="公式" r:id="rId11" imgW="139518" imgH="76101" progId="Equation.3">
                <p:embed/>
              </p:oleObj>
            </a:graphicData>
          </a:graphic>
        </p:graphicFrame>
        <p:graphicFrame>
          <p:nvGraphicFramePr>
            <p:cNvPr id="56330" name="Object 28"/>
            <p:cNvGraphicFramePr>
              <a:graphicFrameLocks noChangeAspect="1"/>
            </p:cNvGraphicFramePr>
            <p:nvPr/>
          </p:nvGraphicFramePr>
          <p:xfrm>
            <a:off x="3244" y="1119"/>
            <a:ext cx="314" cy="269"/>
          </p:xfrm>
          <a:graphic>
            <a:graphicData uri="http://schemas.openxmlformats.org/presentationml/2006/ole">
              <p:oleObj spid="_x0000_s489480" name="公式" r:id="rId12" imgW="241091" imgH="215713" progId="Equation.3">
                <p:embed/>
              </p:oleObj>
            </a:graphicData>
          </a:graphic>
        </p:graphicFrame>
        <p:sp>
          <p:nvSpPr>
            <p:cNvPr id="56357" name="Line 29"/>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6331" name="Object 30"/>
            <p:cNvGraphicFramePr>
              <a:graphicFrameLocks noChangeAspect="1"/>
            </p:cNvGraphicFramePr>
            <p:nvPr/>
          </p:nvGraphicFramePr>
          <p:xfrm>
            <a:off x="3698" y="712"/>
            <a:ext cx="167" cy="227"/>
          </p:xfrm>
          <a:graphic>
            <a:graphicData uri="http://schemas.openxmlformats.org/presentationml/2006/ole">
              <p:oleObj spid="_x0000_s489481" name="公式" r:id="rId13" imgW="152268" imgH="215713" progId="Equation.3">
                <p:embed/>
              </p:oleObj>
            </a:graphicData>
          </a:graphic>
        </p:graphicFrame>
        <p:sp>
          <p:nvSpPr>
            <p:cNvPr id="56358" name="Line 31"/>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6332" name="Object 32"/>
            <p:cNvGraphicFramePr>
              <a:graphicFrameLocks noChangeAspect="1"/>
            </p:cNvGraphicFramePr>
            <p:nvPr/>
          </p:nvGraphicFramePr>
          <p:xfrm>
            <a:off x="4460" y="249"/>
            <a:ext cx="167" cy="240"/>
          </p:xfrm>
          <a:graphic>
            <a:graphicData uri="http://schemas.openxmlformats.org/presentationml/2006/ole">
              <p:oleObj spid="_x0000_s489482" name="公式" r:id="rId14" imgW="152334" imgH="228501" progId="Equation.3">
                <p:embed/>
              </p:oleObj>
            </a:graphicData>
          </a:graphic>
        </p:graphicFrame>
        <p:graphicFrame>
          <p:nvGraphicFramePr>
            <p:cNvPr id="56333" name="Object 33"/>
            <p:cNvGraphicFramePr>
              <a:graphicFrameLocks noChangeAspect="1"/>
            </p:cNvGraphicFramePr>
            <p:nvPr/>
          </p:nvGraphicFramePr>
          <p:xfrm>
            <a:off x="4861" y="484"/>
            <a:ext cx="153" cy="147"/>
          </p:xfrm>
          <a:graphic>
            <a:graphicData uri="http://schemas.openxmlformats.org/presentationml/2006/ole">
              <p:oleObj spid="_x0000_s489483" name="公式" r:id="rId15" imgW="139700" imgH="139700" progId="Equation.3">
                <p:embed/>
              </p:oleObj>
            </a:graphicData>
          </a:graphic>
        </p:graphicFrame>
        <p:graphicFrame>
          <p:nvGraphicFramePr>
            <p:cNvPr id="56334" name="Object 34"/>
            <p:cNvGraphicFramePr>
              <a:graphicFrameLocks noChangeAspect="1"/>
            </p:cNvGraphicFramePr>
            <p:nvPr/>
          </p:nvGraphicFramePr>
          <p:xfrm>
            <a:off x="4886" y="1520"/>
            <a:ext cx="153" cy="81"/>
          </p:xfrm>
          <a:graphic>
            <a:graphicData uri="http://schemas.openxmlformats.org/presentationml/2006/ole">
              <p:oleObj spid="_x0000_s489484" name="公式" r:id="rId16" imgW="139518" imgH="76101" progId="Equation.3">
                <p:embed/>
              </p:oleObj>
            </a:graphicData>
          </a:graphic>
        </p:graphicFrame>
        <p:graphicFrame>
          <p:nvGraphicFramePr>
            <p:cNvPr id="56335" name="Object 35"/>
            <p:cNvGraphicFramePr>
              <a:graphicFrameLocks noChangeAspect="1"/>
            </p:cNvGraphicFramePr>
            <p:nvPr/>
          </p:nvGraphicFramePr>
          <p:xfrm>
            <a:off x="4768" y="910"/>
            <a:ext cx="314" cy="285"/>
          </p:xfrm>
          <a:graphic>
            <a:graphicData uri="http://schemas.openxmlformats.org/presentationml/2006/ole">
              <p:oleObj spid="_x0000_s489485" name="公式" r:id="rId17" imgW="241300" imgH="228600" progId="Equation.3">
                <p:embed/>
              </p:oleObj>
            </a:graphicData>
          </a:graphic>
        </p:graphicFrame>
      </p:grpSp>
      <p:sp>
        <p:nvSpPr>
          <p:cNvPr id="265252" name="Text Box 36"/>
          <p:cNvSpPr txBox="1">
            <a:spLocks noChangeArrowheads="1"/>
          </p:cNvSpPr>
          <p:nvPr/>
        </p:nvSpPr>
        <p:spPr bwMode="auto">
          <a:xfrm>
            <a:off x="4056063" y="2714625"/>
            <a:ext cx="1249362"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sp>
        <p:nvSpPr>
          <p:cNvPr id="265253" name="Text Box 37"/>
          <p:cNvSpPr txBox="1">
            <a:spLocks noChangeArrowheads="1"/>
          </p:cNvSpPr>
          <p:nvPr/>
        </p:nvSpPr>
        <p:spPr bwMode="auto">
          <a:xfrm>
            <a:off x="285750" y="3190875"/>
            <a:ext cx="8374063"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以</a:t>
            </a:r>
            <a:r>
              <a:rPr lang="en-US" altLang="zh-CN" sz="2400"/>
              <a:t>i</a:t>
            </a:r>
            <a:r>
              <a:rPr lang="en-US" altLang="zh-CN" sz="2400" baseline="-25000"/>
              <a:t>B</a:t>
            </a:r>
            <a:r>
              <a:rPr lang="zh-CN" altLang="en-US" sz="2400"/>
              <a:t>、</a:t>
            </a:r>
            <a:r>
              <a:rPr lang="en-US" altLang="zh-CN" sz="2400"/>
              <a:t>v</a:t>
            </a:r>
            <a:r>
              <a:rPr lang="en-US" altLang="zh-CN" sz="2400" baseline="-25000"/>
              <a:t>CE</a:t>
            </a:r>
            <a:r>
              <a:rPr lang="zh-CN" altLang="en-US" sz="2400"/>
              <a:t>作自变量，</a:t>
            </a:r>
            <a:r>
              <a:rPr lang="en-US" altLang="zh-CN" sz="2400"/>
              <a:t>v</a:t>
            </a:r>
            <a:r>
              <a:rPr lang="en-US" altLang="zh-CN" sz="2400" baseline="-25000"/>
              <a:t>BE</a:t>
            </a:r>
            <a:r>
              <a:rPr lang="zh-CN" altLang="en-US" sz="2400"/>
              <a:t>、</a:t>
            </a:r>
            <a:r>
              <a:rPr lang="en-US" altLang="zh-CN" sz="2400"/>
              <a:t>i</a:t>
            </a:r>
            <a:r>
              <a:rPr lang="en-US" altLang="zh-CN" sz="2400" baseline="-25000"/>
              <a:t>C</a:t>
            </a:r>
            <a:r>
              <a:rPr lang="zh-CN" altLang="en-US" sz="2400"/>
              <a:t>作变量，由</a:t>
            </a:r>
            <a:r>
              <a:rPr lang="en-US" altLang="zh-CN" sz="2400"/>
              <a:t>BJT</a:t>
            </a:r>
            <a:r>
              <a:rPr lang="zh-CN" altLang="en-US" sz="2400"/>
              <a:t>的输入、输出特性曲线：</a:t>
            </a:r>
          </a:p>
        </p:txBody>
      </p:sp>
      <p:graphicFrame>
        <p:nvGraphicFramePr>
          <p:cNvPr id="265254" name="Object 38"/>
          <p:cNvGraphicFramePr>
            <a:graphicFrameLocks noChangeAspect="1"/>
          </p:cNvGraphicFramePr>
          <p:nvPr/>
        </p:nvGraphicFramePr>
        <p:xfrm>
          <a:off x="1714500" y="4143375"/>
          <a:ext cx="2530475" cy="542925"/>
        </p:xfrm>
        <a:graphic>
          <a:graphicData uri="http://schemas.openxmlformats.org/presentationml/2006/ole">
            <p:oleObj spid="_x0000_s489486" name="公式" r:id="rId18" imgW="1054100" imgH="228600" progId="Equation.3">
              <p:embed/>
            </p:oleObj>
          </a:graphicData>
        </a:graphic>
      </p:graphicFrame>
      <p:graphicFrame>
        <p:nvGraphicFramePr>
          <p:cNvPr id="265255" name="Object 39"/>
          <p:cNvGraphicFramePr>
            <a:graphicFrameLocks noChangeAspect="1"/>
          </p:cNvGraphicFramePr>
          <p:nvPr/>
        </p:nvGraphicFramePr>
        <p:xfrm>
          <a:off x="5207000" y="4064000"/>
          <a:ext cx="2347913" cy="542925"/>
        </p:xfrm>
        <a:graphic>
          <a:graphicData uri="http://schemas.openxmlformats.org/presentationml/2006/ole">
            <p:oleObj spid="_x0000_s489487" name="公式" r:id="rId19" imgW="977900" imgH="228600" progId="Equation.3">
              <p:embed/>
            </p:oleObj>
          </a:graphicData>
        </a:graphic>
      </p:graphicFrame>
      <p:sp>
        <p:nvSpPr>
          <p:cNvPr id="265256" name="Text Box 40"/>
          <p:cNvSpPr txBox="1">
            <a:spLocks noChangeArrowheads="1"/>
          </p:cNvSpPr>
          <p:nvPr/>
        </p:nvSpPr>
        <p:spPr bwMode="auto">
          <a:xfrm>
            <a:off x="722313" y="4937125"/>
            <a:ext cx="7778750" cy="12017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式中各量均为总瞬时值，小信号模型指</a:t>
            </a:r>
            <a:r>
              <a:rPr lang="en-US" altLang="zh-CN" sz="2400"/>
              <a:t>BJT</a:t>
            </a:r>
            <a:r>
              <a:rPr lang="zh-CN" altLang="en-US" sz="2400"/>
              <a:t>在交流低频小信号工作状态下的模型，即考虑各量之间微变关系</a:t>
            </a:r>
            <a:r>
              <a:rPr lang="en-US" altLang="zh-CN" sz="2400"/>
              <a:t>——</a:t>
            </a:r>
            <a:r>
              <a:rPr lang="zh-CN" altLang="en-US" sz="2400"/>
              <a:t>取全微分。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3" presetClass="entr" presetSubtype="10" fill="hold" grpId="0" nodeType="withEffect">
                                  <p:stCondLst>
                                    <p:cond delay="0"/>
                                  </p:stCondLst>
                                  <p:childTnLst>
                                    <p:set>
                                      <p:cBhvr>
                                        <p:cTn id="9" dur="1" fill="hold">
                                          <p:stCondLst>
                                            <p:cond delay="0"/>
                                          </p:stCondLst>
                                        </p:cTn>
                                        <p:tgtEl>
                                          <p:spTgt spid="265252"/>
                                        </p:tgtEl>
                                        <p:attrNameLst>
                                          <p:attrName>style.visibility</p:attrName>
                                        </p:attrNameLst>
                                      </p:cBhvr>
                                      <p:to>
                                        <p:strVal val="visible"/>
                                      </p:to>
                                    </p:set>
                                    <p:animEffect transition="in" filter="blinds(horizontal)">
                                      <p:cBhvr>
                                        <p:cTn id="10" dur="500"/>
                                        <p:tgtEl>
                                          <p:spTgt spid="26525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5253"/>
                                        </p:tgtEl>
                                        <p:attrNameLst>
                                          <p:attrName>style.visibility</p:attrName>
                                        </p:attrNameLst>
                                      </p:cBhvr>
                                      <p:to>
                                        <p:strVal val="visible"/>
                                      </p:to>
                                    </p:set>
                                    <p:animEffect transition="in" filter="blinds(horizontal)">
                                      <p:cBhvr>
                                        <p:cTn id="15" dur="500"/>
                                        <p:tgtEl>
                                          <p:spTgt spid="265253"/>
                                        </p:tgtEl>
                                      </p:cBhvr>
                                    </p:animEffect>
                                  </p:childTnLst>
                                  <p:subTnLst>
                                    <p:audio>
                                      <p:cMediaNode>
                                        <p:cTn display="0" masterRel="sameClick">
                                          <p:stCondLst>
                                            <p:cond evt="begin" delay="0">
                                              <p:tn val="13"/>
                                            </p:cond>
                                          </p:stCondLst>
                                          <p:endCondLst>
                                            <p:cond evt="onStopAudio" delay="0">
                                              <p:tgtEl>
                                                <p:sldTgt/>
                                              </p:tgtEl>
                                            </p:cond>
                                          </p:endCondLst>
                                        </p:cTn>
                                        <p:tgtEl>
                                          <p:sndTgt r:embed="rId5" name="chimes.wav"/>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5254"/>
                                        </p:tgtEl>
                                        <p:attrNameLst>
                                          <p:attrName>style.visibility</p:attrName>
                                        </p:attrNameLst>
                                      </p:cBhvr>
                                      <p:to>
                                        <p:strVal val="visible"/>
                                      </p:to>
                                    </p:set>
                                    <p:animEffect transition="in" filter="blinds(horizontal)">
                                      <p:cBhvr>
                                        <p:cTn id="20" dur="500"/>
                                        <p:tgtEl>
                                          <p:spTgt spid="265254"/>
                                        </p:tgtEl>
                                      </p:cBhvr>
                                    </p:animEffect>
                                  </p:childTnLst>
                                  <p:subTnLst>
                                    <p:audio>
                                      <p:cMediaNode>
                                        <p:cTn display="0" masterRel="sameClick">
                                          <p:stCondLst>
                                            <p:cond evt="begin" delay="0">
                                              <p:tn val="18"/>
                                            </p:cond>
                                          </p:stCondLst>
                                          <p:endCondLst>
                                            <p:cond evt="onStopAudio" delay="0">
                                              <p:tgtEl>
                                                <p:sldTgt/>
                                              </p:tgtEl>
                                            </p:cond>
                                          </p:endCondLst>
                                        </p:cTn>
                                        <p:tgtEl>
                                          <p:sndTgt r:embed="rId5" name="chimes.wav"/>
                                        </p:tgtEl>
                                      </p:cMediaNode>
                                    </p:audio>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5255"/>
                                        </p:tgtEl>
                                        <p:attrNameLst>
                                          <p:attrName>style.visibility</p:attrName>
                                        </p:attrNameLst>
                                      </p:cBhvr>
                                      <p:to>
                                        <p:strVal val="visible"/>
                                      </p:to>
                                    </p:set>
                                    <p:animEffect transition="in" filter="blinds(horizontal)">
                                      <p:cBhvr>
                                        <p:cTn id="25" dur="500"/>
                                        <p:tgtEl>
                                          <p:spTgt spid="265255"/>
                                        </p:tgtEl>
                                      </p:cBhvr>
                                    </p:animEffect>
                                  </p:childTnLst>
                                  <p:subTnLst>
                                    <p:audio>
                                      <p:cMediaNode>
                                        <p:cTn display="0" masterRel="sameClick">
                                          <p:stCondLst>
                                            <p:cond evt="begin" delay="0">
                                              <p:tn val="23"/>
                                            </p:cond>
                                          </p:stCondLst>
                                          <p:endCondLst>
                                            <p:cond evt="onStopAudio" delay="0">
                                              <p:tgtEl>
                                                <p:sldTgt/>
                                              </p:tgtEl>
                                            </p:cond>
                                          </p:endCondLst>
                                        </p:cTn>
                                        <p:tgtEl>
                                          <p:sndTgt r:embed="rId5" name="chimes.wav"/>
                                        </p:tgtEl>
                                      </p:cMediaNode>
                                    </p:audio>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65256"/>
                                        </p:tgtEl>
                                        <p:attrNameLst>
                                          <p:attrName>style.visibility</p:attrName>
                                        </p:attrNameLst>
                                      </p:cBhvr>
                                      <p:to>
                                        <p:strVal val="visible"/>
                                      </p:to>
                                    </p:set>
                                    <p:animEffect transition="in" filter="blinds(horizontal)">
                                      <p:cBhvr>
                                        <p:cTn id="30" dur="500"/>
                                        <p:tgtEl>
                                          <p:spTgt spid="265256"/>
                                        </p:tgtEl>
                                      </p:cBhvr>
                                    </p:animEffect>
                                  </p:childTnLst>
                                  <p:subTnLst>
                                    <p:audio>
                                      <p:cMediaNode>
                                        <p:cTn display="0" masterRel="sameClick">
                                          <p:stCondLst>
                                            <p:cond evt="begin" delay="0">
                                              <p:tn val="28"/>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52" grpId="0"/>
      <p:bldP spid="265253" grpId="0" animBg="1"/>
      <p:bldP spid="26525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日期占位符 1"/>
          <p:cNvSpPr>
            <a:spLocks noGrp="1"/>
          </p:cNvSpPr>
          <p:nvPr>
            <p:ph type="dt" sz="quarter" idx="10"/>
          </p:nvPr>
        </p:nvSpPr>
        <p:spPr>
          <a:xfrm>
            <a:off x="444500" y="6381750"/>
            <a:ext cx="2133600" cy="476250"/>
          </a:xfrm>
          <a:noFill/>
        </p:spPr>
        <p:txBody>
          <a:bodyPr/>
          <a:lstStyle/>
          <a:p>
            <a:fld id="{B46FD31A-C30C-4CCA-80D2-8CBF7B11D795}" type="datetime1">
              <a:rPr lang="zh-CN" altLang="en-US" smtClean="0">
                <a:latin typeface="Arial" pitchFamily="34" charset="0"/>
              </a:rPr>
              <a:pPr/>
              <a:t>2019-10-16</a:t>
            </a:fld>
            <a:endParaRPr lang="en-US" altLang="zh-CN" smtClean="0">
              <a:latin typeface="Arial" pitchFamily="34" charset="0"/>
            </a:endParaRPr>
          </a:p>
        </p:txBody>
      </p:sp>
      <p:sp>
        <p:nvSpPr>
          <p:cNvPr id="57353"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sp>
        <p:nvSpPr>
          <p:cNvPr id="57354" name="灯片编号占位符 3"/>
          <p:cNvSpPr>
            <a:spLocks noGrp="1"/>
          </p:cNvSpPr>
          <p:nvPr>
            <p:ph type="sldNum" sz="quarter" idx="12"/>
          </p:nvPr>
        </p:nvSpPr>
        <p:spPr>
          <a:xfrm>
            <a:off x="6556375" y="6381750"/>
            <a:ext cx="2133600" cy="476250"/>
          </a:xfrm>
          <a:noFill/>
        </p:spPr>
        <p:txBody>
          <a:bodyPr/>
          <a:lstStyle/>
          <a:p>
            <a:fld id="{75467F7D-7ABD-41C9-9AF4-33B99DCD0DA2}" type="slidenum">
              <a:rPr lang="en-US" altLang="zh-CN" smtClean="0">
                <a:latin typeface="Arial" pitchFamily="34" charset="0"/>
              </a:rPr>
              <a:pPr/>
              <a:t>76</a:t>
            </a:fld>
            <a:endParaRPr lang="en-US" altLang="zh-CN" smtClean="0">
              <a:latin typeface="Arial" pitchFamily="34" charset="0"/>
            </a:endParaRPr>
          </a:p>
        </p:txBody>
      </p:sp>
      <p:sp>
        <p:nvSpPr>
          <p:cNvPr id="266248" name="AutoShape 8"/>
          <p:cNvSpPr>
            <a:spLocks noChangeArrowheads="1"/>
          </p:cNvSpPr>
          <p:nvPr/>
        </p:nvSpPr>
        <p:spPr bwMode="auto">
          <a:xfrm>
            <a:off x="2919413" y="1412875"/>
            <a:ext cx="523875" cy="563563"/>
          </a:xfrm>
          <a:prstGeom prst="rightArrow">
            <a:avLst>
              <a:gd name="adj1" fmla="val 50000"/>
              <a:gd name="adj2" fmla="val 25000"/>
            </a:avLst>
          </a:prstGeom>
          <a:solidFill>
            <a:srgbClr val="FFFF99"/>
          </a:solidFill>
          <a:ln w="12700" algn="ctr">
            <a:solidFill>
              <a:schemeClr val="tx1"/>
            </a:solidFill>
            <a:miter lim="800000"/>
            <a:headEnd/>
            <a:tailEnd/>
          </a:ln>
        </p:spPr>
        <p:txBody>
          <a:bodyPr wrap="none" anchor="ctr"/>
          <a:lstStyle/>
          <a:p>
            <a:endParaRPr lang="zh-CN" altLang="en-US"/>
          </a:p>
        </p:txBody>
      </p:sp>
      <p:sp>
        <p:nvSpPr>
          <p:cNvPr id="266249" name="Text Box 9"/>
          <p:cNvSpPr txBox="1">
            <a:spLocks noChangeArrowheads="1"/>
          </p:cNvSpPr>
          <p:nvPr/>
        </p:nvSpPr>
        <p:spPr bwMode="auto">
          <a:xfrm>
            <a:off x="166688" y="5453063"/>
            <a:ext cx="8742362"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dv</a:t>
            </a:r>
            <a:r>
              <a:rPr lang="en-US" altLang="zh-CN" sz="2400" baseline="-25000"/>
              <a:t>BE</a:t>
            </a:r>
            <a:r>
              <a:rPr lang="zh-CN" altLang="en-US" sz="2400"/>
              <a:t>表示</a:t>
            </a:r>
            <a:r>
              <a:rPr lang="en-US" altLang="zh-CN" sz="2400"/>
              <a:t>v</a:t>
            </a:r>
            <a:r>
              <a:rPr lang="en-US" altLang="zh-CN" sz="2400" baseline="-25000"/>
              <a:t>BE</a:t>
            </a:r>
            <a:r>
              <a:rPr lang="zh-CN" altLang="en-US" sz="2400"/>
              <a:t>中的变化量，若输入为正弦信号，则可用</a:t>
            </a:r>
            <a:r>
              <a:rPr lang="en-US" altLang="zh-CN" sz="2400"/>
              <a:t>v</a:t>
            </a:r>
            <a:r>
              <a:rPr lang="en-US" altLang="zh-CN" sz="2400" baseline="-25000"/>
              <a:t>be</a:t>
            </a:r>
            <a:r>
              <a:rPr lang="zh-CN" altLang="en-US" sz="2400"/>
              <a:t>表示，同理</a:t>
            </a:r>
            <a:r>
              <a:rPr lang="en-US" altLang="zh-CN" sz="2400"/>
              <a:t>dv</a:t>
            </a:r>
            <a:r>
              <a:rPr lang="en-US" altLang="zh-CN" sz="2400" baseline="-25000"/>
              <a:t>CE</a:t>
            </a:r>
            <a:r>
              <a:rPr lang="en-US" altLang="zh-CN" sz="2400"/>
              <a:t>——v</a:t>
            </a:r>
            <a:r>
              <a:rPr lang="en-US" altLang="zh-CN" sz="2400" baseline="-25000"/>
              <a:t>ce</a:t>
            </a:r>
            <a:r>
              <a:rPr lang="zh-CN" altLang="en-US" sz="2400"/>
              <a:t>、</a:t>
            </a:r>
            <a:r>
              <a:rPr lang="en-US" altLang="zh-CN" sz="2400"/>
              <a:t>di</a:t>
            </a:r>
            <a:r>
              <a:rPr lang="en-US" altLang="zh-CN" sz="2400" baseline="-25000"/>
              <a:t>B</a:t>
            </a:r>
            <a:r>
              <a:rPr lang="en-US" altLang="zh-CN" sz="2400"/>
              <a:t>——i</a:t>
            </a:r>
            <a:r>
              <a:rPr lang="en-US" altLang="zh-CN" sz="2400" baseline="-25000"/>
              <a:t>b</a:t>
            </a:r>
            <a:r>
              <a:rPr lang="zh-CN" altLang="en-US" sz="2400"/>
              <a:t>、</a:t>
            </a:r>
            <a:r>
              <a:rPr lang="en-US" altLang="zh-CN" sz="2400"/>
              <a:t>di</a:t>
            </a:r>
            <a:r>
              <a:rPr lang="en-US" altLang="zh-CN" sz="2400" baseline="-25000"/>
              <a:t>C</a:t>
            </a:r>
            <a:r>
              <a:rPr lang="en-US" altLang="zh-CN" sz="2400"/>
              <a:t>——i</a:t>
            </a:r>
            <a:r>
              <a:rPr lang="en-US" altLang="zh-CN" sz="2400" baseline="-25000"/>
              <a:t>c</a:t>
            </a:r>
            <a:r>
              <a:rPr lang="zh-CN" altLang="en-US" sz="2400"/>
              <a:t>表示：</a:t>
            </a:r>
          </a:p>
        </p:txBody>
      </p:sp>
      <p:graphicFrame>
        <p:nvGraphicFramePr>
          <p:cNvPr id="266250" name="Object 10"/>
          <p:cNvGraphicFramePr>
            <a:graphicFrameLocks noChangeAspect="1"/>
          </p:cNvGraphicFramePr>
          <p:nvPr/>
        </p:nvGraphicFramePr>
        <p:xfrm>
          <a:off x="1714500" y="2952750"/>
          <a:ext cx="2622550" cy="542925"/>
        </p:xfrm>
        <a:graphic>
          <a:graphicData uri="http://schemas.openxmlformats.org/presentationml/2006/ole">
            <p:oleObj spid="_x0000_s490498" name="公式" r:id="rId4" imgW="1091726" imgH="228501" progId="Equation.3">
              <p:embed/>
            </p:oleObj>
          </a:graphicData>
        </a:graphic>
      </p:graphicFrame>
      <p:graphicFrame>
        <p:nvGraphicFramePr>
          <p:cNvPr id="266252" name="Object 12"/>
          <p:cNvGraphicFramePr>
            <a:graphicFrameLocks noChangeAspect="1"/>
          </p:cNvGraphicFramePr>
          <p:nvPr/>
        </p:nvGraphicFramePr>
        <p:xfrm>
          <a:off x="1793875" y="4064000"/>
          <a:ext cx="2471738" cy="542925"/>
        </p:xfrm>
        <a:graphic>
          <a:graphicData uri="http://schemas.openxmlformats.org/presentationml/2006/ole">
            <p:oleObj spid="_x0000_s490499" name="公式" r:id="rId5" imgW="1028700" imgH="228600" progId="Equation.3">
              <p:embed/>
            </p:oleObj>
          </a:graphicData>
        </a:graphic>
      </p:graphicFrame>
      <p:sp>
        <p:nvSpPr>
          <p:cNvPr id="266253" name="Text Box 13"/>
          <p:cNvSpPr txBox="1">
            <a:spLocks noChangeArrowheads="1"/>
          </p:cNvSpPr>
          <p:nvPr/>
        </p:nvSpPr>
        <p:spPr bwMode="auto">
          <a:xfrm>
            <a:off x="4878388" y="2952750"/>
            <a:ext cx="1249362"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i—</a:t>
            </a:r>
            <a:r>
              <a:rPr lang="zh-CN" altLang="en-US" sz="2400"/>
              <a:t>输入</a:t>
            </a:r>
          </a:p>
        </p:txBody>
      </p:sp>
      <p:sp>
        <p:nvSpPr>
          <p:cNvPr id="266254" name="Text Box 14"/>
          <p:cNvSpPr txBox="1">
            <a:spLocks noChangeArrowheads="1"/>
          </p:cNvSpPr>
          <p:nvPr/>
        </p:nvSpPr>
        <p:spPr bwMode="auto">
          <a:xfrm>
            <a:off x="6208713" y="2979738"/>
            <a:ext cx="1855787"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r—</a:t>
            </a:r>
            <a:r>
              <a:rPr lang="zh-CN" altLang="en-US" sz="2400"/>
              <a:t>反向传输</a:t>
            </a:r>
          </a:p>
        </p:txBody>
      </p:sp>
      <p:sp>
        <p:nvSpPr>
          <p:cNvPr id="266255" name="Text Box 15"/>
          <p:cNvSpPr txBox="1">
            <a:spLocks noChangeArrowheads="1"/>
          </p:cNvSpPr>
          <p:nvPr/>
        </p:nvSpPr>
        <p:spPr bwMode="auto">
          <a:xfrm>
            <a:off x="6248400" y="3543300"/>
            <a:ext cx="18161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f—</a:t>
            </a:r>
            <a:r>
              <a:rPr lang="zh-CN" altLang="en-US" sz="2400"/>
              <a:t>正向传输</a:t>
            </a:r>
          </a:p>
        </p:txBody>
      </p:sp>
      <p:sp>
        <p:nvSpPr>
          <p:cNvPr id="266256" name="Text Box 16"/>
          <p:cNvSpPr txBox="1">
            <a:spLocks noChangeArrowheads="1"/>
          </p:cNvSpPr>
          <p:nvPr/>
        </p:nvSpPr>
        <p:spPr bwMode="auto">
          <a:xfrm>
            <a:off x="4838700" y="3543300"/>
            <a:ext cx="1330325"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o—</a:t>
            </a:r>
            <a:r>
              <a:rPr lang="zh-CN" altLang="en-US" sz="2400"/>
              <a:t>输出</a:t>
            </a:r>
          </a:p>
        </p:txBody>
      </p:sp>
      <p:sp>
        <p:nvSpPr>
          <p:cNvPr id="266257" name="Text Box 17"/>
          <p:cNvSpPr txBox="1">
            <a:spLocks noChangeArrowheads="1"/>
          </p:cNvSpPr>
          <p:nvPr/>
        </p:nvSpPr>
        <p:spPr bwMode="auto">
          <a:xfrm>
            <a:off x="4837113" y="4122738"/>
            <a:ext cx="22987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e—</a:t>
            </a:r>
            <a:r>
              <a:rPr lang="zh-CN" altLang="en-US" sz="2400"/>
              <a:t>共射级接法</a:t>
            </a:r>
          </a:p>
        </p:txBody>
      </p:sp>
      <p:graphicFrame>
        <p:nvGraphicFramePr>
          <p:cNvPr id="55315" name="Object 19"/>
          <p:cNvGraphicFramePr>
            <a:graphicFrameLocks noChangeAspect="1"/>
          </p:cNvGraphicFramePr>
          <p:nvPr/>
        </p:nvGraphicFramePr>
        <p:xfrm>
          <a:off x="3778250" y="849313"/>
          <a:ext cx="4806950" cy="947737"/>
        </p:xfrm>
        <a:graphic>
          <a:graphicData uri="http://schemas.openxmlformats.org/presentationml/2006/ole">
            <p:oleObj spid="_x0000_s490500" name="Equation" r:id="rId6" imgW="2159000" imgH="431800" progId="Equation.3">
              <p:embed/>
            </p:oleObj>
          </a:graphicData>
        </a:graphic>
      </p:graphicFrame>
      <p:graphicFrame>
        <p:nvGraphicFramePr>
          <p:cNvPr id="55316" name="Object 20"/>
          <p:cNvGraphicFramePr>
            <a:graphicFrameLocks noChangeAspect="1"/>
          </p:cNvGraphicFramePr>
          <p:nvPr/>
        </p:nvGraphicFramePr>
        <p:xfrm>
          <a:off x="3890963" y="1641475"/>
          <a:ext cx="4583112" cy="984250"/>
        </p:xfrm>
        <a:graphic>
          <a:graphicData uri="http://schemas.openxmlformats.org/presentationml/2006/ole">
            <p:oleObj spid="_x0000_s490501" name="Equation" r:id="rId7" imgW="1981200" imgH="431800" progId="Equation.3">
              <p:embed/>
            </p:oleObj>
          </a:graphicData>
        </a:graphic>
      </p:graphicFrame>
      <p:grpSp>
        <p:nvGrpSpPr>
          <p:cNvPr id="2" name="Group 12"/>
          <p:cNvGrpSpPr>
            <a:grpSpLocks/>
          </p:cNvGrpSpPr>
          <p:nvPr/>
        </p:nvGrpSpPr>
        <p:grpSpPr bwMode="auto">
          <a:xfrm>
            <a:off x="444500" y="1014413"/>
            <a:ext cx="2613025" cy="1220787"/>
            <a:chOff x="624" y="123"/>
            <a:chExt cx="1646" cy="769"/>
          </a:xfrm>
        </p:grpSpPr>
        <p:graphicFrame>
          <p:nvGraphicFramePr>
            <p:cNvPr id="57350" name="Object 21"/>
            <p:cNvGraphicFramePr>
              <a:graphicFrameLocks noChangeAspect="1"/>
            </p:cNvGraphicFramePr>
            <p:nvPr/>
          </p:nvGraphicFramePr>
          <p:xfrm>
            <a:off x="658" y="123"/>
            <a:ext cx="1612" cy="378"/>
          </p:xfrm>
          <a:graphic>
            <a:graphicData uri="http://schemas.openxmlformats.org/presentationml/2006/ole">
              <p:oleObj spid="_x0000_s490502" name="Equation" r:id="rId8" imgW="990600" imgH="228600" progId="Equation.DSMT4">
                <p:embed/>
              </p:oleObj>
            </a:graphicData>
          </a:graphic>
        </p:graphicFrame>
        <p:graphicFrame>
          <p:nvGraphicFramePr>
            <p:cNvPr id="57351" name="Object 22"/>
            <p:cNvGraphicFramePr>
              <a:graphicFrameLocks noChangeAspect="1"/>
            </p:cNvGraphicFramePr>
            <p:nvPr/>
          </p:nvGraphicFramePr>
          <p:xfrm>
            <a:off x="712" y="558"/>
            <a:ext cx="1361" cy="334"/>
          </p:xfrm>
          <a:graphic>
            <a:graphicData uri="http://schemas.openxmlformats.org/presentationml/2006/ole">
              <p:oleObj spid="_x0000_s490503" name="Equation" r:id="rId9" imgW="914400" imgH="228600" progId="Equation.DSMT4">
                <p:embed/>
              </p:oleObj>
            </a:graphicData>
          </a:graphic>
        </p:graphicFrame>
        <p:sp>
          <p:nvSpPr>
            <p:cNvPr id="57364" name="AutoShape 11"/>
            <p:cNvSpPr>
              <a:spLocks/>
            </p:cNvSpPr>
            <p:nvPr/>
          </p:nvSpPr>
          <p:spPr bwMode="auto">
            <a:xfrm>
              <a:off x="624" y="240"/>
              <a:ext cx="48" cy="576"/>
            </a:xfrm>
            <a:prstGeom prst="leftBrace">
              <a:avLst>
                <a:gd name="adj1" fmla="val 100000"/>
                <a:gd name="adj2" fmla="val 50000"/>
              </a:avLst>
            </a:prstGeom>
            <a:noFill/>
            <a:ln w="28575">
              <a:solidFill>
                <a:schemeClr val="tx1"/>
              </a:solidFill>
              <a:round/>
              <a:headEnd/>
              <a:tailEnd/>
            </a:ln>
          </p:spPr>
          <p:txBody>
            <a:bodyPr wrap="none" lIns="90000" tIns="46800" rIns="90000" bIns="46800" anchor="ctr"/>
            <a:lstStyle/>
            <a:p>
              <a:endParaRPr lang="zh-CN" altLang="en-US"/>
            </a:p>
          </p:txBody>
        </p:sp>
      </p:grpSp>
      <p:sp>
        <p:nvSpPr>
          <p:cNvPr id="25" name="AutoShape 8"/>
          <p:cNvSpPr>
            <a:spLocks noChangeArrowheads="1"/>
          </p:cNvSpPr>
          <p:nvPr/>
        </p:nvSpPr>
        <p:spPr bwMode="auto">
          <a:xfrm>
            <a:off x="523875" y="3349625"/>
            <a:ext cx="523875" cy="563563"/>
          </a:xfrm>
          <a:prstGeom prst="rightArrow">
            <a:avLst>
              <a:gd name="adj1" fmla="val 50000"/>
              <a:gd name="adj2" fmla="val 25000"/>
            </a:avLst>
          </a:prstGeom>
          <a:solidFill>
            <a:srgbClr val="FFFF99"/>
          </a:solidFill>
          <a:ln w="12700"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8"/>
                                        </p:tgtEl>
                                        <p:attrNameLst>
                                          <p:attrName>style.visibility</p:attrName>
                                        </p:attrNameLst>
                                      </p:cBhvr>
                                      <p:to>
                                        <p:strVal val="visible"/>
                                      </p:to>
                                    </p:set>
                                    <p:animEffect transition="in" filter="blinds(horizontal)">
                                      <p:cBhvr>
                                        <p:cTn id="7" dur="500"/>
                                        <p:tgtEl>
                                          <p:spTgt spid="26624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315"/>
                                        </p:tgtEl>
                                        <p:attrNameLst>
                                          <p:attrName>style.visibility</p:attrName>
                                        </p:attrNameLst>
                                      </p:cBhvr>
                                      <p:to>
                                        <p:strVal val="visible"/>
                                      </p:to>
                                    </p:set>
                                    <p:animEffect transition="in" filter="wipe(left)">
                                      <p:cBhvr>
                                        <p:cTn id="12" dur="500"/>
                                        <p:tgtEl>
                                          <p:spTgt spid="55315"/>
                                        </p:tgtEl>
                                      </p:cBhvr>
                                    </p:animEffect>
                                  </p:childTnLst>
                                </p:cTn>
                              </p:par>
                            </p:childTnLst>
                          </p:cTn>
                        </p:par>
                        <p:par>
                          <p:cTn id="13" fill="hold">
                            <p:stCondLst>
                              <p:cond delay="500"/>
                            </p:stCondLst>
                            <p:childTnLst>
                              <p:par>
                                <p:cTn id="14" presetID="22" presetClass="entr" presetSubtype="8" fill="hold" nodeType="afterEffect">
                                  <p:stCondLst>
                                    <p:cond delay="2000"/>
                                  </p:stCondLst>
                                  <p:childTnLst>
                                    <p:set>
                                      <p:cBhvr>
                                        <p:cTn id="15" dur="1" fill="hold">
                                          <p:stCondLst>
                                            <p:cond delay="0"/>
                                          </p:stCondLst>
                                        </p:cTn>
                                        <p:tgtEl>
                                          <p:spTgt spid="55316"/>
                                        </p:tgtEl>
                                        <p:attrNameLst>
                                          <p:attrName>style.visibility</p:attrName>
                                        </p:attrNameLst>
                                      </p:cBhvr>
                                      <p:to>
                                        <p:strVal val="visible"/>
                                      </p:to>
                                    </p:set>
                                    <p:animEffect transition="in" filter="wipe(left)">
                                      <p:cBhvr>
                                        <p:cTn id="16" dur="500"/>
                                        <p:tgtEl>
                                          <p:spTgt spid="553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66249"/>
                                        </p:tgtEl>
                                        <p:attrNameLst>
                                          <p:attrName>style.visibility</p:attrName>
                                        </p:attrNameLst>
                                      </p:cBhvr>
                                      <p:to>
                                        <p:strVal val="visible"/>
                                      </p:to>
                                    </p:set>
                                    <p:animEffect transition="in" filter="blinds(horizontal)">
                                      <p:cBhvr>
                                        <p:cTn id="21" dur="500"/>
                                        <p:tgtEl>
                                          <p:spTgt spid="266249"/>
                                        </p:tgtEl>
                                      </p:cBhvr>
                                    </p:animEffect>
                                  </p:childTnLst>
                                  <p:subTnLst>
                                    <p:audio>
                                      <p:cMediaNode>
                                        <p:cTn display="0" masterRel="sameClick">
                                          <p:stCondLst>
                                            <p:cond evt="begin" delay="0">
                                              <p:tn val="19"/>
                                            </p:cond>
                                          </p:stCondLst>
                                          <p:endCondLst>
                                            <p:cond evt="onStopAudio" delay="0">
                                              <p:tgtEl>
                                                <p:sldTgt/>
                                              </p:tgtEl>
                                            </p:cond>
                                          </p:endCondLst>
                                        </p:cTn>
                                        <p:tgtEl>
                                          <p:sndTgt r:embed="rId3" name="chimes.wav"/>
                                        </p:tgtEl>
                                      </p:cMediaNode>
                                    </p:audio>
                                  </p:sub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66250"/>
                                        </p:tgtEl>
                                        <p:attrNameLst>
                                          <p:attrName>style.visibility</p:attrName>
                                        </p:attrNameLst>
                                      </p:cBhvr>
                                      <p:to>
                                        <p:strVal val="visible"/>
                                      </p:to>
                                    </p:set>
                                    <p:animEffect transition="in" filter="blinds(horizontal)">
                                      <p:cBhvr>
                                        <p:cTn id="31" dur="500"/>
                                        <p:tgtEl>
                                          <p:spTgt spid="266250"/>
                                        </p:tgtEl>
                                      </p:cBhvr>
                                    </p:animEffect>
                                  </p:childTnLst>
                                  <p:subTnLst>
                                    <p:audio>
                                      <p:cMediaNode>
                                        <p:cTn display="0" masterRel="sameClick">
                                          <p:stCondLst>
                                            <p:cond evt="begin" delay="0">
                                              <p:tn val="29"/>
                                            </p:cond>
                                          </p:stCondLst>
                                          <p:endCondLst>
                                            <p:cond evt="onStopAudio" delay="0">
                                              <p:tgtEl>
                                                <p:sldTgt/>
                                              </p:tgtEl>
                                            </p:cond>
                                          </p:endCondLst>
                                        </p:cTn>
                                        <p:tgtEl>
                                          <p:sndTgt r:embed="rId3" name="chimes.wav"/>
                                        </p:tgtEl>
                                      </p:cMediaNode>
                                    </p:audio>
                                  </p:sub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6252"/>
                                        </p:tgtEl>
                                        <p:attrNameLst>
                                          <p:attrName>style.visibility</p:attrName>
                                        </p:attrNameLst>
                                      </p:cBhvr>
                                      <p:to>
                                        <p:strVal val="visible"/>
                                      </p:to>
                                    </p:set>
                                    <p:animEffect transition="in" filter="blinds(horizontal)">
                                      <p:cBhvr>
                                        <p:cTn id="36" dur="500"/>
                                        <p:tgtEl>
                                          <p:spTgt spid="266252"/>
                                        </p:tgtEl>
                                      </p:cBhvr>
                                    </p:animEffect>
                                  </p:childTnLst>
                                  <p:subTnLst>
                                    <p:audio>
                                      <p:cMediaNode>
                                        <p:cTn display="0" masterRel="sameClick">
                                          <p:stCondLst>
                                            <p:cond evt="begin" delay="0">
                                              <p:tn val="34"/>
                                            </p:cond>
                                          </p:stCondLst>
                                          <p:endCondLst>
                                            <p:cond evt="onStopAudio" delay="0">
                                              <p:tgtEl>
                                                <p:sldTgt/>
                                              </p:tgtEl>
                                            </p:cond>
                                          </p:endCondLst>
                                        </p:cTn>
                                        <p:tgtEl>
                                          <p:sndTgt r:embed="rId3" name="chimes.wav"/>
                                        </p:tgtEl>
                                      </p:cMediaNode>
                                    </p:audio>
                                  </p:sub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66253"/>
                                        </p:tgtEl>
                                        <p:attrNameLst>
                                          <p:attrName>style.visibility</p:attrName>
                                        </p:attrNameLst>
                                      </p:cBhvr>
                                      <p:to>
                                        <p:strVal val="visible"/>
                                      </p:to>
                                    </p:set>
                                    <p:animEffect transition="in" filter="blinds(horizontal)">
                                      <p:cBhvr>
                                        <p:cTn id="41" dur="500"/>
                                        <p:tgtEl>
                                          <p:spTgt spid="266253"/>
                                        </p:tgtEl>
                                      </p:cBhvr>
                                    </p:animEffect>
                                  </p:childTnLst>
                                  <p:subTnLst>
                                    <p:audio>
                                      <p:cMediaNode>
                                        <p:cTn display="0" masterRel="sameClick">
                                          <p:stCondLst>
                                            <p:cond evt="begin" delay="0">
                                              <p:tn val="39"/>
                                            </p:cond>
                                          </p:stCondLst>
                                          <p:endCondLst>
                                            <p:cond evt="onStopAudio" delay="0">
                                              <p:tgtEl>
                                                <p:sldTgt/>
                                              </p:tgtEl>
                                            </p:cond>
                                          </p:endCondLst>
                                        </p:cTn>
                                        <p:tgtEl>
                                          <p:sndTgt r:embed="rId3" name="chimes.wav"/>
                                        </p:tgtEl>
                                      </p:cMediaNode>
                                    </p:audio>
                                  </p:sub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6254"/>
                                        </p:tgtEl>
                                        <p:attrNameLst>
                                          <p:attrName>style.visibility</p:attrName>
                                        </p:attrNameLst>
                                      </p:cBhvr>
                                      <p:to>
                                        <p:strVal val="visible"/>
                                      </p:to>
                                    </p:set>
                                    <p:animEffect transition="in" filter="blinds(horizontal)">
                                      <p:cBhvr>
                                        <p:cTn id="46" dur="500"/>
                                        <p:tgtEl>
                                          <p:spTgt spid="266254"/>
                                        </p:tgtEl>
                                      </p:cBhvr>
                                    </p:animEffect>
                                  </p:childTnLst>
                                  <p:subTnLst>
                                    <p:audio>
                                      <p:cMediaNode>
                                        <p:cTn display="0" masterRel="sameClick">
                                          <p:stCondLst>
                                            <p:cond evt="begin" delay="0">
                                              <p:tn val="44"/>
                                            </p:cond>
                                          </p:stCondLst>
                                          <p:endCondLst>
                                            <p:cond evt="onStopAudio" delay="0">
                                              <p:tgtEl>
                                                <p:sldTgt/>
                                              </p:tgtEl>
                                            </p:cond>
                                          </p:endCondLst>
                                        </p:cTn>
                                        <p:tgtEl>
                                          <p:sndTgt r:embed="rId3" name="chimes.wav"/>
                                        </p:tgtEl>
                                      </p:cMediaNode>
                                    </p:audio>
                                  </p:sub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66255"/>
                                        </p:tgtEl>
                                        <p:attrNameLst>
                                          <p:attrName>style.visibility</p:attrName>
                                        </p:attrNameLst>
                                      </p:cBhvr>
                                      <p:to>
                                        <p:strVal val="visible"/>
                                      </p:to>
                                    </p:set>
                                    <p:animEffect transition="in" filter="blinds(horizontal)">
                                      <p:cBhvr>
                                        <p:cTn id="51" dur="500"/>
                                        <p:tgtEl>
                                          <p:spTgt spid="266255"/>
                                        </p:tgtEl>
                                      </p:cBhvr>
                                    </p:animEffect>
                                  </p:childTnLst>
                                  <p:subTnLst>
                                    <p:audio>
                                      <p:cMediaNode>
                                        <p:cTn display="0" masterRel="sameClick">
                                          <p:stCondLst>
                                            <p:cond evt="begin" delay="0">
                                              <p:tn val="49"/>
                                            </p:cond>
                                          </p:stCondLst>
                                          <p:endCondLst>
                                            <p:cond evt="onStopAudio" delay="0">
                                              <p:tgtEl>
                                                <p:sldTgt/>
                                              </p:tgtEl>
                                            </p:cond>
                                          </p:endCondLst>
                                        </p:cTn>
                                        <p:tgtEl>
                                          <p:sndTgt r:embed="rId3" name="chimes.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66256"/>
                                        </p:tgtEl>
                                        <p:attrNameLst>
                                          <p:attrName>style.visibility</p:attrName>
                                        </p:attrNameLst>
                                      </p:cBhvr>
                                      <p:to>
                                        <p:strVal val="visible"/>
                                      </p:to>
                                    </p:set>
                                    <p:animEffect transition="in" filter="blinds(horizontal)">
                                      <p:cBhvr>
                                        <p:cTn id="56" dur="500"/>
                                        <p:tgtEl>
                                          <p:spTgt spid="266256"/>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6257"/>
                                        </p:tgtEl>
                                        <p:attrNameLst>
                                          <p:attrName>style.visibility</p:attrName>
                                        </p:attrNameLst>
                                      </p:cBhvr>
                                      <p:to>
                                        <p:strVal val="visible"/>
                                      </p:to>
                                    </p:set>
                                    <p:animEffect transition="in" filter="blinds(horizontal)">
                                      <p:cBhvr>
                                        <p:cTn id="61" dur="500"/>
                                        <p:tgtEl>
                                          <p:spTgt spid="266257"/>
                                        </p:tgtEl>
                                      </p:cBhvr>
                                    </p:animEffect>
                                  </p:childTnLst>
                                  <p:subTnLst>
                                    <p:audio>
                                      <p:cMediaNode>
                                        <p:cTn display="0" masterRel="sameClick">
                                          <p:stCondLst>
                                            <p:cond evt="begin" delay="0">
                                              <p:tn val="59"/>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8" grpId="0" animBg="1"/>
      <p:bldP spid="266249" grpId="0" animBg="1"/>
      <p:bldP spid="266253" grpId="0" animBg="1"/>
      <p:bldP spid="266254" grpId="0" animBg="1"/>
      <p:bldP spid="266255" grpId="0" animBg="1"/>
      <p:bldP spid="266256" grpId="0" animBg="1"/>
      <p:bldP spid="266257"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日期占位符 1"/>
          <p:cNvSpPr>
            <a:spLocks noGrp="1"/>
          </p:cNvSpPr>
          <p:nvPr>
            <p:ph type="dt" sz="quarter" idx="10"/>
          </p:nvPr>
        </p:nvSpPr>
        <p:spPr>
          <a:noFill/>
        </p:spPr>
        <p:txBody>
          <a:bodyPr/>
          <a:lstStyle/>
          <a:p>
            <a:fld id="{4B9B806E-328B-4339-891B-69A378D9FDF0}" type="datetime1">
              <a:rPr lang="zh-CN" altLang="en-US" smtClean="0">
                <a:latin typeface="Arial" pitchFamily="34" charset="0"/>
              </a:rPr>
              <a:pPr/>
              <a:t>2019-10-16</a:t>
            </a:fld>
            <a:endParaRPr lang="en-US" altLang="zh-CN" smtClean="0">
              <a:latin typeface="Arial" pitchFamily="34" charset="0"/>
            </a:endParaRPr>
          </a:p>
        </p:txBody>
      </p:sp>
      <p:sp>
        <p:nvSpPr>
          <p:cNvPr id="58380"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sp>
        <p:nvSpPr>
          <p:cNvPr id="58381" name="灯片编号占位符 3"/>
          <p:cNvSpPr>
            <a:spLocks noGrp="1"/>
          </p:cNvSpPr>
          <p:nvPr>
            <p:ph type="sldNum" sz="quarter" idx="12"/>
          </p:nvPr>
        </p:nvSpPr>
        <p:spPr>
          <a:xfrm>
            <a:off x="6556375" y="6484938"/>
            <a:ext cx="2133600" cy="476250"/>
          </a:xfrm>
          <a:noFill/>
        </p:spPr>
        <p:txBody>
          <a:bodyPr/>
          <a:lstStyle/>
          <a:p>
            <a:fld id="{20B13236-4DAF-43FF-9FAF-951F4752BEB9}" type="slidenum">
              <a:rPr lang="en-US" altLang="zh-CN" smtClean="0">
                <a:latin typeface="Arial" pitchFamily="34" charset="0"/>
              </a:rPr>
              <a:pPr/>
              <a:t>77</a:t>
            </a:fld>
            <a:endParaRPr lang="en-US" altLang="zh-CN" smtClean="0">
              <a:latin typeface="Arial" pitchFamily="34" charset="0"/>
            </a:endParaRPr>
          </a:p>
        </p:txBody>
      </p:sp>
      <p:sp>
        <p:nvSpPr>
          <p:cNvPr id="267271" name="Text Box 7"/>
          <p:cNvSpPr txBox="1">
            <a:spLocks noChangeArrowheads="1"/>
          </p:cNvSpPr>
          <p:nvPr/>
        </p:nvSpPr>
        <p:spPr bwMode="auto">
          <a:xfrm>
            <a:off x="2468563" y="1524000"/>
            <a:ext cx="637222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输出端交流短路（</a:t>
            </a:r>
            <a:r>
              <a:rPr lang="en-US" altLang="zh-CN" sz="2200"/>
              <a:t>v</a:t>
            </a:r>
            <a:r>
              <a:rPr lang="en-US" altLang="zh-CN" sz="2200" baseline="-25000"/>
              <a:t>ce</a:t>
            </a:r>
            <a:r>
              <a:rPr lang="en-US" altLang="zh-CN" sz="2200"/>
              <a:t>=0</a:t>
            </a:r>
            <a:r>
              <a:rPr lang="zh-CN" altLang="en-US" sz="2200"/>
              <a:t>，</a:t>
            </a:r>
            <a:r>
              <a:rPr lang="en-US" altLang="zh-CN" sz="2200"/>
              <a:t>v</a:t>
            </a:r>
            <a:r>
              <a:rPr lang="en-US" altLang="zh-CN" sz="2200" baseline="-25000"/>
              <a:t>CE</a:t>
            </a:r>
            <a:r>
              <a:rPr lang="en-US" altLang="zh-CN" sz="2200"/>
              <a:t>=V</a:t>
            </a:r>
            <a:r>
              <a:rPr lang="en-US" altLang="zh-CN" sz="2200" baseline="-25000"/>
              <a:t>CEQ</a:t>
            </a:r>
            <a:r>
              <a:rPr lang="zh-CN" altLang="en-US" sz="2200"/>
              <a:t>）时的</a:t>
            </a:r>
            <a:r>
              <a:rPr lang="zh-CN" altLang="en-US" sz="2200">
                <a:solidFill>
                  <a:srgbClr val="FF0000"/>
                </a:solidFill>
              </a:rPr>
              <a:t>输入电阻</a:t>
            </a:r>
            <a:r>
              <a:rPr lang="zh-CN" altLang="en-US" sz="2200"/>
              <a:t>，即小信号作用时</a:t>
            </a:r>
            <a:r>
              <a:rPr lang="en-US" altLang="zh-CN" sz="2200"/>
              <a:t>b-e</a:t>
            </a:r>
            <a:r>
              <a:rPr lang="zh-CN" altLang="en-US" sz="2200"/>
              <a:t>间的动态电阻，常用</a:t>
            </a:r>
            <a:r>
              <a:rPr lang="en-US" altLang="zh-CN" sz="2200">
                <a:solidFill>
                  <a:srgbClr val="FF0000"/>
                </a:solidFill>
              </a:rPr>
              <a:t>r</a:t>
            </a:r>
            <a:r>
              <a:rPr lang="en-US" altLang="zh-CN" sz="2200" baseline="-25000">
                <a:solidFill>
                  <a:srgbClr val="FF0000"/>
                </a:solidFill>
              </a:rPr>
              <a:t>be</a:t>
            </a:r>
            <a:r>
              <a:rPr lang="zh-CN" altLang="en-US" sz="2200"/>
              <a:t>表示；</a:t>
            </a:r>
          </a:p>
        </p:txBody>
      </p:sp>
      <p:sp>
        <p:nvSpPr>
          <p:cNvPr id="267273" name="Text Box 9"/>
          <p:cNvSpPr txBox="1">
            <a:spLocks noChangeArrowheads="1"/>
          </p:cNvSpPr>
          <p:nvPr/>
        </p:nvSpPr>
        <p:spPr bwMode="auto">
          <a:xfrm>
            <a:off x="2468563" y="2855913"/>
            <a:ext cx="6372225" cy="7715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输出端交流短路（</a:t>
            </a:r>
            <a:r>
              <a:rPr lang="en-US" altLang="zh-CN" sz="2200"/>
              <a:t>v</a:t>
            </a:r>
            <a:r>
              <a:rPr lang="en-US" altLang="zh-CN" sz="2200" baseline="-25000"/>
              <a:t>ce</a:t>
            </a:r>
            <a:r>
              <a:rPr lang="en-US" altLang="zh-CN" sz="2200"/>
              <a:t>=0</a:t>
            </a:r>
            <a:r>
              <a:rPr lang="zh-CN" altLang="en-US" sz="2200"/>
              <a:t>，</a:t>
            </a:r>
            <a:r>
              <a:rPr lang="en-US" altLang="zh-CN" sz="2200"/>
              <a:t>v</a:t>
            </a:r>
            <a:r>
              <a:rPr lang="en-US" altLang="zh-CN" sz="2200" baseline="-25000"/>
              <a:t>CE</a:t>
            </a:r>
            <a:r>
              <a:rPr lang="en-US" altLang="zh-CN" sz="2200"/>
              <a:t>=V</a:t>
            </a:r>
            <a:r>
              <a:rPr lang="en-US" altLang="zh-CN" sz="2200" baseline="-25000"/>
              <a:t>CEQ</a:t>
            </a:r>
            <a:r>
              <a:rPr lang="zh-CN" altLang="en-US" sz="2200"/>
              <a:t>）时的</a:t>
            </a:r>
            <a:r>
              <a:rPr lang="zh-CN" altLang="en-US" sz="2200">
                <a:solidFill>
                  <a:srgbClr val="FF0000"/>
                </a:solidFill>
              </a:rPr>
              <a:t>正向电流传输比</a:t>
            </a:r>
            <a:r>
              <a:rPr lang="zh-CN" altLang="en-US" sz="2200"/>
              <a:t>，或电流放大系数（无量纲）即</a:t>
            </a:r>
            <a:r>
              <a:rPr lang="el-GR" altLang="zh-CN" sz="2200">
                <a:solidFill>
                  <a:srgbClr val="FF0000"/>
                </a:solidFill>
                <a:latin typeface="宋体" pitchFamily="2" charset="-122"/>
              </a:rPr>
              <a:t>β</a:t>
            </a:r>
            <a:r>
              <a:rPr lang="zh-CN" altLang="en-US" sz="2200"/>
              <a:t>；</a:t>
            </a:r>
          </a:p>
        </p:txBody>
      </p:sp>
      <p:sp>
        <p:nvSpPr>
          <p:cNvPr id="267275" name="Text Box 11"/>
          <p:cNvSpPr txBox="1">
            <a:spLocks noChangeArrowheads="1"/>
          </p:cNvSpPr>
          <p:nvPr/>
        </p:nvSpPr>
        <p:spPr bwMode="auto">
          <a:xfrm>
            <a:off x="2468563" y="4186238"/>
            <a:ext cx="6372225" cy="7715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输入端交流开路（</a:t>
            </a:r>
            <a:r>
              <a:rPr lang="en-US" altLang="zh-CN" sz="2200"/>
              <a:t>i</a:t>
            </a:r>
            <a:r>
              <a:rPr lang="en-US" altLang="zh-CN" sz="2200" baseline="-25000"/>
              <a:t>b</a:t>
            </a:r>
            <a:r>
              <a:rPr lang="en-US" altLang="zh-CN" sz="2200"/>
              <a:t>=0</a:t>
            </a:r>
            <a:r>
              <a:rPr lang="zh-CN" altLang="en-US" sz="2200"/>
              <a:t>，</a:t>
            </a:r>
            <a:r>
              <a:rPr lang="en-US" altLang="zh-CN" sz="2200"/>
              <a:t>i</a:t>
            </a:r>
            <a:r>
              <a:rPr lang="en-US" altLang="zh-CN" sz="2200" baseline="-25000"/>
              <a:t>B</a:t>
            </a:r>
            <a:r>
              <a:rPr lang="en-US" altLang="zh-CN" sz="2200"/>
              <a:t>=I</a:t>
            </a:r>
            <a:r>
              <a:rPr lang="en-US" altLang="zh-CN" sz="2200" baseline="-25000"/>
              <a:t>BQ</a:t>
            </a:r>
            <a:r>
              <a:rPr lang="zh-CN" altLang="en-US" sz="2200"/>
              <a:t>）时的</a:t>
            </a:r>
            <a:r>
              <a:rPr lang="zh-CN" altLang="en-US" sz="2200">
                <a:solidFill>
                  <a:srgbClr val="FF0000"/>
                </a:solidFill>
              </a:rPr>
              <a:t>反向电压传输比，</a:t>
            </a:r>
            <a:r>
              <a:rPr lang="zh-CN" altLang="en-US" sz="2200"/>
              <a:t>一般为</a:t>
            </a:r>
            <a:r>
              <a:rPr lang="en-US" altLang="zh-CN" sz="2200"/>
              <a:t>10</a:t>
            </a:r>
            <a:r>
              <a:rPr lang="en-US" altLang="zh-CN" sz="2200" baseline="30000"/>
              <a:t>-3</a:t>
            </a:r>
            <a:r>
              <a:rPr lang="en-US" altLang="zh-CN" sz="2200">
                <a:sym typeface="Symbol" pitchFamily="18" charset="2"/>
              </a:rPr>
              <a:t>10</a:t>
            </a:r>
            <a:r>
              <a:rPr lang="en-US" altLang="zh-CN" sz="2200" baseline="30000">
                <a:sym typeface="Symbol" pitchFamily="18" charset="2"/>
              </a:rPr>
              <a:t>-4</a:t>
            </a:r>
            <a:r>
              <a:rPr lang="zh-CN" altLang="en-US" sz="2200">
                <a:sym typeface="Symbol" pitchFamily="18" charset="2"/>
              </a:rPr>
              <a:t>，比较小；</a:t>
            </a:r>
            <a:endParaRPr lang="en-US" altLang="zh-CN" sz="2200">
              <a:sym typeface="Symbol" pitchFamily="18" charset="2"/>
            </a:endParaRPr>
          </a:p>
        </p:txBody>
      </p:sp>
      <p:sp>
        <p:nvSpPr>
          <p:cNvPr id="267277" name="Text Box 13"/>
          <p:cNvSpPr txBox="1">
            <a:spLocks noChangeArrowheads="1"/>
          </p:cNvSpPr>
          <p:nvPr/>
        </p:nvSpPr>
        <p:spPr bwMode="auto">
          <a:xfrm>
            <a:off x="2389188" y="5016500"/>
            <a:ext cx="6372225" cy="15097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输入端交流开路（</a:t>
            </a:r>
            <a:r>
              <a:rPr lang="en-US" altLang="zh-CN" sz="2200"/>
              <a:t>i</a:t>
            </a:r>
            <a:r>
              <a:rPr lang="en-US" altLang="zh-CN" sz="2200" baseline="-25000"/>
              <a:t>b</a:t>
            </a:r>
            <a:r>
              <a:rPr lang="en-US" altLang="zh-CN" sz="2200"/>
              <a:t>=0</a:t>
            </a:r>
            <a:r>
              <a:rPr lang="zh-CN" altLang="en-US" sz="2200"/>
              <a:t>，</a:t>
            </a:r>
            <a:r>
              <a:rPr lang="en-US" altLang="zh-CN" sz="2200"/>
              <a:t>i</a:t>
            </a:r>
            <a:r>
              <a:rPr lang="en-US" altLang="zh-CN" sz="2200" baseline="-25000"/>
              <a:t>B</a:t>
            </a:r>
            <a:r>
              <a:rPr lang="en-US" altLang="zh-CN" sz="2200"/>
              <a:t>=I</a:t>
            </a:r>
            <a:r>
              <a:rPr lang="en-US" altLang="zh-CN" sz="2200" baseline="-25000"/>
              <a:t>BQ</a:t>
            </a:r>
            <a:r>
              <a:rPr lang="zh-CN" altLang="en-US" sz="2200"/>
              <a:t>）时的</a:t>
            </a:r>
            <a:r>
              <a:rPr lang="zh-CN" altLang="en-US" sz="2200">
                <a:solidFill>
                  <a:srgbClr val="FF0000"/>
                </a:solidFill>
              </a:rPr>
              <a:t>输出电导</a:t>
            </a:r>
            <a:r>
              <a:rPr lang="zh-CN" altLang="en-US" sz="2200"/>
              <a:t>，用</a:t>
            </a:r>
            <a:r>
              <a:rPr lang="en-US" altLang="zh-CN" sz="2200">
                <a:solidFill>
                  <a:srgbClr val="FF0000"/>
                </a:solidFill>
              </a:rPr>
              <a:t>1/r</a:t>
            </a:r>
            <a:r>
              <a:rPr lang="en-US" altLang="zh-CN" sz="2200" baseline="-25000">
                <a:solidFill>
                  <a:srgbClr val="FF0000"/>
                </a:solidFill>
              </a:rPr>
              <a:t>ce</a:t>
            </a:r>
            <a:r>
              <a:rPr lang="zh-CN" altLang="en-US" sz="2200"/>
              <a:t>表示，</a:t>
            </a:r>
            <a:r>
              <a:rPr lang="en-US" altLang="zh-CN" sz="2400">
                <a:solidFill>
                  <a:srgbClr val="990000"/>
                </a:solidFill>
                <a:latin typeface="宋体" pitchFamily="2" charset="-122"/>
              </a:rPr>
              <a:t> </a:t>
            </a:r>
            <a:r>
              <a:rPr lang="en-US" altLang="zh-CN" sz="2200">
                <a:latin typeface="宋体" pitchFamily="2" charset="-122"/>
              </a:rPr>
              <a:t>r</a:t>
            </a:r>
            <a:r>
              <a:rPr lang="en-US" altLang="zh-CN" sz="2200" baseline="-25000">
                <a:latin typeface="宋体" pitchFamily="2" charset="-122"/>
              </a:rPr>
              <a:t>ce</a:t>
            </a:r>
            <a:r>
              <a:rPr lang="zh-CN" altLang="en-US" sz="2200">
                <a:latin typeface="宋体" pitchFamily="2" charset="-122"/>
              </a:rPr>
              <a:t>是小信号作用下</a:t>
            </a:r>
            <a:r>
              <a:rPr lang="en-US" altLang="zh-CN" sz="2200">
                <a:latin typeface="宋体" pitchFamily="2" charset="-122"/>
              </a:rPr>
              <a:t>,c-e</a:t>
            </a:r>
            <a:r>
              <a:rPr lang="zh-CN" altLang="en-US" sz="2200">
                <a:latin typeface="宋体" pitchFamily="2" charset="-122"/>
              </a:rPr>
              <a:t>极间的动态电阻，称共射接法时</a:t>
            </a:r>
            <a:r>
              <a:rPr lang="en-US" altLang="zh-CN" sz="2200">
                <a:latin typeface="宋体" pitchFamily="2" charset="-122"/>
              </a:rPr>
              <a:t>BJT</a:t>
            </a:r>
            <a:r>
              <a:rPr lang="zh-CN" altLang="en-US" sz="2200">
                <a:latin typeface="宋体" pitchFamily="2" charset="-122"/>
              </a:rPr>
              <a:t>的输出电阻，是输出特性曲线斜率的倒数</a:t>
            </a:r>
            <a:r>
              <a:rPr lang="en-US" altLang="zh-CN" sz="2200">
                <a:latin typeface="宋体" pitchFamily="2" charset="-122"/>
              </a:rPr>
              <a:t>,</a:t>
            </a:r>
            <a:r>
              <a:rPr lang="zh-CN" altLang="en-US" sz="2200">
                <a:solidFill>
                  <a:srgbClr val="FF0000"/>
                </a:solidFill>
                <a:latin typeface="宋体" pitchFamily="2" charset="-122"/>
              </a:rPr>
              <a:t>很大，</a:t>
            </a:r>
            <a:r>
              <a:rPr lang="zh-CN" altLang="en-US" sz="2400">
                <a:latin typeface="Times New Roman" pitchFamily="18" charset="0"/>
              </a:rPr>
              <a:t>约为</a:t>
            </a:r>
            <a:r>
              <a:rPr lang="en-US" altLang="zh-CN" sz="2400">
                <a:latin typeface="Times New Roman" pitchFamily="18" charset="0"/>
              </a:rPr>
              <a:t>10</a:t>
            </a:r>
            <a:r>
              <a:rPr lang="en-US" altLang="zh-CN" sz="2400" baseline="30000">
                <a:latin typeface="Times New Roman" pitchFamily="18" charset="0"/>
              </a:rPr>
              <a:t>5</a:t>
            </a:r>
            <a:r>
              <a:rPr lang="en-US" altLang="zh-CN" sz="2400">
                <a:latin typeface="Times New Roman" pitchFamily="18" charset="0"/>
              </a:rPr>
              <a:t>s </a:t>
            </a:r>
            <a:r>
              <a:rPr lang="zh-CN" altLang="en-US" sz="2200"/>
              <a:t>。</a:t>
            </a:r>
          </a:p>
        </p:txBody>
      </p:sp>
      <p:graphicFrame>
        <p:nvGraphicFramePr>
          <p:cNvPr id="266250" name="Object 10"/>
          <p:cNvGraphicFramePr>
            <a:graphicFrameLocks noChangeAspect="1"/>
          </p:cNvGraphicFramePr>
          <p:nvPr/>
        </p:nvGraphicFramePr>
        <p:xfrm>
          <a:off x="1119188" y="412750"/>
          <a:ext cx="2622550" cy="542925"/>
        </p:xfrm>
        <a:graphic>
          <a:graphicData uri="http://schemas.openxmlformats.org/presentationml/2006/ole">
            <p:oleObj spid="_x0000_s491522" name="公式" r:id="rId4" imgW="1091726" imgH="228501" progId="Equation.3">
              <p:embed/>
            </p:oleObj>
          </a:graphicData>
        </a:graphic>
      </p:graphicFrame>
      <p:graphicFrame>
        <p:nvGraphicFramePr>
          <p:cNvPr id="266252" name="Object 12"/>
          <p:cNvGraphicFramePr>
            <a:graphicFrameLocks noChangeAspect="1"/>
          </p:cNvGraphicFramePr>
          <p:nvPr/>
        </p:nvGraphicFramePr>
        <p:xfrm>
          <a:off x="4651375" y="412750"/>
          <a:ext cx="2471738" cy="542925"/>
        </p:xfrm>
        <a:graphic>
          <a:graphicData uri="http://schemas.openxmlformats.org/presentationml/2006/ole">
            <p:oleObj spid="_x0000_s491523" name="公式" r:id="rId5" imgW="1028700" imgH="228600" progId="Equation.3">
              <p:embed/>
            </p:oleObj>
          </a:graphicData>
        </a:graphic>
      </p:graphicFrame>
      <p:graphicFrame>
        <p:nvGraphicFramePr>
          <p:cNvPr id="459877" name="Object 101"/>
          <p:cNvGraphicFramePr>
            <a:graphicFrameLocks noChangeAspect="1"/>
          </p:cNvGraphicFramePr>
          <p:nvPr/>
        </p:nvGraphicFramePr>
        <p:xfrm>
          <a:off x="1595438" y="1484313"/>
          <a:ext cx="852487" cy="636587"/>
        </p:xfrm>
        <a:graphic>
          <a:graphicData uri="http://schemas.openxmlformats.org/presentationml/2006/ole">
            <p:oleObj spid="_x0000_s491524" name="Equation" r:id="rId6" imgW="291960" imgH="228600" progId="Equation.DSMT4">
              <p:embed/>
            </p:oleObj>
          </a:graphicData>
        </a:graphic>
      </p:graphicFrame>
      <p:graphicFrame>
        <p:nvGraphicFramePr>
          <p:cNvPr id="57360" name="Object 16"/>
          <p:cNvGraphicFramePr>
            <a:graphicFrameLocks noChangeAspect="1"/>
          </p:cNvGraphicFramePr>
          <p:nvPr/>
        </p:nvGraphicFramePr>
        <p:xfrm>
          <a:off x="127000" y="1285875"/>
          <a:ext cx="1547813" cy="947738"/>
        </p:xfrm>
        <a:graphic>
          <a:graphicData uri="http://schemas.openxmlformats.org/presentationml/2006/ole">
            <p:oleObj spid="_x0000_s491525" name="Equation" r:id="rId7" imgW="850531" imgH="520474" progId="Equation.DSMT4">
              <p:embed/>
            </p:oleObj>
          </a:graphicData>
        </a:graphic>
      </p:graphicFrame>
      <p:graphicFrame>
        <p:nvGraphicFramePr>
          <p:cNvPr id="57361" name="Object 17"/>
          <p:cNvGraphicFramePr>
            <a:graphicFrameLocks noChangeAspect="1"/>
          </p:cNvGraphicFramePr>
          <p:nvPr/>
        </p:nvGraphicFramePr>
        <p:xfrm>
          <a:off x="166688" y="2754313"/>
          <a:ext cx="1423987" cy="957262"/>
        </p:xfrm>
        <a:graphic>
          <a:graphicData uri="http://schemas.openxmlformats.org/presentationml/2006/ole">
            <p:oleObj spid="_x0000_s491526" name="Equation" r:id="rId8" imgW="774364" imgH="520474" progId="Equation.DSMT4">
              <p:embed/>
            </p:oleObj>
          </a:graphicData>
        </a:graphic>
      </p:graphicFrame>
      <p:graphicFrame>
        <p:nvGraphicFramePr>
          <p:cNvPr id="57362" name="Object 18"/>
          <p:cNvGraphicFramePr>
            <a:graphicFrameLocks noChangeAspect="1"/>
          </p:cNvGraphicFramePr>
          <p:nvPr/>
        </p:nvGraphicFramePr>
        <p:xfrm>
          <a:off x="127000" y="4143375"/>
          <a:ext cx="1547813" cy="992188"/>
        </p:xfrm>
        <a:graphic>
          <a:graphicData uri="http://schemas.openxmlformats.org/presentationml/2006/ole">
            <p:oleObj spid="_x0000_s491527" name="Equation" r:id="rId9" imgW="812447" imgH="520474" progId="Equation.DSMT4">
              <p:embed/>
            </p:oleObj>
          </a:graphicData>
        </a:graphic>
      </p:graphicFrame>
      <p:graphicFrame>
        <p:nvGraphicFramePr>
          <p:cNvPr id="57363" name="Object 19"/>
          <p:cNvGraphicFramePr>
            <a:graphicFrameLocks noChangeAspect="1"/>
          </p:cNvGraphicFramePr>
          <p:nvPr/>
        </p:nvGraphicFramePr>
        <p:xfrm>
          <a:off x="127000" y="5281613"/>
          <a:ext cx="1349375" cy="850900"/>
        </p:xfrm>
        <a:graphic>
          <a:graphicData uri="http://schemas.openxmlformats.org/presentationml/2006/ole">
            <p:oleObj spid="_x0000_s491528" name="Equation" r:id="rId10" imgW="825500" imgH="520700" progId="Equation.DSMT4">
              <p:embed/>
            </p:oleObj>
          </a:graphicData>
        </a:graphic>
      </p:graphicFrame>
      <p:graphicFrame>
        <p:nvGraphicFramePr>
          <p:cNvPr id="39" name="Object 102"/>
          <p:cNvGraphicFramePr>
            <a:graphicFrameLocks noChangeAspect="1"/>
          </p:cNvGraphicFramePr>
          <p:nvPr/>
        </p:nvGraphicFramePr>
        <p:xfrm>
          <a:off x="1595438" y="3071813"/>
          <a:ext cx="515937" cy="357187"/>
        </p:xfrm>
        <a:graphic>
          <a:graphicData uri="http://schemas.openxmlformats.org/presentationml/2006/ole">
            <p:oleObj spid="_x0000_s491529" name="Equation" r:id="rId11" imgW="279360" imgH="203040" progId="Equation.DSMT4">
              <p:embed/>
            </p:oleObj>
          </a:graphicData>
        </a:graphic>
      </p:graphicFrame>
      <p:graphicFrame>
        <p:nvGraphicFramePr>
          <p:cNvPr id="21" name="Object 31"/>
          <p:cNvGraphicFramePr>
            <a:graphicFrameLocks noChangeAspect="1"/>
          </p:cNvGraphicFramePr>
          <p:nvPr/>
        </p:nvGraphicFramePr>
        <p:xfrm>
          <a:off x="1476375" y="4381500"/>
          <a:ext cx="809625" cy="555625"/>
        </p:xfrm>
        <a:graphic>
          <a:graphicData uri="http://schemas.openxmlformats.org/presentationml/2006/ole">
            <p:oleObj spid="_x0000_s491530" name="Equation" r:id="rId12" imgW="317160" imgH="228600" progId="Equation.DSMT4">
              <p:embed/>
            </p:oleObj>
          </a:graphicData>
        </a:graphic>
      </p:graphicFrame>
      <p:grpSp>
        <p:nvGrpSpPr>
          <p:cNvPr id="2" name="Group 40"/>
          <p:cNvGrpSpPr>
            <a:grpSpLocks/>
          </p:cNvGrpSpPr>
          <p:nvPr/>
        </p:nvGrpSpPr>
        <p:grpSpPr bwMode="auto">
          <a:xfrm>
            <a:off x="1277938" y="5334000"/>
            <a:ext cx="1219200" cy="760413"/>
            <a:chOff x="3312" y="3232"/>
            <a:chExt cx="768" cy="479"/>
          </a:xfrm>
        </p:grpSpPr>
        <p:sp>
          <p:nvSpPr>
            <p:cNvPr id="58387" name="Text Box 36"/>
            <p:cNvSpPr txBox="1">
              <a:spLocks noChangeArrowheads="1"/>
            </p:cNvSpPr>
            <p:nvPr/>
          </p:nvSpPr>
          <p:spPr bwMode="auto">
            <a:xfrm>
              <a:off x="3312" y="3328"/>
              <a:ext cx="680"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a:t>
              </a:r>
            </a:p>
          </p:txBody>
        </p:sp>
        <p:sp>
          <p:nvSpPr>
            <p:cNvPr id="58388" name="Line 37"/>
            <p:cNvSpPr>
              <a:spLocks noChangeShapeType="1"/>
            </p:cNvSpPr>
            <p:nvPr/>
          </p:nvSpPr>
          <p:spPr bwMode="auto">
            <a:xfrm>
              <a:off x="3544" y="3472"/>
              <a:ext cx="256" cy="0"/>
            </a:xfrm>
            <a:prstGeom prst="line">
              <a:avLst/>
            </a:prstGeom>
            <a:noFill/>
            <a:ln w="25400">
              <a:solidFill>
                <a:schemeClr val="tx1"/>
              </a:solidFill>
              <a:round/>
              <a:headEnd/>
              <a:tailEnd/>
            </a:ln>
          </p:spPr>
          <p:txBody>
            <a:bodyPr/>
            <a:lstStyle/>
            <a:p>
              <a:endParaRPr lang="zh-CN" altLang="en-US"/>
            </a:p>
          </p:txBody>
        </p:sp>
        <p:sp>
          <p:nvSpPr>
            <p:cNvPr id="58389" name="Text Box 38"/>
            <p:cNvSpPr txBox="1">
              <a:spLocks noChangeArrowheads="1"/>
            </p:cNvSpPr>
            <p:nvPr/>
          </p:nvSpPr>
          <p:spPr bwMode="auto">
            <a:xfrm>
              <a:off x="3544" y="3384"/>
              <a:ext cx="536"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r</a:t>
              </a:r>
              <a:r>
                <a:rPr lang="en-US" altLang="zh-CN" sz="2800" baseline="-25000">
                  <a:latin typeface="Times New Roman" pitchFamily="18" charset="0"/>
                </a:rPr>
                <a:t>ce</a:t>
              </a:r>
            </a:p>
          </p:txBody>
        </p:sp>
        <p:sp>
          <p:nvSpPr>
            <p:cNvPr id="58390" name="Text Box 39"/>
            <p:cNvSpPr txBox="1">
              <a:spLocks noChangeArrowheads="1"/>
            </p:cNvSpPr>
            <p:nvPr/>
          </p:nvSpPr>
          <p:spPr bwMode="auto">
            <a:xfrm>
              <a:off x="3536" y="3232"/>
              <a:ext cx="248" cy="288"/>
            </a:xfrm>
            <a:prstGeom prst="rect">
              <a:avLst/>
            </a:prstGeom>
            <a:noFill/>
            <a:ln w="9525">
              <a:noFill/>
              <a:miter lim="800000"/>
              <a:headEnd/>
              <a:tailEnd/>
            </a:ln>
          </p:spPr>
          <p:txBody>
            <a:bodyPr>
              <a:spAutoFit/>
            </a:bodyPr>
            <a:lstStyle/>
            <a:p>
              <a:pPr>
                <a:spcBef>
                  <a:spcPct val="50000"/>
                </a:spcBef>
              </a:pPr>
              <a:r>
                <a:rPr lang="en-US" altLang="zh-CN">
                  <a:latin typeface="Times New Roman" pitchFamily="18"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7271"/>
                                        </p:tgtEl>
                                        <p:attrNameLst>
                                          <p:attrName>style.visibility</p:attrName>
                                        </p:attrNameLst>
                                      </p:cBhvr>
                                      <p:to>
                                        <p:strVal val="visible"/>
                                      </p:to>
                                    </p:set>
                                    <p:animEffect transition="in" filter="blinds(horizontal)">
                                      <p:cBhvr>
                                        <p:cTn id="11" dur="500"/>
                                        <p:tgtEl>
                                          <p:spTgt spid="267271"/>
                                        </p:tgtEl>
                                      </p:cBhvr>
                                    </p:animEffect>
                                  </p:childTnLst>
                                  <p:subTnLst>
                                    <p:audio>
                                      <p:cMediaNode>
                                        <p:cTn display="0" masterRel="sameClick">
                                          <p:stCondLst>
                                            <p:cond evt="begin" delay="0">
                                              <p:tn val="9"/>
                                            </p:cond>
                                          </p:stCondLst>
                                          <p:endCondLst>
                                            <p:cond evt="onStopAudio" delay="0">
                                              <p:tgtEl>
                                                <p:sldTgt/>
                                              </p:tgtEl>
                                            </p:cond>
                                          </p:endCondLst>
                                        </p:cTn>
                                        <p:tgtEl>
                                          <p:sndTgt r:embed="rId3" name="chimes.wav"/>
                                        </p:tgtEl>
                                      </p:cMediaNode>
                                    </p:audio>
                                  </p:sub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59877"/>
                                        </p:tgtEl>
                                        <p:attrNameLst>
                                          <p:attrName>style.visibility</p:attrName>
                                        </p:attrNameLst>
                                      </p:cBhvr>
                                      <p:to>
                                        <p:strVal val="visible"/>
                                      </p:to>
                                    </p:set>
                                    <p:animEffect transition="in" filter="barn(outVertical)">
                                      <p:cBhvr>
                                        <p:cTn id="16" dur="500"/>
                                        <p:tgtEl>
                                          <p:spTgt spid="45987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7273"/>
                                        </p:tgtEl>
                                        <p:attrNameLst>
                                          <p:attrName>style.visibility</p:attrName>
                                        </p:attrNameLst>
                                      </p:cBhvr>
                                      <p:to>
                                        <p:strVal val="visible"/>
                                      </p:to>
                                    </p:set>
                                    <p:animEffect transition="in" filter="blinds(horizontal)">
                                      <p:cBhvr>
                                        <p:cTn id="25" dur="500"/>
                                        <p:tgtEl>
                                          <p:spTgt spid="267273"/>
                                        </p:tgtEl>
                                      </p:cBhvr>
                                    </p:animEffect>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outVertic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3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67275"/>
                                        </p:tgtEl>
                                        <p:attrNameLst>
                                          <p:attrName>style.visibility</p:attrName>
                                        </p:attrNameLst>
                                      </p:cBhvr>
                                      <p:to>
                                        <p:strVal val="visible"/>
                                      </p:to>
                                    </p:set>
                                    <p:animEffect transition="in" filter="blinds(horizontal)">
                                      <p:cBhvr>
                                        <p:cTn id="39" dur="500"/>
                                        <p:tgtEl>
                                          <p:spTgt spid="267275"/>
                                        </p:tgtEl>
                                      </p:cBhvr>
                                    </p:animEffect>
                                  </p:childTnLst>
                                  <p:subTnLst>
                                    <p:audio>
                                      <p:cMediaNode>
                                        <p:cTn display="0" masterRel="sameClick">
                                          <p:stCondLst>
                                            <p:cond evt="begin" delay="0">
                                              <p:tn val="37"/>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3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67277"/>
                                        </p:tgtEl>
                                        <p:attrNameLst>
                                          <p:attrName>style.visibility</p:attrName>
                                        </p:attrNameLst>
                                      </p:cBhvr>
                                      <p:to>
                                        <p:strVal val="visible"/>
                                      </p:to>
                                    </p:set>
                                    <p:animEffect transition="in" filter="blinds(horizontal)">
                                      <p:cBhvr>
                                        <p:cTn id="53" dur="500"/>
                                        <p:tgtEl>
                                          <p:spTgt spid="267277"/>
                                        </p:tgtEl>
                                      </p:cBhvr>
                                    </p:animEffect>
                                  </p:childTnLst>
                                  <p:subTnLst>
                                    <p:audio>
                                      <p:cMediaNode>
                                        <p:cTn display="0" masterRel="sameClick">
                                          <p:stCondLst>
                                            <p:cond evt="begin" delay="0">
                                              <p:tn val="51"/>
                                            </p:cond>
                                          </p:stCondLst>
                                          <p:endCondLst>
                                            <p:cond evt="onStopAudio" delay="0">
                                              <p:tgtEl>
                                                <p:sldTgt/>
                                              </p:tgtEl>
                                            </p:cond>
                                          </p:endCondLst>
                                        </p:cTn>
                                        <p:tgtEl>
                                          <p:sndTgt r:embed="rId3" name="chimes.wav"/>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1" grpId="0" animBg="1"/>
      <p:bldP spid="267273" grpId="0" animBg="1"/>
      <p:bldP spid="267275" grpId="0" animBg="1"/>
      <p:bldP spid="26727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25" name="日期占位符 1"/>
          <p:cNvSpPr>
            <a:spLocks noGrp="1"/>
          </p:cNvSpPr>
          <p:nvPr>
            <p:ph type="dt" sz="quarter" idx="10"/>
          </p:nvPr>
        </p:nvSpPr>
        <p:spPr>
          <a:xfrm>
            <a:off x="457200" y="6604000"/>
            <a:ext cx="2133600" cy="476250"/>
          </a:xfrm>
          <a:noFill/>
        </p:spPr>
        <p:txBody>
          <a:bodyPr/>
          <a:lstStyle/>
          <a:p>
            <a:fld id="{E86E778F-0B8D-4E0F-95EA-8CDF084302B8}" type="datetime1">
              <a:rPr lang="zh-CN" altLang="en-US" smtClean="0">
                <a:latin typeface="Arial" pitchFamily="34" charset="0"/>
              </a:rPr>
              <a:pPr/>
              <a:t>2019-10-16</a:t>
            </a:fld>
            <a:endParaRPr lang="en-US" altLang="zh-CN" smtClean="0">
              <a:latin typeface="Arial" pitchFamily="34" charset="0"/>
            </a:endParaRPr>
          </a:p>
        </p:txBody>
      </p:sp>
      <p:sp>
        <p:nvSpPr>
          <p:cNvPr id="59426"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59427" name="灯片编号占位符 3"/>
          <p:cNvSpPr>
            <a:spLocks noGrp="1"/>
          </p:cNvSpPr>
          <p:nvPr>
            <p:ph type="sldNum" sz="quarter" idx="12"/>
          </p:nvPr>
        </p:nvSpPr>
        <p:spPr>
          <a:xfrm>
            <a:off x="6553200" y="6604000"/>
            <a:ext cx="2133600" cy="476250"/>
          </a:xfrm>
          <a:noFill/>
        </p:spPr>
        <p:txBody>
          <a:bodyPr/>
          <a:lstStyle/>
          <a:p>
            <a:fld id="{E797166D-0152-44E5-872D-14CEBC884FAE}" type="slidenum">
              <a:rPr lang="en-US" altLang="zh-CN" smtClean="0">
                <a:latin typeface="Arial" pitchFamily="34" charset="0"/>
              </a:rPr>
              <a:pPr/>
              <a:t>78</a:t>
            </a:fld>
            <a:endParaRPr lang="en-US" altLang="zh-CN" smtClean="0">
              <a:latin typeface="Arial" pitchFamily="34" charset="0"/>
            </a:endParaRPr>
          </a:p>
        </p:txBody>
      </p:sp>
      <p:sp>
        <p:nvSpPr>
          <p:cNvPr id="59428" name="Text Box 4"/>
          <p:cNvSpPr txBox="1">
            <a:spLocks noChangeArrowheads="1"/>
          </p:cNvSpPr>
          <p:nvPr/>
        </p:nvSpPr>
        <p:spPr bwMode="auto">
          <a:xfrm>
            <a:off x="95250" y="122238"/>
            <a:ext cx="379095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en-US" altLang="zh-CN" sz="2400"/>
              <a:t>BJT</a:t>
            </a:r>
            <a:r>
              <a:rPr lang="zh-CN" altLang="en-US" sz="2400"/>
              <a:t>的</a:t>
            </a:r>
            <a:r>
              <a:rPr lang="en-US" altLang="zh-CN" sz="2400"/>
              <a:t>H</a:t>
            </a:r>
            <a:r>
              <a:rPr lang="zh-CN" altLang="en-US" sz="2400"/>
              <a:t>参数小信号模型</a:t>
            </a:r>
            <a:endParaRPr lang="zh-CN" altLang="en-US" sz="2400" baseline="-25000"/>
          </a:p>
        </p:txBody>
      </p:sp>
      <p:sp>
        <p:nvSpPr>
          <p:cNvPr id="268366" name="Text Box 78"/>
          <p:cNvSpPr txBox="1">
            <a:spLocks noChangeArrowheads="1"/>
          </p:cNvSpPr>
          <p:nvPr/>
        </p:nvSpPr>
        <p:spPr bwMode="auto">
          <a:xfrm>
            <a:off x="5207000" y="3111500"/>
            <a:ext cx="2016125" cy="366713"/>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H</a:t>
            </a:r>
            <a:r>
              <a:rPr lang="zh-CN" altLang="en-US"/>
              <a:t>参数小信号模型</a:t>
            </a:r>
          </a:p>
        </p:txBody>
      </p:sp>
      <p:grpSp>
        <p:nvGrpSpPr>
          <p:cNvPr id="2" name="Group 158"/>
          <p:cNvGrpSpPr>
            <a:grpSpLocks/>
          </p:cNvGrpSpPr>
          <p:nvPr/>
        </p:nvGrpSpPr>
        <p:grpSpPr bwMode="auto">
          <a:xfrm>
            <a:off x="7434263" y="1182688"/>
            <a:ext cx="363537" cy="381000"/>
            <a:chOff x="3489" y="2393"/>
            <a:chExt cx="229" cy="240"/>
          </a:xfrm>
        </p:grpSpPr>
        <p:sp>
          <p:nvSpPr>
            <p:cNvPr id="59483" name="Line 94"/>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24" name="Object 95"/>
            <p:cNvGraphicFramePr>
              <a:graphicFrameLocks noChangeAspect="1"/>
            </p:cNvGraphicFramePr>
            <p:nvPr/>
          </p:nvGraphicFramePr>
          <p:xfrm>
            <a:off x="3540" y="2393"/>
            <a:ext cx="154" cy="240"/>
          </p:xfrm>
          <a:graphic>
            <a:graphicData uri="http://schemas.openxmlformats.org/presentationml/2006/ole">
              <p:oleObj spid="_x0000_s492546" name="公式" r:id="rId4" imgW="139700" imgH="228600" progId="Equation.3">
                <p:embed/>
              </p:oleObj>
            </a:graphicData>
          </a:graphic>
        </p:graphicFrame>
      </p:grpSp>
      <p:grpSp>
        <p:nvGrpSpPr>
          <p:cNvPr id="3" name="Group 157"/>
          <p:cNvGrpSpPr>
            <a:grpSpLocks/>
          </p:cNvGrpSpPr>
          <p:nvPr/>
        </p:nvGrpSpPr>
        <p:grpSpPr bwMode="auto">
          <a:xfrm>
            <a:off x="4116388" y="1660525"/>
            <a:ext cx="4181475" cy="1343025"/>
            <a:chOff x="1399" y="2682"/>
            <a:chExt cx="2634" cy="846"/>
          </a:xfrm>
        </p:grpSpPr>
        <p:sp>
          <p:nvSpPr>
            <p:cNvPr id="59466" name="Oval 9"/>
            <p:cNvSpPr>
              <a:spLocks noChangeArrowheads="1"/>
            </p:cNvSpPr>
            <p:nvPr/>
          </p:nvSpPr>
          <p:spPr bwMode="auto">
            <a:xfrm>
              <a:off x="2380" y="345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9467" name="Oval 106"/>
            <p:cNvSpPr>
              <a:spLocks noChangeArrowheads="1"/>
            </p:cNvSpPr>
            <p:nvPr/>
          </p:nvSpPr>
          <p:spPr bwMode="auto">
            <a:xfrm>
              <a:off x="2803"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nvGrpSpPr>
            <p:cNvPr id="4" name="Group 156"/>
            <p:cNvGrpSpPr>
              <a:grpSpLocks/>
            </p:cNvGrpSpPr>
            <p:nvPr/>
          </p:nvGrpSpPr>
          <p:grpSpPr bwMode="auto">
            <a:xfrm>
              <a:off x="1399" y="2682"/>
              <a:ext cx="2634" cy="846"/>
              <a:chOff x="1399" y="2682"/>
              <a:chExt cx="2634" cy="846"/>
            </a:xfrm>
          </p:grpSpPr>
          <p:sp>
            <p:nvSpPr>
              <p:cNvPr id="59469" name="Line 107"/>
              <p:cNvSpPr>
                <a:spLocks noChangeShapeType="1"/>
              </p:cNvSpPr>
              <p:nvPr/>
            </p:nvSpPr>
            <p:spPr bwMode="auto">
              <a:xfrm flipV="1">
                <a:off x="2837" y="2720"/>
                <a:ext cx="0" cy="786"/>
              </a:xfrm>
              <a:prstGeom prst="line">
                <a:avLst/>
              </a:prstGeom>
              <a:noFill/>
              <a:ln w="12700">
                <a:solidFill>
                  <a:schemeClr val="tx1"/>
                </a:solidFill>
                <a:round/>
                <a:headEnd/>
                <a:tailEnd/>
              </a:ln>
            </p:spPr>
            <p:txBody>
              <a:bodyPr/>
              <a:lstStyle/>
              <a:p>
                <a:endParaRPr lang="zh-CN" altLang="en-US"/>
              </a:p>
            </p:txBody>
          </p:sp>
          <p:grpSp>
            <p:nvGrpSpPr>
              <p:cNvPr id="5" name="Group 155"/>
              <p:cNvGrpSpPr>
                <a:grpSpLocks/>
              </p:cNvGrpSpPr>
              <p:nvPr/>
            </p:nvGrpSpPr>
            <p:grpSpPr bwMode="auto">
              <a:xfrm>
                <a:off x="1399" y="2682"/>
                <a:ext cx="2634" cy="846"/>
                <a:chOff x="1399" y="2682"/>
                <a:chExt cx="2634" cy="846"/>
              </a:xfrm>
            </p:grpSpPr>
            <p:sp>
              <p:nvSpPr>
                <p:cNvPr id="59471" name="Line 118"/>
                <p:cNvSpPr>
                  <a:spLocks noChangeShapeType="1"/>
                </p:cNvSpPr>
                <p:nvPr/>
              </p:nvSpPr>
              <p:spPr bwMode="auto">
                <a:xfrm flipV="1">
                  <a:off x="3439" y="2724"/>
                  <a:ext cx="0" cy="775"/>
                </a:xfrm>
                <a:prstGeom prst="line">
                  <a:avLst/>
                </a:prstGeom>
                <a:noFill/>
                <a:ln w="12700">
                  <a:solidFill>
                    <a:schemeClr val="tx1"/>
                  </a:solidFill>
                  <a:round/>
                  <a:headEnd/>
                  <a:tailEnd/>
                </a:ln>
              </p:spPr>
              <p:txBody>
                <a:bodyPr/>
                <a:lstStyle/>
                <a:p>
                  <a:endParaRPr lang="zh-CN" altLang="en-US"/>
                </a:p>
              </p:txBody>
            </p:sp>
            <p:sp>
              <p:nvSpPr>
                <p:cNvPr id="59472" name="Line 27"/>
                <p:cNvSpPr>
                  <a:spLocks noChangeShapeType="1"/>
                </p:cNvSpPr>
                <p:nvPr/>
              </p:nvSpPr>
              <p:spPr bwMode="auto">
                <a:xfrm>
                  <a:off x="2845" y="2724"/>
                  <a:ext cx="1051" cy="0"/>
                </a:xfrm>
                <a:prstGeom prst="line">
                  <a:avLst/>
                </a:prstGeom>
                <a:noFill/>
                <a:ln w="12700">
                  <a:solidFill>
                    <a:schemeClr val="tx1"/>
                  </a:solidFill>
                  <a:round/>
                  <a:headEnd/>
                  <a:tailEnd/>
                </a:ln>
              </p:spPr>
              <p:txBody>
                <a:bodyPr/>
                <a:lstStyle/>
                <a:p>
                  <a:endParaRPr lang="zh-CN" altLang="en-US"/>
                </a:p>
              </p:txBody>
            </p:sp>
            <p:grpSp>
              <p:nvGrpSpPr>
                <p:cNvPr id="6" name="Group 153"/>
                <p:cNvGrpSpPr>
                  <a:grpSpLocks/>
                </p:cNvGrpSpPr>
                <p:nvPr/>
              </p:nvGrpSpPr>
              <p:grpSpPr bwMode="auto">
                <a:xfrm>
                  <a:off x="1399" y="2682"/>
                  <a:ext cx="2497" cy="846"/>
                  <a:chOff x="1399" y="2682"/>
                  <a:chExt cx="2497" cy="846"/>
                </a:xfrm>
              </p:grpSpPr>
              <p:sp>
                <p:nvSpPr>
                  <p:cNvPr id="59478" name="Line 18"/>
                  <p:cNvSpPr>
                    <a:spLocks noChangeShapeType="1"/>
                  </p:cNvSpPr>
                  <p:nvPr/>
                </p:nvSpPr>
                <p:spPr bwMode="auto">
                  <a:xfrm flipH="1">
                    <a:off x="1509" y="2713"/>
                    <a:ext cx="905" cy="0"/>
                  </a:xfrm>
                  <a:prstGeom prst="line">
                    <a:avLst/>
                  </a:prstGeom>
                  <a:noFill/>
                  <a:ln w="12700">
                    <a:solidFill>
                      <a:schemeClr val="tx1"/>
                    </a:solidFill>
                    <a:round/>
                    <a:headEnd/>
                    <a:tailEnd/>
                  </a:ln>
                </p:spPr>
                <p:txBody>
                  <a:bodyPr/>
                  <a:lstStyle/>
                  <a:p>
                    <a:endParaRPr lang="zh-CN" altLang="en-US"/>
                  </a:p>
                </p:txBody>
              </p:sp>
              <p:sp>
                <p:nvSpPr>
                  <p:cNvPr id="59479" name="Line 26"/>
                  <p:cNvSpPr>
                    <a:spLocks noChangeShapeType="1"/>
                  </p:cNvSpPr>
                  <p:nvPr/>
                </p:nvSpPr>
                <p:spPr bwMode="auto">
                  <a:xfrm>
                    <a:off x="1509" y="3493"/>
                    <a:ext cx="2387" cy="0"/>
                  </a:xfrm>
                  <a:prstGeom prst="line">
                    <a:avLst/>
                  </a:prstGeom>
                  <a:noFill/>
                  <a:ln w="12700">
                    <a:solidFill>
                      <a:schemeClr val="tx1"/>
                    </a:solidFill>
                    <a:round/>
                    <a:headEnd/>
                    <a:tailEnd/>
                  </a:ln>
                </p:spPr>
                <p:txBody>
                  <a:bodyPr/>
                  <a:lstStyle/>
                  <a:p>
                    <a:endParaRPr lang="zh-CN" altLang="en-US"/>
                  </a:p>
                </p:txBody>
              </p:sp>
              <p:sp>
                <p:nvSpPr>
                  <p:cNvPr id="59480" name="Line 29"/>
                  <p:cNvSpPr>
                    <a:spLocks noChangeShapeType="1"/>
                  </p:cNvSpPr>
                  <p:nvPr/>
                </p:nvSpPr>
                <p:spPr bwMode="auto">
                  <a:xfrm flipV="1">
                    <a:off x="2414" y="2724"/>
                    <a:ext cx="0" cy="775"/>
                  </a:xfrm>
                  <a:prstGeom prst="line">
                    <a:avLst/>
                  </a:prstGeom>
                  <a:noFill/>
                  <a:ln w="12700">
                    <a:solidFill>
                      <a:schemeClr val="tx1"/>
                    </a:solidFill>
                    <a:round/>
                    <a:headEnd/>
                    <a:tailEnd/>
                  </a:ln>
                </p:spPr>
                <p:txBody>
                  <a:bodyPr/>
                  <a:lstStyle/>
                  <a:p>
                    <a:endParaRPr lang="zh-CN" altLang="en-US"/>
                  </a:p>
                </p:txBody>
              </p:sp>
              <p:graphicFrame>
                <p:nvGraphicFramePr>
                  <p:cNvPr id="59421" name="Object 79"/>
                  <p:cNvGraphicFramePr>
                    <a:graphicFrameLocks noChangeAspect="1"/>
                  </p:cNvGraphicFramePr>
                  <p:nvPr/>
                </p:nvGraphicFramePr>
                <p:xfrm>
                  <a:off x="1450" y="2747"/>
                  <a:ext cx="178" cy="171"/>
                </p:xfrm>
                <a:graphic>
                  <a:graphicData uri="http://schemas.openxmlformats.org/presentationml/2006/ole">
                    <p:oleObj spid="_x0000_s492547" name="公式" r:id="rId5" imgW="139700" imgH="139700" progId="Equation.3">
                      <p:embed/>
                    </p:oleObj>
                  </a:graphicData>
                </a:graphic>
              </p:graphicFrame>
              <p:graphicFrame>
                <p:nvGraphicFramePr>
                  <p:cNvPr id="59422" name="Object 80"/>
                  <p:cNvGraphicFramePr>
                    <a:graphicFrameLocks noChangeAspect="1"/>
                  </p:cNvGraphicFramePr>
                  <p:nvPr/>
                </p:nvGraphicFramePr>
                <p:xfrm>
                  <a:off x="1450" y="3372"/>
                  <a:ext cx="153" cy="81"/>
                </p:xfrm>
                <a:graphic>
                  <a:graphicData uri="http://schemas.openxmlformats.org/presentationml/2006/ole">
                    <p:oleObj spid="_x0000_s492548" name="公式" r:id="rId6" imgW="139518" imgH="76101" progId="Equation.3">
                      <p:embed/>
                    </p:oleObj>
                  </a:graphicData>
                </a:graphic>
              </p:graphicFrame>
              <p:graphicFrame>
                <p:nvGraphicFramePr>
                  <p:cNvPr id="59423" name="Object 81"/>
                  <p:cNvGraphicFramePr>
                    <a:graphicFrameLocks noChangeAspect="1"/>
                  </p:cNvGraphicFramePr>
                  <p:nvPr/>
                </p:nvGraphicFramePr>
                <p:xfrm>
                  <a:off x="1399" y="2989"/>
                  <a:ext cx="280" cy="285"/>
                </p:xfrm>
                <a:graphic>
                  <a:graphicData uri="http://schemas.openxmlformats.org/presentationml/2006/ole">
                    <p:oleObj spid="_x0000_s492549" name="公式" r:id="rId7" imgW="215806" imgH="228501" progId="Equation.3">
                      <p:embed/>
                    </p:oleObj>
                  </a:graphicData>
                </a:graphic>
              </p:graphicFrame>
              <p:sp>
                <p:nvSpPr>
                  <p:cNvPr id="59481" name="Oval 92"/>
                  <p:cNvSpPr>
                    <a:spLocks noChangeArrowheads="1"/>
                  </p:cNvSpPr>
                  <p:nvPr/>
                </p:nvSpPr>
                <p:spPr bwMode="auto">
                  <a:xfrm>
                    <a:off x="1511"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82" name="Oval 93"/>
                  <p:cNvSpPr>
                    <a:spLocks noChangeArrowheads="1"/>
                  </p:cNvSpPr>
                  <p:nvPr/>
                </p:nvSpPr>
                <p:spPr bwMode="auto">
                  <a:xfrm>
                    <a:off x="1511"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59418" name="Object 113"/>
                <p:cNvGraphicFramePr>
                  <a:graphicFrameLocks noChangeAspect="1"/>
                </p:cNvGraphicFramePr>
                <p:nvPr/>
              </p:nvGraphicFramePr>
              <p:xfrm>
                <a:off x="3812" y="2747"/>
                <a:ext cx="178" cy="171"/>
              </p:xfrm>
              <a:graphic>
                <a:graphicData uri="http://schemas.openxmlformats.org/presentationml/2006/ole">
                  <p:oleObj spid="_x0000_s492550" name="公式" r:id="rId8" imgW="139700" imgH="139700" progId="Equation.3">
                    <p:embed/>
                  </p:oleObj>
                </a:graphicData>
              </a:graphic>
            </p:graphicFrame>
            <p:graphicFrame>
              <p:nvGraphicFramePr>
                <p:cNvPr id="59419" name="Object 114"/>
                <p:cNvGraphicFramePr>
                  <a:graphicFrameLocks noChangeAspect="1"/>
                </p:cNvGraphicFramePr>
                <p:nvPr/>
              </p:nvGraphicFramePr>
              <p:xfrm>
                <a:off x="3812" y="3372"/>
                <a:ext cx="153" cy="81"/>
              </p:xfrm>
              <a:graphic>
                <a:graphicData uri="http://schemas.openxmlformats.org/presentationml/2006/ole">
                  <p:oleObj spid="_x0000_s492551" name="公式" r:id="rId9" imgW="139518" imgH="76101" progId="Equation.3">
                    <p:embed/>
                  </p:oleObj>
                </a:graphicData>
              </a:graphic>
            </p:graphicFrame>
            <p:graphicFrame>
              <p:nvGraphicFramePr>
                <p:cNvPr id="59420" name="Object 115"/>
                <p:cNvGraphicFramePr>
                  <a:graphicFrameLocks noChangeAspect="1"/>
                </p:cNvGraphicFramePr>
                <p:nvPr/>
              </p:nvGraphicFramePr>
              <p:xfrm>
                <a:off x="3769" y="2989"/>
                <a:ext cx="264" cy="285"/>
              </p:xfrm>
              <a:graphic>
                <a:graphicData uri="http://schemas.openxmlformats.org/presentationml/2006/ole">
                  <p:oleObj spid="_x0000_s492552" name="公式" r:id="rId10" imgW="203112" imgH="228501" progId="Equation.3">
                    <p:embed/>
                  </p:oleObj>
                </a:graphicData>
              </a:graphic>
            </p:graphicFrame>
            <p:sp>
              <p:nvSpPr>
                <p:cNvPr id="59474" name="Oval 116"/>
                <p:cNvSpPr>
                  <a:spLocks noChangeArrowheads="1"/>
                </p:cNvSpPr>
                <p:nvPr/>
              </p:nvSpPr>
              <p:spPr bwMode="auto">
                <a:xfrm>
                  <a:off x="3873"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75" name="Oval 117"/>
                <p:cNvSpPr>
                  <a:spLocks noChangeArrowheads="1"/>
                </p:cNvSpPr>
                <p:nvPr/>
              </p:nvSpPr>
              <p:spPr bwMode="auto">
                <a:xfrm>
                  <a:off x="3873"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76" name="Oval 119"/>
                <p:cNvSpPr>
                  <a:spLocks noChangeArrowheads="1"/>
                </p:cNvSpPr>
                <p:nvPr/>
              </p:nvSpPr>
              <p:spPr bwMode="auto">
                <a:xfrm>
                  <a:off x="3405"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59477" name="Oval 120"/>
                <p:cNvSpPr>
                  <a:spLocks noChangeArrowheads="1"/>
                </p:cNvSpPr>
                <p:nvPr/>
              </p:nvSpPr>
              <p:spPr bwMode="auto">
                <a:xfrm>
                  <a:off x="3404" y="2689"/>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grpSp>
      <p:graphicFrame>
        <p:nvGraphicFramePr>
          <p:cNvPr id="268410" name="Object 122"/>
          <p:cNvGraphicFramePr>
            <a:graphicFrameLocks noChangeAspect="1"/>
          </p:cNvGraphicFramePr>
          <p:nvPr/>
        </p:nvGraphicFramePr>
        <p:xfrm>
          <a:off x="4230688" y="1304925"/>
          <a:ext cx="220662" cy="295275"/>
        </p:xfrm>
        <a:graphic>
          <a:graphicData uri="http://schemas.openxmlformats.org/presentationml/2006/ole">
            <p:oleObj spid="_x0000_s492553" name="公式" r:id="rId11" imgW="126725" imgH="177415" progId="Equation.3">
              <p:embed/>
            </p:oleObj>
          </a:graphicData>
        </a:graphic>
      </p:graphicFrame>
      <p:graphicFrame>
        <p:nvGraphicFramePr>
          <p:cNvPr id="268411" name="Object 123"/>
          <p:cNvGraphicFramePr>
            <a:graphicFrameLocks noChangeAspect="1"/>
          </p:cNvGraphicFramePr>
          <p:nvPr/>
        </p:nvGraphicFramePr>
        <p:xfrm>
          <a:off x="8032750" y="1384300"/>
          <a:ext cx="198438" cy="233363"/>
        </p:xfrm>
        <a:graphic>
          <a:graphicData uri="http://schemas.openxmlformats.org/presentationml/2006/ole">
            <p:oleObj spid="_x0000_s492554" name="公式" r:id="rId12" imgW="114201" imgH="139579" progId="Equation.3">
              <p:embed/>
            </p:oleObj>
          </a:graphicData>
        </a:graphic>
      </p:graphicFrame>
      <p:graphicFrame>
        <p:nvGraphicFramePr>
          <p:cNvPr id="268412" name="Object 124"/>
          <p:cNvGraphicFramePr>
            <a:graphicFrameLocks noChangeAspect="1"/>
          </p:cNvGraphicFramePr>
          <p:nvPr/>
        </p:nvGraphicFramePr>
        <p:xfrm>
          <a:off x="6305550" y="2997200"/>
          <a:ext cx="198438" cy="233363"/>
        </p:xfrm>
        <a:graphic>
          <a:graphicData uri="http://schemas.openxmlformats.org/presentationml/2006/ole">
            <p:oleObj spid="_x0000_s492555" name="公式" r:id="rId13" imgW="114201" imgH="139579" progId="Equation.3">
              <p:embed/>
            </p:oleObj>
          </a:graphicData>
        </a:graphic>
      </p:graphicFrame>
      <p:grpSp>
        <p:nvGrpSpPr>
          <p:cNvPr id="7" name="Group 154"/>
          <p:cNvGrpSpPr>
            <a:grpSpLocks/>
          </p:cNvGrpSpPr>
          <p:nvPr/>
        </p:nvGrpSpPr>
        <p:grpSpPr bwMode="auto">
          <a:xfrm>
            <a:off x="4532313" y="1176338"/>
            <a:ext cx="993775" cy="614362"/>
            <a:chOff x="1661" y="2389"/>
            <a:chExt cx="626" cy="387"/>
          </a:xfrm>
        </p:grpSpPr>
        <p:graphicFrame>
          <p:nvGraphicFramePr>
            <p:cNvPr id="59416" name="Object 16"/>
            <p:cNvGraphicFramePr>
              <a:graphicFrameLocks noChangeAspect="1"/>
            </p:cNvGraphicFramePr>
            <p:nvPr/>
          </p:nvGraphicFramePr>
          <p:xfrm>
            <a:off x="1686" y="2389"/>
            <a:ext cx="153" cy="240"/>
          </p:xfrm>
          <a:graphic>
            <a:graphicData uri="http://schemas.openxmlformats.org/presentationml/2006/ole">
              <p:oleObj spid="_x0000_s492556" name="公式" r:id="rId14" imgW="139700" imgH="228600" progId="Equation.3">
                <p:embed/>
              </p:oleObj>
            </a:graphicData>
          </a:graphic>
        </p:graphicFrame>
        <p:sp>
          <p:nvSpPr>
            <p:cNvPr id="59464" name="Line 33"/>
            <p:cNvSpPr>
              <a:spLocks noChangeShapeType="1"/>
            </p:cNvSpPr>
            <p:nvPr/>
          </p:nvSpPr>
          <p:spPr bwMode="auto">
            <a:xfrm rot="10800000" flipH="1">
              <a:off x="1661" y="2647"/>
              <a:ext cx="254" cy="0"/>
            </a:xfrm>
            <a:prstGeom prst="line">
              <a:avLst/>
            </a:prstGeom>
            <a:noFill/>
            <a:ln w="12700">
              <a:solidFill>
                <a:schemeClr val="tx1"/>
              </a:solidFill>
              <a:round/>
              <a:headEnd/>
              <a:tailEnd type="triangle" w="med" len="lg"/>
            </a:ln>
          </p:spPr>
          <p:txBody>
            <a:bodyPr/>
            <a:lstStyle/>
            <a:p>
              <a:endParaRPr lang="zh-CN" altLang="en-US"/>
            </a:p>
          </p:txBody>
        </p:sp>
        <p:sp>
          <p:nvSpPr>
            <p:cNvPr id="59465" name="Rectangle 34"/>
            <p:cNvSpPr>
              <a:spLocks noChangeArrowheads="1"/>
            </p:cNvSpPr>
            <p:nvPr/>
          </p:nvSpPr>
          <p:spPr bwMode="auto">
            <a:xfrm rot="5400000">
              <a:off x="2099" y="25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9417" name="Object 35"/>
            <p:cNvGraphicFramePr>
              <a:graphicFrameLocks noChangeAspect="1"/>
            </p:cNvGraphicFramePr>
            <p:nvPr/>
          </p:nvGraphicFramePr>
          <p:xfrm>
            <a:off x="2047" y="2394"/>
            <a:ext cx="215" cy="253"/>
          </p:xfrm>
          <a:graphic>
            <a:graphicData uri="http://schemas.openxmlformats.org/presentationml/2006/ole">
              <p:oleObj spid="_x0000_s492557" name="公式" r:id="rId15" imgW="190500" imgH="228600" progId="Equation.3">
                <p:embed/>
              </p:oleObj>
            </a:graphicData>
          </a:graphic>
        </p:graphicFrame>
      </p:grpSp>
      <p:grpSp>
        <p:nvGrpSpPr>
          <p:cNvPr id="8" name="Group 112"/>
          <p:cNvGrpSpPr>
            <a:grpSpLocks/>
          </p:cNvGrpSpPr>
          <p:nvPr/>
        </p:nvGrpSpPr>
        <p:grpSpPr bwMode="auto">
          <a:xfrm>
            <a:off x="6156325" y="2070100"/>
            <a:ext cx="1096963" cy="604838"/>
            <a:chOff x="4242" y="3252"/>
            <a:chExt cx="691" cy="381"/>
          </a:xfrm>
        </p:grpSpPr>
        <p:grpSp>
          <p:nvGrpSpPr>
            <p:cNvPr id="9" name="Group 109"/>
            <p:cNvGrpSpPr>
              <a:grpSpLocks/>
            </p:cNvGrpSpPr>
            <p:nvPr/>
          </p:nvGrpSpPr>
          <p:grpSpPr bwMode="auto">
            <a:xfrm>
              <a:off x="4242" y="3252"/>
              <a:ext cx="305" cy="356"/>
              <a:chOff x="2068" y="1449"/>
              <a:chExt cx="305" cy="356"/>
            </a:xfrm>
          </p:grpSpPr>
          <p:sp>
            <p:nvSpPr>
              <p:cNvPr id="59462" name="AutoShape 10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59463" name="Line 108"/>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59461" name="Line 110"/>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15" name="Object 111"/>
            <p:cNvGraphicFramePr>
              <a:graphicFrameLocks noChangeAspect="1"/>
            </p:cNvGraphicFramePr>
            <p:nvPr/>
          </p:nvGraphicFramePr>
          <p:xfrm>
            <a:off x="4589" y="3329"/>
            <a:ext cx="344" cy="253"/>
          </p:xfrm>
          <a:graphic>
            <a:graphicData uri="http://schemas.openxmlformats.org/presentationml/2006/ole">
              <p:oleObj spid="_x0000_s492558" name="公式" r:id="rId16" imgW="304668" imgH="228501" progId="Equation.3">
                <p:embed/>
              </p:oleObj>
            </a:graphicData>
          </a:graphic>
        </p:graphicFrame>
      </p:grpSp>
      <p:grpSp>
        <p:nvGrpSpPr>
          <p:cNvPr id="10" name="Group 159"/>
          <p:cNvGrpSpPr>
            <a:grpSpLocks/>
          </p:cNvGrpSpPr>
          <p:nvPr/>
        </p:nvGrpSpPr>
        <p:grpSpPr bwMode="auto">
          <a:xfrm>
            <a:off x="7261225" y="1909763"/>
            <a:ext cx="657225" cy="781050"/>
            <a:chOff x="3380" y="2851"/>
            <a:chExt cx="414" cy="492"/>
          </a:xfrm>
        </p:grpSpPr>
        <p:graphicFrame>
          <p:nvGraphicFramePr>
            <p:cNvPr id="59414" name="Object 121"/>
            <p:cNvGraphicFramePr>
              <a:graphicFrameLocks noChangeAspect="1"/>
            </p:cNvGraphicFramePr>
            <p:nvPr/>
          </p:nvGraphicFramePr>
          <p:xfrm>
            <a:off x="3507" y="2851"/>
            <a:ext cx="287" cy="492"/>
          </p:xfrm>
          <a:graphic>
            <a:graphicData uri="http://schemas.openxmlformats.org/presentationml/2006/ole">
              <p:oleObj spid="_x0000_s492559" name="公式" r:id="rId17" imgW="253780" imgH="444114" progId="Equation.3">
                <p:embed/>
              </p:oleObj>
            </a:graphicData>
          </a:graphic>
        </p:graphicFrame>
        <p:sp>
          <p:nvSpPr>
            <p:cNvPr id="59459" name="Rectangle 39"/>
            <p:cNvSpPr>
              <a:spLocks noChangeArrowheads="1"/>
            </p:cNvSpPr>
            <p:nvPr/>
          </p:nvSpPr>
          <p:spPr bwMode="auto">
            <a:xfrm>
              <a:off x="3380" y="297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11" name="Group 105"/>
          <p:cNvGrpSpPr>
            <a:grpSpLocks/>
          </p:cNvGrpSpPr>
          <p:nvPr/>
        </p:nvGrpSpPr>
        <p:grpSpPr bwMode="auto">
          <a:xfrm>
            <a:off x="4875213" y="1949450"/>
            <a:ext cx="1095375" cy="703263"/>
            <a:chOff x="1606" y="2135"/>
            <a:chExt cx="690" cy="443"/>
          </a:xfrm>
        </p:grpSpPr>
        <p:graphicFrame>
          <p:nvGraphicFramePr>
            <p:cNvPr id="59411" name="Object 41"/>
            <p:cNvGraphicFramePr>
              <a:graphicFrameLocks noChangeAspect="1"/>
            </p:cNvGraphicFramePr>
            <p:nvPr/>
          </p:nvGraphicFramePr>
          <p:xfrm>
            <a:off x="1880" y="2135"/>
            <a:ext cx="157" cy="158"/>
          </p:xfrm>
          <a:graphic>
            <a:graphicData uri="http://schemas.openxmlformats.org/presentationml/2006/ole">
              <p:oleObj spid="_x0000_s492560" name="公式" r:id="rId18" imgW="139700" imgH="139700" progId="Equation.3">
                <p:embed/>
              </p:oleObj>
            </a:graphicData>
          </a:graphic>
        </p:graphicFrame>
        <p:graphicFrame>
          <p:nvGraphicFramePr>
            <p:cNvPr id="59412" name="Object 42"/>
            <p:cNvGraphicFramePr>
              <a:graphicFrameLocks noChangeAspect="1"/>
            </p:cNvGraphicFramePr>
            <p:nvPr/>
          </p:nvGraphicFramePr>
          <p:xfrm>
            <a:off x="1880" y="2489"/>
            <a:ext cx="158" cy="89"/>
          </p:xfrm>
          <a:graphic>
            <a:graphicData uri="http://schemas.openxmlformats.org/presentationml/2006/ole">
              <p:oleObj spid="_x0000_s492561" name="公式" r:id="rId19" imgW="139518" imgH="76101" progId="Equation.3">
                <p:embed/>
              </p:oleObj>
            </a:graphicData>
          </a:graphic>
        </p:graphicFrame>
        <p:graphicFrame>
          <p:nvGraphicFramePr>
            <p:cNvPr id="59413" name="Object 43"/>
            <p:cNvGraphicFramePr>
              <a:graphicFrameLocks noChangeAspect="1"/>
            </p:cNvGraphicFramePr>
            <p:nvPr/>
          </p:nvGraphicFramePr>
          <p:xfrm>
            <a:off x="1606" y="2236"/>
            <a:ext cx="403" cy="253"/>
          </p:xfrm>
          <a:graphic>
            <a:graphicData uri="http://schemas.openxmlformats.org/presentationml/2006/ole">
              <p:oleObj spid="_x0000_s492562" name="公式" r:id="rId20" imgW="355446" imgH="228501" progId="Equation.3">
                <p:embed/>
              </p:oleObj>
            </a:graphicData>
          </a:graphic>
        </p:graphicFrame>
        <p:grpSp>
          <p:nvGrpSpPr>
            <p:cNvPr id="12" name="Group 104"/>
            <p:cNvGrpSpPr>
              <a:grpSpLocks/>
            </p:cNvGrpSpPr>
            <p:nvPr/>
          </p:nvGrpSpPr>
          <p:grpSpPr bwMode="auto">
            <a:xfrm>
              <a:off x="1991" y="2210"/>
              <a:ext cx="305" cy="356"/>
              <a:chOff x="1966" y="2210"/>
              <a:chExt cx="305" cy="356"/>
            </a:xfrm>
          </p:grpSpPr>
          <p:sp>
            <p:nvSpPr>
              <p:cNvPr id="59457" name="Line 46"/>
              <p:cNvSpPr>
                <a:spLocks noChangeShapeType="1"/>
              </p:cNvSpPr>
              <p:nvPr/>
            </p:nvSpPr>
            <p:spPr bwMode="auto">
              <a:xfrm>
                <a:off x="2118" y="2211"/>
                <a:ext cx="0" cy="330"/>
              </a:xfrm>
              <a:prstGeom prst="line">
                <a:avLst/>
              </a:prstGeom>
              <a:noFill/>
              <a:ln w="25400">
                <a:solidFill>
                  <a:srgbClr val="FF9900"/>
                </a:solidFill>
                <a:round/>
                <a:headEnd/>
                <a:tailEnd/>
              </a:ln>
            </p:spPr>
            <p:txBody>
              <a:bodyPr/>
              <a:lstStyle/>
              <a:p>
                <a:endParaRPr lang="zh-CN" altLang="en-US"/>
              </a:p>
            </p:txBody>
          </p:sp>
          <p:sp>
            <p:nvSpPr>
              <p:cNvPr id="59458" name="AutoShape 102"/>
              <p:cNvSpPr>
                <a:spLocks noChangeArrowheads="1"/>
              </p:cNvSpPr>
              <p:nvPr/>
            </p:nvSpPr>
            <p:spPr bwMode="auto">
              <a:xfrm>
                <a:off x="1966" y="2210"/>
                <a:ext cx="305" cy="356"/>
              </a:xfrm>
              <a:prstGeom prst="diamond">
                <a:avLst/>
              </a:prstGeom>
              <a:noFill/>
              <a:ln w="38100" algn="ctr">
                <a:solidFill>
                  <a:srgbClr val="FF9900"/>
                </a:solidFill>
                <a:miter lim="800000"/>
                <a:headEnd/>
                <a:tailEnd/>
              </a:ln>
            </p:spPr>
            <p:txBody>
              <a:bodyPr wrap="none" anchor="ctr"/>
              <a:lstStyle/>
              <a:p>
                <a:endParaRPr lang="zh-CN" altLang="en-US"/>
              </a:p>
            </p:txBody>
          </p:sp>
        </p:grpSp>
      </p:grpSp>
      <p:sp>
        <p:nvSpPr>
          <p:cNvPr id="268448" name="Text Box 160"/>
          <p:cNvSpPr txBox="1">
            <a:spLocks noChangeArrowheads="1"/>
          </p:cNvSpPr>
          <p:nvPr/>
        </p:nvSpPr>
        <p:spPr bwMode="auto">
          <a:xfrm>
            <a:off x="401638" y="4540250"/>
            <a:ext cx="7980362" cy="1449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dirty="0"/>
              <a:t>其中</a:t>
            </a:r>
            <a:r>
              <a:rPr lang="en-US" altLang="zh-CN" sz="2200" dirty="0" err="1"/>
              <a:t>h</a:t>
            </a:r>
            <a:r>
              <a:rPr lang="en-US" altLang="zh-CN" sz="2200" baseline="-25000" dirty="0" err="1"/>
              <a:t>fe</a:t>
            </a:r>
            <a:r>
              <a:rPr lang="en-US" altLang="zh-CN" sz="2200" dirty="0" err="1"/>
              <a:t>i</a:t>
            </a:r>
            <a:r>
              <a:rPr lang="en-US" altLang="zh-CN" sz="2200" baseline="-25000" dirty="0" err="1"/>
              <a:t>b</a:t>
            </a:r>
            <a:r>
              <a:rPr lang="zh-CN" altLang="en-US" sz="2200" dirty="0"/>
              <a:t>是受</a:t>
            </a:r>
            <a:r>
              <a:rPr lang="en-US" altLang="zh-CN" sz="2200" dirty="0" err="1"/>
              <a:t>i</a:t>
            </a:r>
            <a:r>
              <a:rPr lang="en-US" altLang="zh-CN" sz="2200" baseline="-25000" dirty="0" err="1"/>
              <a:t>b</a:t>
            </a:r>
            <a:r>
              <a:rPr lang="zh-CN" altLang="en-US" sz="2200" dirty="0"/>
              <a:t>控制的受控电流源，</a:t>
            </a:r>
            <a:r>
              <a:rPr lang="en-US" altLang="zh-CN" sz="2200" dirty="0" err="1"/>
              <a:t>i</a:t>
            </a:r>
            <a:r>
              <a:rPr lang="en-US" altLang="zh-CN" sz="2200" baseline="-25000" dirty="0" err="1"/>
              <a:t>b</a:t>
            </a:r>
            <a:r>
              <a:rPr lang="en-US" altLang="zh-CN" sz="2200" dirty="0"/>
              <a:t>=0</a:t>
            </a:r>
            <a:r>
              <a:rPr lang="zh-CN" altLang="en-US" sz="2200" dirty="0"/>
              <a:t>时，电流源不存在；不仅大小受控，方向也受控；</a:t>
            </a:r>
            <a:r>
              <a:rPr lang="zh-CN" altLang="en-US" sz="2200" dirty="0">
                <a:latin typeface="楷体_GB2312" pitchFamily="49" charset="-122"/>
                <a:ea typeface="楷体_GB2312" pitchFamily="49" charset="-122"/>
              </a:rPr>
              <a:t>注意</a:t>
            </a:r>
            <a:r>
              <a:rPr lang="en-US" altLang="zh-CN" sz="2200" i="1" dirty="0" err="1">
                <a:ea typeface="楷体_GB2312" pitchFamily="49" charset="-122"/>
              </a:rPr>
              <a:t>i</a:t>
            </a:r>
            <a:r>
              <a:rPr lang="en-US" altLang="zh-CN" sz="2200" i="1" baseline="-25000" dirty="0" err="1">
                <a:ea typeface="楷体_GB2312" pitchFamily="49" charset="-122"/>
              </a:rPr>
              <a:t>b</a:t>
            </a:r>
            <a:r>
              <a:rPr lang="en-US" altLang="zh-CN" sz="2200" i="1" dirty="0">
                <a:ea typeface="楷体_GB2312" pitchFamily="49" charset="-122"/>
              </a:rPr>
              <a:t>,  </a:t>
            </a:r>
            <a:r>
              <a:rPr lang="en-US" altLang="zh-CN" sz="2200" i="1" dirty="0" err="1">
                <a:ea typeface="楷体_GB2312" pitchFamily="49" charset="-122"/>
              </a:rPr>
              <a:t>h</a:t>
            </a:r>
            <a:r>
              <a:rPr lang="en-US" altLang="zh-CN" sz="2200" i="1" baseline="-25000" dirty="0" err="1">
                <a:ea typeface="楷体_GB2312" pitchFamily="49" charset="-122"/>
              </a:rPr>
              <a:t>fe</a:t>
            </a:r>
            <a:r>
              <a:rPr lang="en-US" altLang="zh-CN" sz="2200" i="1" dirty="0" err="1">
                <a:ea typeface="楷体_GB2312" pitchFamily="49" charset="-122"/>
              </a:rPr>
              <a:t>i</a:t>
            </a:r>
            <a:r>
              <a:rPr lang="en-US" altLang="zh-CN" sz="2200" i="1" baseline="-25000" dirty="0" err="1">
                <a:ea typeface="楷体_GB2312" pitchFamily="49" charset="-122"/>
              </a:rPr>
              <a:t>b</a:t>
            </a: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的参考方向。</a:t>
            </a:r>
            <a:r>
              <a:rPr lang="zh-CN" altLang="en-US" sz="2200" dirty="0"/>
              <a:t>代表</a:t>
            </a:r>
            <a:r>
              <a:rPr lang="en-US" altLang="zh-CN" sz="2200" dirty="0"/>
              <a:t>BJT</a:t>
            </a:r>
            <a:r>
              <a:rPr lang="zh-CN" altLang="en-US" sz="2200" dirty="0"/>
              <a:t>基极电流对集电极电流的控制作用，</a:t>
            </a:r>
            <a:r>
              <a:rPr lang="zh-CN" altLang="en-US" sz="2200" dirty="0">
                <a:ea typeface="楷体_GB2312" pitchFamily="49" charset="-122"/>
              </a:rPr>
              <a:t>反应了三极管是</a:t>
            </a:r>
            <a:r>
              <a:rPr lang="zh-CN" altLang="en-US" sz="2200" dirty="0">
                <a:solidFill>
                  <a:srgbClr val="FF0000"/>
                </a:solidFill>
                <a:ea typeface="楷体_GB2312" pitchFamily="49" charset="-122"/>
              </a:rPr>
              <a:t>电流控制器件</a:t>
            </a:r>
            <a:r>
              <a:rPr lang="zh-CN" altLang="en-US" sz="2200" dirty="0">
                <a:ea typeface="楷体_GB2312" pitchFamily="49" charset="-122"/>
              </a:rPr>
              <a:t>的本质。</a:t>
            </a:r>
            <a:endParaRPr lang="zh-CN" altLang="en-US" sz="2200" dirty="0"/>
          </a:p>
        </p:txBody>
      </p:sp>
      <p:sp>
        <p:nvSpPr>
          <p:cNvPr id="65" name="Text Box 7"/>
          <p:cNvSpPr txBox="1">
            <a:spLocks noChangeArrowheads="1"/>
          </p:cNvSpPr>
          <p:nvPr/>
        </p:nvSpPr>
        <p:spPr bwMode="auto">
          <a:xfrm>
            <a:off x="404813" y="6061075"/>
            <a:ext cx="8897937" cy="433388"/>
          </a:xfrm>
          <a:prstGeom prst="rect">
            <a:avLst/>
          </a:prstGeom>
          <a:noFill/>
          <a:ln w="9525">
            <a:noFill/>
            <a:miter lim="800000"/>
            <a:headEnd/>
            <a:tailEnd/>
          </a:ln>
        </p:spPr>
        <p:txBody>
          <a:bodyPr lIns="90000" tIns="46800" rIns="90000" bIns="46800">
            <a:spAutoFit/>
          </a:bodyPr>
          <a:lstStyle/>
          <a:p>
            <a:pPr>
              <a:spcBef>
                <a:spcPct val="50000"/>
              </a:spcBef>
            </a:pPr>
            <a:r>
              <a:rPr lang="zh-CN" altLang="en-US" sz="2200">
                <a:ea typeface="楷体_GB2312" pitchFamily="49" charset="-122"/>
              </a:rPr>
              <a:t>使用条件：</a:t>
            </a:r>
            <a:r>
              <a:rPr lang="zh-CN" altLang="en-US" sz="2200">
                <a:solidFill>
                  <a:srgbClr val="FF3300"/>
                </a:solidFill>
                <a:ea typeface="楷体_GB2312" pitchFamily="49" charset="-122"/>
              </a:rPr>
              <a:t>低频，放大区，输入小信号，求解变化量。</a:t>
            </a:r>
          </a:p>
        </p:txBody>
      </p:sp>
      <p:sp>
        <p:nvSpPr>
          <p:cNvPr id="66" name="Text Box 82"/>
          <p:cNvSpPr txBox="1">
            <a:spLocks noChangeArrowheads="1"/>
          </p:cNvSpPr>
          <p:nvPr/>
        </p:nvSpPr>
        <p:spPr bwMode="auto">
          <a:xfrm>
            <a:off x="365125" y="3511550"/>
            <a:ext cx="8096250" cy="433388"/>
          </a:xfrm>
          <a:prstGeom prst="rect">
            <a:avLst/>
          </a:prstGeom>
          <a:noFill/>
          <a:ln w="9525">
            <a:noFill/>
            <a:miter lim="800000"/>
            <a:headEnd/>
            <a:tailEnd/>
          </a:ln>
        </p:spPr>
        <p:txBody>
          <a:bodyPr lIns="90000" tIns="46800" rIns="90000" bIns="46800">
            <a:spAutoFit/>
          </a:bodyPr>
          <a:lstStyle/>
          <a:p>
            <a:pPr>
              <a:spcBef>
                <a:spcPct val="50000"/>
              </a:spcBef>
            </a:pPr>
            <a:r>
              <a:rPr lang="zh-CN" altLang="en-US" sz="2200" dirty="0">
                <a:latin typeface="楷体_GB2312" pitchFamily="49" charset="-122"/>
                <a:ea typeface="楷体_GB2312" pitchFamily="49" charset="-122"/>
              </a:rPr>
              <a:t>模型中的变量是</a:t>
            </a:r>
            <a:r>
              <a:rPr lang="zh-CN" altLang="en-US" sz="2200" dirty="0" smtClean="0">
                <a:latin typeface="楷体_GB2312" pitchFamily="49" charset="-122"/>
                <a:ea typeface="楷体_GB2312" pitchFamily="49" charset="-122"/>
              </a:rPr>
              <a:t>电压、电流</a:t>
            </a:r>
            <a:r>
              <a:rPr lang="zh-CN" altLang="en-US" sz="2200" dirty="0">
                <a:latin typeface="楷体_GB2312" pitchFamily="49" charset="-122"/>
                <a:ea typeface="楷体_GB2312" pitchFamily="49" charset="-122"/>
              </a:rPr>
              <a:t>的变化量，不能用来求静态工作点。</a:t>
            </a:r>
          </a:p>
        </p:txBody>
      </p:sp>
      <p:sp>
        <p:nvSpPr>
          <p:cNvPr id="68" name="Text Box 84"/>
          <p:cNvSpPr txBox="1">
            <a:spLocks noChangeArrowheads="1"/>
          </p:cNvSpPr>
          <p:nvPr/>
        </p:nvSpPr>
        <p:spPr bwMode="auto">
          <a:xfrm>
            <a:off x="563563" y="3987800"/>
            <a:ext cx="5567362" cy="433388"/>
          </a:xfrm>
          <a:prstGeom prst="rect">
            <a:avLst/>
          </a:prstGeom>
          <a:noFill/>
          <a:ln w="9525">
            <a:noFill/>
            <a:miter lim="800000"/>
            <a:headEnd/>
            <a:tailEnd/>
          </a:ln>
        </p:spPr>
        <p:txBody>
          <a:bodyPr lIns="90000" tIns="46800" rIns="90000" bIns="46800">
            <a:spAutoFit/>
          </a:bodyPr>
          <a:lstStyle/>
          <a:p>
            <a:pPr>
              <a:spcBef>
                <a:spcPct val="50000"/>
              </a:spcBef>
            </a:pPr>
            <a:r>
              <a:rPr lang="en-US" altLang="zh-CN" sz="2200">
                <a:latin typeface="楷体_GB2312" pitchFamily="49" charset="-122"/>
                <a:ea typeface="楷体_GB2312" pitchFamily="49" charset="-122"/>
              </a:rPr>
              <a:t>H</a:t>
            </a:r>
            <a:r>
              <a:rPr lang="zh-CN" altLang="en-US" sz="2200">
                <a:latin typeface="楷体_GB2312" pitchFamily="49" charset="-122"/>
                <a:ea typeface="楷体_GB2312" pitchFamily="49" charset="-122"/>
              </a:rPr>
              <a:t>参数的大小与静态工作点有关。</a:t>
            </a:r>
          </a:p>
        </p:txBody>
      </p:sp>
      <p:grpSp>
        <p:nvGrpSpPr>
          <p:cNvPr id="13" name="Group 8"/>
          <p:cNvGrpSpPr>
            <a:grpSpLocks/>
          </p:cNvGrpSpPr>
          <p:nvPr/>
        </p:nvGrpSpPr>
        <p:grpSpPr bwMode="auto">
          <a:xfrm>
            <a:off x="523875" y="1047750"/>
            <a:ext cx="2917825" cy="2146300"/>
            <a:chOff x="3244" y="249"/>
            <a:chExt cx="1838" cy="1352"/>
          </a:xfrm>
        </p:grpSpPr>
        <p:sp>
          <p:nvSpPr>
            <p:cNvPr id="59441" name="Line 9"/>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59442" name="Line 10"/>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59443" name="Oval 11"/>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44" name="Line 12"/>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59445" name="Line 13"/>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59446" name="Oval 14"/>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47" name="Line 15"/>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59448" name="Oval 16"/>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9399" name="Object 17"/>
            <p:cNvGraphicFramePr>
              <a:graphicFrameLocks noChangeAspect="1"/>
            </p:cNvGraphicFramePr>
            <p:nvPr/>
          </p:nvGraphicFramePr>
          <p:xfrm>
            <a:off x="4302" y="756"/>
            <a:ext cx="135" cy="159"/>
          </p:xfrm>
          <a:graphic>
            <a:graphicData uri="http://schemas.openxmlformats.org/presentationml/2006/ole">
              <p:oleObj spid="_x0000_s492563" name="公式" r:id="rId21" imgW="114201" imgH="139579" progId="Equation.3">
                <p:embed/>
              </p:oleObj>
            </a:graphicData>
          </a:graphic>
        </p:graphicFrame>
        <p:graphicFrame>
          <p:nvGraphicFramePr>
            <p:cNvPr id="59400" name="Object 18"/>
            <p:cNvGraphicFramePr>
              <a:graphicFrameLocks noChangeAspect="1"/>
            </p:cNvGraphicFramePr>
            <p:nvPr/>
          </p:nvGraphicFramePr>
          <p:xfrm>
            <a:off x="3909" y="1042"/>
            <a:ext cx="139" cy="187"/>
          </p:xfrm>
          <a:graphic>
            <a:graphicData uri="http://schemas.openxmlformats.org/presentationml/2006/ole">
              <p:oleObj spid="_x0000_s492564" name="公式" r:id="rId22" imgW="126725" imgH="177415" progId="Equation.3">
                <p:embed/>
              </p:oleObj>
            </a:graphicData>
          </a:graphic>
        </p:graphicFrame>
        <p:graphicFrame>
          <p:nvGraphicFramePr>
            <p:cNvPr id="59401" name="Object 19"/>
            <p:cNvGraphicFramePr>
              <a:graphicFrameLocks noChangeAspect="1"/>
            </p:cNvGraphicFramePr>
            <p:nvPr/>
          </p:nvGraphicFramePr>
          <p:xfrm>
            <a:off x="4299" y="1220"/>
            <a:ext cx="130" cy="152"/>
          </p:xfrm>
          <a:graphic>
            <a:graphicData uri="http://schemas.openxmlformats.org/presentationml/2006/ole">
              <p:oleObj spid="_x0000_s492565" name="公式" r:id="rId23" imgW="114201" imgH="139579" progId="Equation.3">
                <p:embed/>
              </p:oleObj>
            </a:graphicData>
          </a:graphic>
        </p:graphicFrame>
        <p:sp>
          <p:nvSpPr>
            <p:cNvPr id="59449" name="Line 20"/>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59450" name="Line 21"/>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59451" name="Line 22"/>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59452" name="Oval 23"/>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53" name="Oval 24"/>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9402" name="Object 25"/>
            <p:cNvGraphicFramePr>
              <a:graphicFrameLocks noChangeAspect="1"/>
            </p:cNvGraphicFramePr>
            <p:nvPr/>
          </p:nvGraphicFramePr>
          <p:xfrm>
            <a:off x="4252" y="926"/>
            <a:ext cx="210" cy="218"/>
          </p:xfrm>
          <a:graphic>
            <a:graphicData uri="http://schemas.openxmlformats.org/presentationml/2006/ole">
              <p:oleObj spid="_x0000_s492566" name="公式" r:id="rId24" imgW="152268" imgH="164957" progId="Equation.3">
                <p:embed/>
              </p:oleObj>
            </a:graphicData>
          </a:graphic>
        </p:graphicFrame>
        <p:graphicFrame>
          <p:nvGraphicFramePr>
            <p:cNvPr id="59403" name="Object 26"/>
            <p:cNvGraphicFramePr>
              <a:graphicFrameLocks noChangeAspect="1"/>
            </p:cNvGraphicFramePr>
            <p:nvPr/>
          </p:nvGraphicFramePr>
          <p:xfrm>
            <a:off x="3318" y="977"/>
            <a:ext cx="153" cy="147"/>
          </p:xfrm>
          <a:graphic>
            <a:graphicData uri="http://schemas.openxmlformats.org/presentationml/2006/ole">
              <p:oleObj spid="_x0000_s492567" name="公式" r:id="rId25" imgW="139700" imgH="139700" progId="Equation.3">
                <p:embed/>
              </p:oleObj>
            </a:graphicData>
          </a:graphic>
        </p:graphicFrame>
        <p:graphicFrame>
          <p:nvGraphicFramePr>
            <p:cNvPr id="59404" name="Object 27"/>
            <p:cNvGraphicFramePr>
              <a:graphicFrameLocks noChangeAspect="1"/>
            </p:cNvGraphicFramePr>
            <p:nvPr/>
          </p:nvGraphicFramePr>
          <p:xfrm>
            <a:off x="3336" y="1469"/>
            <a:ext cx="153" cy="81"/>
          </p:xfrm>
          <a:graphic>
            <a:graphicData uri="http://schemas.openxmlformats.org/presentationml/2006/ole">
              <p:oleObj spid="_x0000_s492568" name="公式" r:id="rId26" imgW="139518" imgH="76101" progId="Equation.3">
                <p:embed/>
              </p:oleObj>
            </a:graphicData>
          </a:graphic>
        </p:graphicFrame>
        <p:graphicFrame>
          <p:nvGraphicFramePr>
            <p:cNvPr id="59405" name="Object 28"/>
            <p:cNvGraphicFramePr>
              <a:graphicFrameLocks noChangeAspect="1"/>
            </p:cNvGraphicFramePr>
            <p:nvPr/>
          </p:nvGraphicFramePr>
          <p:xfrm>
            <a:off x="3244" y="1119"/>
            <a:ext cx="314" cy="269"/>
          </p:xfrm>
          <a:graphic>
            <a:graphicData uri="http://schemas.openxmlformats.org/presentationml/2006/ole">
              <p:oleObj spid="_x0000_s492569" name="公式" r:id="rId27" imgW="241091" imgH="215713" progId="Equation.3">
                <p:embed/>
              </p:oleObj>
            </a:graphicData>
          </a:graphic>
        </p:graphicFrame>
        <p:sp>
          <p:nvSpPr>
            <p:cNvPr id="59454" name="Line 29"/>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9406" name="Object 30"/>
            <p:cNvGraphicFramePr>
              <a:graphicFrameLocks noChangeAspect="1"/>
            </p:cNvGraphicFramePr>
            <p:nvPr/>
          </p:nvGraphicFramePr>
          <p:xfrm>
            <a:off x="3698" y="712"/>
            <a:ext cx="167" cy="227"/>
          </p:xfrm>
          <a:graphic>
            <a:graphicData uri="http://schemas.openxmlformats.org/presentationml/2006/ole">
              <p:oleObj spid="_x0000_s492570" name="公式" r:id="rId28" imgW="152268" imgH="215713" progId="Equation.3">
                <p:embed/>
              </p:oleObj>
            </a:graphicData>
          </a:graphic>
        </p:graphicFrame>
        <p:sp>
          <p:nvSpPr>
            <p:cNvPr id="59455" name="Line 31"/>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07" name="Object 32"/>
            <p:cNvGraphicFramePr>
              <a:graphicFrameLocks noChangeAspect="1"/>
            </p:cNvGraphicFramePr>
            <p:nvPr/>
          </p:nvGraphicFramePr>
          <p:xfrm>
            <a:off x="4460" y="249"/>
            <a:ext cx="167" cy="240"/>
          </p:xfrm>
          <a:graphic>
            <a:graphicData uri="http://schemas.openxmlformats.org/presentationml/2006/ole">
              <p:oleObj spid="_x0000_s492571" name="公式" r:id="rId29" imgW="152334" imgH="228501" progId="Equation.3">
                <p:embed/>
              </p:oleObj>
            </a:graphicData>
          </a:graphic>
        </p:graphicFrame>
        <p:graphicFrame>
          <p:nvGraphicFramePr>
            <p:cNvPr id="59408" name="Object 33"/>
            <p:cNvGraphicFramePr>
              <a:graphicFrameLocks noChangeAspect="1"/>
            </p:cNvGraphicFramePr>
            <p:nvPr/>
          </p:nvGraphicFramePr>
          <p:xfrm>
            <a:off x="4861" y="484"/>
            <a:ext cx="153" cy="147"/>
          </p:xfrm>
          <a:graphic>
            <a:graphicData uri="http://schemas.openxmlformats.org/presentationml/2006/ole">
              <p:oleObj spid="_x0000_s492572" name="公式" r:id="rId30" imgW="139700" imgH="139700" progId="Equation.3">
                <p:embed/>
              </p:oleObj>
            </a:graphicData>
          </a:graphic>
        </p:graphicFrame>
        <p:graphicFrame>
          <p:nvGraphicFramePr>
            <p:cNvPr id="59409" name="Object 34"/>
            <p:cNvGraphicFramePr>
              <a:graphicFrameLocks noChangeAspect="1"/>
            </p:cNvGraphicFramePr>
            <p:nvPr/>
          </p:nvGraphicFramePr>
          <p:xfrm>
            <a:off x="4886" y="1520"/>
            <a:ext cx="153" cy="81"/>
          </p:xfrm>
          <a:graphic>
            <a:graphicData uri="http://schemas.openxmlformats.org/presentationml/2006/ole">
              <p:oleObj spid="_x0000_s492573" name="公式" r:id="rId31" imgW="139518" imgH="76101" progId="Equation.3">
                <p:embed/>
              </p:oleObj>
            </a:graphicData>
          </a:graphic>
        </p:graphicFrame>
        <p:graphicFrame>
          <p:nvGraphicFramePr>
            <p:cNvPr id="59410" name="Object 35"/>
            <p:cNvGraphicFramePr>
              <a:graphicFrameLocks noChangeAspect="1"/>
            </p:cNvGraphicFramePr>
            <p:nvPr/>
          </p:nvGraphicFramePr>
          <p:xfrm>
            <a:off x="4768" y="910"/>
            <a:ext cx="314" cy="285"/>
          </p:xfrm>
          <a:graphic>
            <a:graphicData uri="http://schemas.openxmlformats.org/presentationml/2006/ole">
              <p:oleObj spid="_x0000_s492574" name="公式" r:id="rId32" imgW="241300" imgH="228600" progId="Equation.3">
                <p:embed/>
              </p:oleObj>
            </a:graphicData>
          </a:graphic>
        </p:graphicFrame>
      </p:grpSp>
      <p:graphicFrame>
        <p:nvGraphicFramePr>
          <p:cNvPr id="59397" name="Object 92"/>
          <p:cNvGraphicFramePr>
            <a:graphicFrameLocks noChangeAspect="1"/>
          </p:cNvGraphicFramePr>
          <p:nvPr/>
        </p:nvGraphicFramePr>
        <p:xfrm>
          <a:off x="682625" y="571500"/>
          <a:ext cx="2619375" cy="582613"/>
        </p:xfrm>
        <a:graphic>
          <a:graphicData uri="http://schemas.openxmlformats.org/presentationml/2006/ole">
            <p:oleObj spid="_x0000_s492575" name="Equation" r:id="rId33" imgW="1028700" imgH="228600" progId="Equation.DSMT4">
              <p:embed/>
            </p:oleObj>
          </a:graphicData>
        </a:graphic>
      </p:graphicFrame>
      <p:graphicFrame>
        <p:nvGraphicFramePr>
          <p:cNvPr id="59398" name="Object 93"/>
          <p:cNvGraphicFramePr>
            <a:graphicFrameLocks noChangeAspect="1"/>
          </p:cNvGraphicFramePr>
          <p:nvPr/>
        </p:nvGraphicFramePr>
        <p:xfrm>
          <a:off x="4016375" y="571500"/>
          <a:ext cx="2341563" cy="554038"/>
        </p:xfrm>
        <a:graphic>
          <a:graphicData uri="http://schemas.openxmlformats.org/presentationml/2006/ole">
            <p:oleObj spid="_x0000_s492576" name="Equation" r:id="rId34" imgW="9652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8410"/>
                                        </p:tgtEl>
                                        <p:attrNameLst>
                                          <p:attrName>style.visibility</p:attrName>
                                        </p:attrNameLst>
                                      </p:cBhvr>
                                      <p:to>
                                        <p:strVal val="visible"/>
                                      </p:to>
                                    </p:set>
                                    <p:animEffect transition="in" filter="blinds(horizontal)">
                                      <p:cBhvr>
                                        <p:cTn id="22" dur="500"/>
                                        <p:tgtEl>
                                          <p:spTgt spid="2684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8411"/>
                                        </p:tgtEl>
                                        <p:attrNameLst>
                                          <p:attrName>style.visibility</p:attrName>
                                        </p:attrNameLst>
                                      </p:cBhvr>
                                      <p:to>
                                        <p:strVal val="visible"/>
                                      </p:to>
                                    </p:set>
                                    <p:animEffect transition="in" filter="blinds(horizontal)">
                                      <p:cBhvr>
                                        <p:cTn id="42" dur="500"/>
                                        <p:tgtEl>
                                          <p:spTgt spid="2684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8412"/>
                                        </p:tgtEl>
                                        <p:attrNameLst>
                                          <p:attrName>style.visibility</p:attrName>
                                        </p:attrNameLst>
                                      </p:cBhvr>
                                      <p:to>
                                        <p:strVal val="visible"/>
                                      </p:to>
                                    </p:set>
                                    <p:animEffect transition="in" filter="blinds(horizontal)">
                                      <p:cBhvr>
                                        <p:cTn id="47" dur="500"/>
                                        <p:tgtEl>
                                          <p:spTgt spid="2684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8366"/>
                                        </p:tgtEl>
                                        <p:attrNameLst>
                                          <p:attrName>style.visibility</p:attrName>
                                        </p:attrNameLst>
                                      </p:cBhvr>
                                      <p:to>
                                        <p:strVal val="visible"/>
                                      </p:to>
                                    </p:set>
                                    <p:animEffect transition="in" filter="blinds(horizontal)">
                                      <p:cBhvr>
                                        <p:cTn id="52" dur="500"/>
                                        <p:tgtEl>
                                          <p:spTgt spid="26836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box(out)">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ox(out)">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68448"/>
                                        </p:tgtEl>
                                        <p:attrNameLst>
                                          <p:attrName>style.visibility</p:attrName>
                                        </p:attrNameLst>
                                      </p:cBhvr>
                                      <p:to>
                                        <p:strVal val="visible"/>
                                      </p:to>
                                    </p:set>
                                    <p:animEffect transition="in" filter="blinds(horizontal)">
                                      <p:cBhvr>
                                        <p:cTn id="67" dur="500"/>
                                        <p:tgtEl>
                                          <p:spTgt spid="268448"/>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ox(ou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66" grpId="0"/>
      <p:bldP spid="268448" grpId="0" animBg="1"/>
      <p:bldP spid="65" grpId="0" autoUpdateAnimBg="0"/>
      <p:bldP spid="66" grpId="0" autoUpdateAnimBg="0"/>
      <p:bldP spid="68"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49" name="日期占位符 1"/>
          <p:cNvSpPr>
            <a:spLocks noGrp="1"/>
          </p:cNvSpPr>
          <p:nvPr>
            <p:ph type="dt" sz="quarter" idx="10"/>
          </p:nvPr>
        </p:nvSpPr>
        <p:spPr>
          <a:noFill/>
        </p:spPr>
        <p:txBody>
          <a:bodyPr/>
          <a:lstStyle/>
          <a:p>
            <a:fld id="{45EF35F9-4C86-4927-8668-163C5C52ED59}" type="datetime1">
              <a:rPr lang="zh-CN" altLang="en-US" smtClean="0">
                <a:latin typeface="Arial" pitchFamily="34" charset="0"/>
              </a:rPr>
              <a:pPr/>
              <a:t>2019-10-16</a:t>
            </a:fld>
            <a:endParaRPr lang="en-US" altLang="zh-CN" smtClean="0">
              <a:latin typeface="Arial" pitchFamily="34" charset="0"/>
            </a:endParaRPr>
          </a:p>
        </p:txBody>
      </p:sp>
      <p:sp>
        <p:nvSpPr>
          <p:cNvPr id="6045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60451" name="灯片编号占位符 3"/>
          <p:cNvSpPr>
            <a:spLocks noGrp="1"/>
          </p:cNvSpPr>
          <p:nvPr>
            <p:ph type="sldNum" sz="quarter" idx="12"/>
          </p:nvPr>
        </p:nvSpPr>
        <p:spPr>
          <a:noFill/>
        </p:spPr>
        <p:txBody>
          <a:bodyPr/>
          <a:lstStyle/>
          <a:p>
            <a:fld id="{820AC9E1-678B-41B2-832F-A68E06ACA883}" type="slidenum">
              <a:rPr lang="en-US" altLang="zh-CN" smtClean="0">
                <a:latin typeface="Arial" pitchFamily="34" charset="0"/>
              </a:rPr>
              <a:pPr/>
              <a:t>79</a:t>
            </a:fld>
            <a:endParaRPr lang="en-US" altLang="zh-CN" smtClean="0">
              <a:latin typeface="Arial" pitchFamily="34" charset="0"/>
            </a:endParaRPr>
          </a:p>
        </p:txBody>
      </p:sp>
      <p:sp>
        <p:nvSpPr>
          <p:cNvPr id="60452" name="Text Box 4"/>
          <p:cNvSpPr txBox="1">
            <a:spLocks noChangeArrowheads="1"/>
          </p:cNvSpPr>
          <p:nvPr/>
        </p:nvSpPr>
        <p:spPr bwMode="auto">
          <a:xfrm>
            <a:off x="206375" y="134938"/>
            <a:ext cx="294481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⑶</a:t>
            </a:r>
            <a:r>
              <a:rPr lang="zh-CN" altLang="en-US" sz="2400"/>
              <a:t>小信号模型的简化</a:t>
            </a:r>
            <a:endParaRPr lang="zh-CN" altLang="en-US" sz="2400" baseline="-25000"/>
          </a:p>
        </p:txBody>
      </p:sp>
      <p:sp>
        <p:nvSpPr>
          <p:cNvPr id="269318" name="Text Box 6"/>
          <p:cNvSpPr txBox="1">
            <a:spLocks noChangeArrowheads="1"/>
          </p:cNvSpPr>
          <p:nvPr/>
        </p:nvSpPr>
        <p:spPr bwMode="auto">
          <a:xfrm>
            <a:off x="523875" y="1762125"/>
            <a:ext cx="798512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由于基区宽度调制效应的存在，</a:t>
            </a:r>
            <a:r>
              <a:rPr lang="en-US" altLang="zh-CN" sz="2200"/>
              <a:t>h</a:t>
            </a:r>
            <a:r>
              <a:rPr lang="en-US" altLang="zh-CN" sz="2200" baseline="-25000"/>
              <a:t>re</a:t>
            </a:r>
            <a:r>
              <a:rPr lang="zh-CN" altLang="en-US" sz="2200"/>
              <a:t>和</a:t>
            </a:r>
            <a:r>
              <a:rPr lang="en-US" altLang="zh-CN" sz="2200"/>
              <a:t>h</a:t>
            </a:r>
            <a:r>
              <a:rPr lang="en-US" altLang="zh-CN" sz="2200" baseline="-25000"/>
              <a:t>oe</a:t>
            </a:r>
            <a:r>
              <a:rPr lang="zh-CN" altLang="en-US" sz="2200"/>
              <a:t>都很小，分别体现了</a:t>
            </a:r>
            <a:r>
              <a:rPr lang="en-US" altLang="zh-CN" sz="2200"/>
              <a:t>v</a:t>
            </a:r>
            <a:r>
              <a:rPr lang="en-US" altLang="zh-CN" sz="2200" baseline="-25000"/>
              <a:t>CE</a:t>
            </a:r>
            <a:r>
              <a:rPr lang="zh-CN" altLang="en-US" sz="2200"/>
              <a:t>对</a:t>
            </a:r>
            <a:r>
              <a:rPr lang="en-US" altLang="zh-CN" sz="2200"/>
              <a:t>v</a:t>
            </a:r>
            <a:r>
              <a:rPr lang="en-US" altLang="zh-CN" sz="2200" baseline="-25000"/>
              <a:t>BE</a:t>
            </a:r>
            <a:r>
              <a:rPr lang="zh-CN" altLang="en-US" sz="2200"/>
              <a:t>和</a:t>
            </a:r>
            <a:r>
              <a:rPr lang="en-US" altLang="zh-CN" sz="2200"/>
              <a:t>i</a:t>
            </a:r>
            <a:r>
              <a:rPr lang="en-US" altLang="zh-CN" sz="2200" baseline="-25000"/>
              <a:t>C</a:t>
            </a:r>
            <a:r>
              <a:rPr lang="zh-CN" altLang="en-US" sz="2200"/>
              <a:t>的影响程度也很小（输入特性几乎重合，输出特性曲线微微上翘）。</a:t>
            </a:r>
          </a:p>
        </p:txBody>
      </p:sp>
      <p:sp>
        <p:nvSpPr>
          <p:cNvPr id="269319" name="Text Box 7"/>
          <p:cNvSpPr txBox="1">
            <a:spLocks noChangeArrowheads="1"/>
          </p:cNvSpPr>
          <p:nvPr/>
        </p:nvSpPr>
        <p:spPr bwMode="auto">
          <a:xfrm>
            <a:off x="1397000" y="5135563"/>
            <a:ext cx="2016125" cy="366712"/>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H</a:t>
            </a:r>
            <a:r>
              <a:rPr lang="zh-CN" altLang="en-US"/>
              <a:t>参数小信号模型</a:t>
            </a:r>
          </a:p>
        </p:txBody>
      </p:sp>
      <p:grpSp>
        <p:nvGrpSpPr>
          <p:cNvPr id="2" name="Group 59"/>
          <p:cNvGrpSpPr>
            <a:grpSpLocks/>
          </p:cNvGrpSpPr>
          <p:nvPr/>
        </p:nvGrpSpPr>
        <p:grpSpPr bwMode="auto">
          <a:xfrm>
            <a:off x="404813" y="3071813"/>
            <a:ext cx="4181475" cy="2054225"/>
            <a:chOff x="170" y="2310"/>
            <a:chExt cx="2634" cy="1294"/>
          </a:xfrm>
        </p:grpSpPr>
        <p:grpSp>
          <p:nvGrpSpPr>
            <p:cNvPr id="3" name="Group 8"/>
            <p:cNvGrpSpPr>
              <a:grpSpLocks/>
            </p:cNvGrpSpPr>
            <p:nvPr/>
          </p:nvGrpSpPr>
          <p:grpSpPr bwMode="auto">
            <a:xfrm>
              <a:off x="2260" y="2314"/>
              <a:ext cx="229" cy="240"/>
              <a:chOff x="3489" y="2393"/>
              <a:chExt cx="229" cy="240"/>
            </a:xfrm>
          </p:grpSpPr>
          <p:sp>
            <p:nvSpPr>
              <p:cNvPr id="60512" name="Line 9"/>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48" name="Object 10"/>
              <p:cNvGraphicFramePr>
                <a:graphicFrameLocks noChangeAspect="1"/>
              </p:cNvGraphicFramePr>
              <p:nvPr/>
            </p:nvGraphicFramePr>
            <p:xfrm>
              <a:off x="3540" y="2393"/>
              <a:ext cx="154" cy="240"/>
            </p:xfrm>
            <a:graphic>
              <a:graphicData uri="http://schemas.openxmlformats.org/presentationml/2006/ole">
                <p:oleObj spid="_x0000_s493570" name="公式" r:id="rId4" imgW="139700" imgH="228600" progId="Equation.3">
                  <p:embed/>
                </p:oleObj>
              </a:graphicData>
            </a:graphic>
          </p:graphicFrame>
        </p:grpSp>
        <p:grpSp>
          <p:nvGrpSpPr>
            <p:cNvPr id="4" name="Group 11"/>
            <p:cNvGrpSpPr>
              <a:grpSpLocks/>
            </p:cNvGrpSpPr>
            <p:nvPr/>
          </p:nvGrpSpPr>
          <p:grpSpPr bwMode="auto">
            <a:xfrm>
              <a:off x="170" y="2603"/>
              <a:ext cx="2634" cy="846"/>
              <a:chOff x="1399" y="2682"/>
              <a:chExt cx="2634" cy="846"/>
            </a:xfrm>
          </p:grpSpPr>
          <p:sp>
            <p:nvSpPr>
              <p:cNvPr id="60495" name="Oval 12"/>
              <p:cNvSpPr>
                <a:spLocks noChangeArrowheads="1"/>
              </p:cNvSpPr>
              <p:nvPr/>
            </p:nvSpPr>
            <p:spPr bwMode="auto">
              <a:xfrm>
                <a:off x="2380" y="345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0496" name="Oval 13"/>
              <p:cNvSpPr>
                <a:spLocks noChangeArrowheads="1"/>
              </p:cNvSpPr>
              <p:nvPr/>
            </p:nvSpPr>
            <p:spPr bwMode="auto">
              <a:xfrm>
                <a:off x="2803"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nvGrpSpPr>
              <p:cNvPr id="5" name="Group 14"/>
              <p:cNvGrpSpPr>
                <a:grpSpLocks/>
              </p:cNvGrpSpPr>
              <p:nvPr/>
            </p:nvGrpSpPr>
            <p:grpSpPr bwMode="auto">
              <a:xfrm>
                <a:off x="1399" y="2682"/>
                <a:ext cx="2634" cy="846"/>
                <a:chOff x="1399" y="2682"/>
                <a:chExt cx="2634" cy="846"/>
              </a:xfrm>
            </p:grpSpPr>
            <p:sp>
              <p:nvSpPr>
                <p:cNvPr id="60498" name="Line 15"/>
                <p:cNvSpPr>
                  <a:spLocks noChangeShapeType="1"/>
                </p:cNvSpPr>
                <p:nvPr/>
              </p:nvSpPr>
              <p:spPr bwMode="auto">
                <a:xfrm flipV="1">
                  <a:off x="2837" y="2720"/>
                  <a:ext cx="0" cy="786"/>
                </a:xfrm>
                <a:prstGeom prst="line">
                  <a:avLst/>
                </a:prstGeom>
                <a:noFill/>
                <a:ln w="12700">
                  <a:solidFill>
                    <a:schemeClr val="tx1"/>
                  </a:solidFill>
                  <a:round/>
                  <a:headEnd/>
                  <a:tailEnd/>
                </a:ln>
              </p:spPr>
              <p:txBody>
                <a:bodyPr/>
                <a:lstStyle/>
                <a:p>
                  <a:endParaRPr lang="zh-CN" altLang="en-US"/>
                </a:p>
              </p:txBody>
            </p:sp>
            <p:grpSp>
              <p:nvGrpSpPr>
                <p:cNvPr id="6" name="Group 16"/>
                <p:cNvGrpSpPr>
                  <a:grpSpLocks/>
                </p:cNvGrpSpPr>
                <p:nvPr/>
              </p:nvGrpSpPr>
              <p:grpSpPr bwMode="auto">
                <a:xfrm>
                  <a:off x="1399" y="2682"/>
                  <a:ext cx="2634" cy="846"/>
                  <a:chOff x="1399" y="2682"/>
                  <a:chExt cx="2634" cy="846"/>
                </a:xfrm>
              </p:grpSpPr>
              <p:sp>
                <p:nvSpPr>
                  <p:cNvPr id="60500" name="Line 17"/>
                  <p:cNvSpPr>
                    <a:spLocks noChangeShapeType="1"/>
                  </p:cNvSpPr>
                  <p:nvPr/>
                </p:nvSpPr>
                <p:spPr bwMode="auto">
                  <a:xfrm flipV="1">
                    <a:off x="3439" y="2724"/>
                    <a:ext cx="0" cy="775"/>
                  </a:xfrm>
                  <a:prstGeom prst="line">
                    <a:avLst/>
                  </a:prstGeom>
                  <a:noFill/>
                  <a:ln w="12700">
                    <a:solidFill>
                      <a:schemeClr val="tx1"/>
                    </a:solidFill>
                    <a:round/>
                    <a:headEnd/>
                    <a:tailEnd/>
                  </a:ln>
                </p:spPr>
                <p:txBody>
                  <a:bodyPr/>
                  <a:lstStyle/>
                  <a:p>
                    <a:endParaRPr lang="zh-CN" altLang="en-US"/>
                  </a:p>
                </p:txBody>
              </p:sp>
              <p:sp>
                <p:nvSpPr>
                  <p:cNvPr id="60501" name="Line 18"/>
                  <p:cNvSpPr>
                    <a:spLocks noChangeShapeType="1"/>
                  </p:cNvSpPr>
                  <p:nvPr/>
                </p:nvSpPr>
                <p:spPr bwMode="auto">
                  <a:xfrm>
                    <a:off x="2845" y="2724"/>
                    <a:ext cx="1051" cy="0"/>
                  </a:xfrm>
                  <a:prstGeom prst="line">
                    <a:avLst/>
                  </a:prstGeom>
                  <a:noFill/>
                  <a:ln w="12700">
                    <a:solidFill>
                      <a:schemeClr val="tx1"/>
                    </a:solidFill>
                    <a:round/>
                    <a:headEnd/>
                    <a:tailEnd/>
                  </a:ln>
                </p:spPr>
                <p:txBody>
                  <a:bodyPr/>
                  <a:lstStyle/>
                  <a:p>
                    <a:endParaRPr lang="zh-CN" altLang="en-US"/>
                  </a:p>
                </p:txBody>
              </p:sp>
              <p:grpSp>
                <p:nvGrpSpPr>
                  <p:cNvPr id="7" name="Group 19"/>
                  <p:cNvGrpSpPr>
                    <a:grpSpLocks/>
                  </p:cNvGrpSpPr>
                  <p:nvPr/>
                </p:nvGrpSpPr>
                <p:grpSpPr bwMode="auto">
                  <a:xfrm>
                    <a:off x="1399" y="2682"/>
                    <a:ext cx="2497" cy="846"/>
                    <a:chOff x="1399" y="2682"/>
                    <a:chExt cx="2497" cy="846"/>
                  </a:xfrm>
                </p:grpSpPr>
                <p:sp>
                  <p:nvSpPr>
                    <p:cNvPr id="60507" name="Line 20"/>
                    <p:cNvSpPr>
                      <a:spLocks noChangeShapeType="1"/>
                    </p:cNvSpPr>
                    <p:nvPr/>
                  </p:nvSpPr>
                  <p:spPr bwMode="auto">
                    <a:xfrm flipH="1">
                      <a:off x="1509" y="2713"/>
                      <a:ext cx="905" cy="0"/>
                    </a:xfrm>
                    <a:prstGeom prst="line">
                      <a:avLst/>
                    </a:prstGeom>
                    <a:noFill/>
                    <a:ln w="12700">
                      <a:solidFill>
                        <a:schemeClr val="tx1"/>
                      </a:solidFill>
                      <a:round/>
                      <a:headEnd/>
                      <a:tailEnd/>
                    </a:ln>
                  </p:spPr>
                  <p:txBody>
                    <a:bodyPr/>
                    <a:lstStyle/>
                    <a:p>
                      <a:endParaRPr lang="zh-CN" altLang="en-US"/>
                    </a:p>
                  </p:txBody>
                </p:sp>
                <p:sp>
                  <p:nvSpPr>
                    <p:cNvPr id="60508" name="Line 21"/>
                    <p:cNvSpPr>
                      <a:spLocks noChangeShapeType="1"/>
                    </p:cNvSpPr>
                    <p:nvPr/>
                  </p:nvSpPr>
                  <p:spPr bwMode="auto">
                    <a:xfrm>
                      <a:off x="1509" y="3493"/>
                      <a:ext cx="2387" cy="0"/>
                    </a:xfrm>
                    <a:prstGeom prst="line">
                      <a:avLst/>
                    </a:prstGeom>
                    <a:noFill/>
                    <a:ln w="12700">
                      <a:solidFill>
                        <a:schemeClr val="tx1"/>
                      </a:solidFill>
                      <a:round/>
                      <a:headEnd/>
                      <a:tailEnd/>
                    </a:ln>
                  </p:spPr>
                  <p:txBody>
                    <a:bodyPr/>
                    <a:lstStyle/>
                    <a:p>
                      <a:endParaRPr lang="zh-CN" altLang="en-US"/>
                    </a:p>
                  </p:txBody>
                </p:sp>
                <p:sp>
                  <p:nvSpPr>
                    <p:cNvPr id="60509" name="Line 22"/>
                    <p:cNvSpPr>
                      <a:spLocks noChangeShapeType="1"/>
                    </p:cNvSpPr>
                    <p:nvPr/>
                  </p:nvSpPr>
                  <p:spPr bwMode="auto">
                    <a:xfrm flipV="1">
                      <a:off x="2414" y="2724"/>
                      <a:ext cx="0" cy="775"/>
                    </a:xfrm>
                    <a:prstGeom prst="line">
                      <a:avLst/>
                    </a:prstGeom>
                    <a:noFill/>
                    <a:ln w="12700">
                      <a:solidFill>
                        <a:schemeClr val="tx1"/>
                      </a:solidFill>
                      <a:round/>
                      <a:headEnd/>
                      <a:tailEnd/>
                    </a:ln>
                  </p:spPr>
                  <p:txBody>
                    <a:bodyPr/>
                    <a:lstStyle/>
                    <a:p>
                      <a:endParaRPr lang="zh-CN" altLang="en-US"/>
                    </a:p>
                  </p:txBody>
                </p:sp>
                <p:graphicFrame>
                  <p:nvGraphicFramePr>
                    <p:cNvPr id="60445" name="Object 23"/>
                    <p:cNvGraphicFramePr>
                      <a:graphicFrameLocks noChangeAspect="1"/>
                    </p:cNvGraphicFramePr>
                    <p:nvPr/>
                  </p:nvGraphicFramePr>
                  <p:xfrm>
                    <a:off x="1450" y="2747"/>
                    <a:ext cx="178" cy="171"/>
                  </p:xfrm>
                  <a:graphic>
                    <a:graphicData uri="http://schemas.openxmlformats.org/presentationml/2006/ole">
                      <p:oleObj spid="_x0000_s493571" name="公式" r:id="rId5" imgW="139700" imgH="139700" progId="Equation.3">
                        <p:embed/>
                      </p:oleObj>
                    </a:graphicData>
                  </a:graphic>
                </p:graphicFrame>
                <p:graphicFrame>
                  <p:nvGraphicFramePr>
                    <p:cNvPr id="60446" name="Object 24"/>
                    <p:cNvGraphicFramePr>
                      <a:graphicFrameLocks noChangeAspect="1"/>
                    </p:cNvGraphicFramePr>
                    <p:nvPr/>
                  </p:nvGraphicFramePr>
                  <p:xfrm>
                    <a:off x="1450" y="3372"/>
                    <a:ext cx="153" cy="81"/>
                  </p:xfrm>
                  <a:graphic>
                    <a:graphicData uri="http://schemas.openxmlformats.org/presentationml/2006/ole">
                      <p:oleObj spid="_x0000_s493572" name="公式" r:id="rId6" imgW="139518" imgH="76101" progId="Equation.3">
                        <p:embed/>
                      </p:oleObj>
                    </a:graphicData>
                  </a:graphic>
                </p:graphicFrame>
                <p:graphicFrame>
                  <p:nvGraphicFramePr>
                    <p:cNvPr id="60447" name="Object 25"/>
                    <p:cNvGraphicFramePr>
                      <a:graphicFrameLocks noChangeAspect="1"/>
                    </p:cNvGraphicFramePr>
                    <p:nvPr/>
                  </p:nvGraphicFramePr>
                  <p:xfrm>
                    <a:off x="1399" y="2989"/>
                    <a:ext cx="281" cy="285"/>
                  </p:xfrm>
                  <a:graphic>
                    <a:graphicData uri="http://schemas.openxmlformats.org/presentationml/2006/ole">
                      <p:oleObj spid="_x0000_s493573" name="公式" r:id="rId7" imgW="215806" imgH="228501" progId="Equation.3">
                        <p:embed/>
                      </p:oleObj>
                    </a:graphicData>
                  </a:graphic>
                </p:graphicFrame>
                <p:sp>
                  <p:nvSpPr>
                    <p:cNvPr id="60510" name="Oval 26"/>
                    <p:cNvSpPr>
                      <a:spLocks noChangeArrowheads="1"/>
                    </p:cNvSpPr>
                    <p:nvPr/>
                  </p:nvSpPr>
                  <p:spPr bwMode="auto">
                    <a:xfrm>
                      <a:off x="1511"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11" name="Oval 27"/>
                    <p:cNvSpPr>
                      <a:spLocks noChangeArrowheads="1"/>
                    </p:cNvSpPr>
                    <p:nvPr/>
                  </p:nvSpPr>
                  <p:spPr bwMode="auto">
                    <a:xfrm>
                      <a:off x="1511"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60442" name="Object 28"/>
                  <p:cNvGraphicFramePr>
                    <a:graphicFrameLocks noChangeAspect="1"/>
                  </p:cNvGraphicFramePr>
                  <p:nvPr/>
                </p:nvGraphicFramePr>
                <p:xfrm>
                  <a:off x="3812" y="2747"/>
                  <a:ext cx="178" cy="171"/>
                </p:xfrm>
                <a:graphic>
                  <a:graphicData uri="http://schemas.openxmlformats.org/presentationml/2006/ole">
                    <p:oleObj spid="_x0000_s493574" name="公式" r:id="rId8" imgW="139700" imgH="139700" progId="Equation.3">
                      <p:embed/>
                    </p:oleObj>
                  </a:graphicData>
                </a:graphic>
              </p:graphicFrame>
              <p:graphicFrame>
                <p:nvGraphicFramePr>
                  <p:cNvPr id="60443" name="Object 29"/>
                  <p:cNvGraphicFramePr>
                    <a:graphicFrameLocks noChangeAspect="1"/>
                  </p:cNvGraphicFramePr>
                  <p:nvPr/>
                </p:nvGraphicFramePr>
                <p:xfrm>
                  <a:off x="3812" y="3372"/>
                  <a:ext cx="153" cy="81"/>
                </p:xfrm>
                <a:graphic>
                  <a:graphicData uri="http://schemas.openxmlformats.org/presentationml/2006/ole">
                    <p:oleObj spid="_x0000_s493575" name="公式" r:id="rId9" imgW="139518" imgH="76101" progId="Equation.3">
                      <p:embed/>
                    </p:oleObj>
                  </a:graphicData>
                </a:graphic>
              </p:graphicFrame>
              <p:graphicFrame>
                <p:nvGraphicFramePr>
                  <p:cNvPr id="60444" name="Object 30"/>
                  <p:cNvGraphicFramePr>
                    <a:graphicFrameLocks noChangeAspect="1"/>
                  </p:cNvGraphicFramePr>
                  <p:nvPr/>
                </p:nvGraphicFramePr>
                <p:xfrm>
                  <a:off x="3769" y="2989"/>
                  <a:ext cx="264" cy="285"/>
                </p:xfrm>
                <a:graphic>
                  <a:graphicData uri="http://schemas.openxmlformats.org/presentationml/2006/ole">
                    <p:oleObj spid="_x0000_s493576" name="公式" r:id="rId10" imgW="203112" imgH="228501" progId="Equation.3">
                      <p:embed/>
                    </p:oleObj>
                  </a:graphicData>
                </a:graphic>
              </p:graphicFrame>
              <p:sp>
                <p:nvSpPr>
                  <p:cNvPr id="60503" name="Oval 31"/>
                  <p:cNvSpPr>
                    <a:spLocks noChangeArrowheads="1"/>
                  </p:cNvSpPr>
                  <p:nvPr/>
                </p:nvSpPr>
                <p:spPr bwMode="auto">
                  <a:xfrm>
                    <a:off x="3873"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04" name="Oval 32"/>
                  <p:cNvSpPr>
                    <a:spLocks noChangeArrowheads="1"/>
                  </p:cNvSpPr>
                  <p:nvPr/>
                </p:nvSpPr>
                <p:spPr bwMode="auto">
                  <a:xfrm>
                    <a:off x="3873"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05" name="Oval 33"/>
                  <p:cNvSpPr>
                    <a:spLocks noChangeArrowheads="1"/>
                  </p:cNvSpPr>
                  <p:nvPr/>
                </p:nvSpPr>
                <p:spPr bwMode="auto">
                  <a:xfrm>
                    <a:off x="3405"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60506" name="Oval 34"/>
                  <p:cNvSpPr>
                    <a:spLocks noChangeArrowheads="1"/>
                  </p:cNvSpPr>
                  <p:nvPr/>
                </p:nvSpPr>
                <p:spPr bwMode="auto">
                  <a:xfrm>
                    <a:off x="3404" y="2689"/>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grpSp>
        <p:graphicFrame>
          <p:nvGraphicFramePr>
            <p:cNvPr id="60432" name="Object 35"/>
            <p:cNvGraphicFramePr>
              <a:graphicFrameLocks noChangeAspect="1"/>
            </p:cNvGraphicFramePr>
            <p:nvPr/>
          </p:nvGraphicFramePr>
          <p:xfrm>
            <a:off x="242" y="2391"/>
            <a:ext cx="139" cy="186"/>
          </p:xfrm>
          <a:graphic>
            <a:graphicData uri="http://schemas.openxmlformats.org/presentationml/2006/ole">
              <p:oleObj spid="_x0000_s493577" name="公式" r:id="rId11" imgW="126725" imgH="177415" progId="Equation.3">
                <p:embed/>
              </p:oleObj>
            </a:graphicData>
          </a:graphic>
        </p:graphicFrame>
        <p:graphicFrame>
          <p:nvGraphicFramePr>
            <p:cNvPr id="60433" name="Object 36"/>
            <p:cNvGraphicFramePr>
              <a:graphicFrameLocks noChangeAspect="1"/>
            </p:cNvGraphicFramePr>
            <p:nvPr/>
          </p:nvGraphicFramePr>
          <p:xfrm>
            <a:off x="2637" y="2441"/>
            <a:ext cx="125" cy="147"/>
          </p:xfrm>
          <a:graphic>
            <a:graphicData uri="http://schemas.openxmlformats.org/presentationml/2006/ole">
              <p:oleObj spid="_x0000_s493578" name="公式" r:id="rId12" imgW="114201" imgH="139579" progId="Equation.3">
                <p:embed/>
              </p:oleObj>
            </a:graphicData>
          </a:graphic>
        </p:graphicFrame>
        <p:graphicFrame>
          <p:nvGraphicFramePr>
            <p:cNvPr id="60434" name="Object 37"/>
            <p:cNvGraphicFramePr>
              <a:graphicFrameLocks noChangeAspect="1"/>
            </p:cNvGraphicFramePr>
            <p:nvPr/>
          </p:nvGraphicFramePr>
          <p:xfrm>
            <a:off x="1549" y="3457"/>
            <a:ext cx="125" cy="147"/>
          </p:xfrm>
          <a:graphic>
            <a:graphicData uri="http://schemas.openxmlformats.org/presentationml/2006/ole">
              <p:oleObj spid="_x0000_s493579" name="公式" r:id="rId13" imgW="114201" imgH="139579" progId="Equation.3">
                <p:embed/>
              </p:oleObj>
            </a:graphicData>
          </a:graphic>
        </p:graphicFrame>
        <p:grpSp>
          <p:nvGrpSpPr>
            <p:cNvPr id="8" name="Group 38"/>
            <p:cNvGrpSpPr>
              <a:grpSpLocks/>
            </p:cNvGrpSpPr>
            <p:nvPr/>
          </p:nvGrpSpPr>
          <p:grpSpPr bwMode="auto">
            <a:xfrm>
              <a:off x="432" y="2310"/>
              <a:ext cx="626" cy="387"/>
              <a:chOff x="1661" y="2389"/>
              <a:chExt cx="626" cy="387"/>
            </a:xfrm>
          </p:grpSpPr>
          <p:graphicFrame>
            <p:nvGraphicFramePr>
              <p:cNvPr id="60440" name="Object 39"/>
              <p:cNvGraphicFramePr>
                <a:graphicFrameLocks noChangeAspect="1"/>
              </p:cNvGraphicFramePr>
              <p:nvPr/>
            </p:nvGraphicFramePr>
            <p:xfrm>
              <a:off x="1686" y="2389"/>
              <a:ext cx="153" cy="240"/>
            </p:xfrm>
            <a:graphic>
              <a:graphicData uri="http://schemas.openxmlformats.org/presentationml/2006/ole">
                <p:oleObj spid="_x0000_s493580" name="公式" r:id="rId14" imgW="139700" imgH="228600" progId="Equation.3">
                  <p:embed/>
                </p:oleObj>
              </a:graphicData>
            </a:graphic>
          </p:graphicFrame>
          <p:sp>
            <p:nvSpPr>
              <p:cNvPr id="60493" name="Line 40"/>
              <p:cNvSpPr>
                <a:spLocks noChangeShapeType="1"/>
              </p:cNvSpPr>
              <p:nvPr/>
            </p:nvSpPr>
            <p:spPr bwMode="auto">
              <a:xfrm rot="10800000" flipH="1">
                <a:off x="1661" y="2647"/>
                <a:ext cx="254" cy="0"/>
              </a:xfrm>
              <a:prstGeom prst="line">
                <a:avLst/>
              </a:prstGeom>
              <a:noFill/>
              <a:ln w="12700">
                <a:solidFill>
                  <a:schemeClr val="tx1"/>
                </a:solidFill>
                <a:round/>
                <a:headEnd/>
                <a:tailEnd type="triangle" w="med" len="lg"/>
              </a:ln>
            </p:spPr>
            <p:txBody>
              <a:bodyPr/>
              <a:lstStyle/>
              <a:p>
                <a:endParaRPr lang="zh-CN" altLang="en-US"/>
              </a:p>
            </p:txBody>
          </p:sp>
          <p:sp>
            <p:nvSpPr>
              <p:cNvPr id="60494" name="Rectangle 41"/>
              <p:cNvSpPr>
                <a:spLocks noChangeArrowheads="1"/>
              </p:cNvSpPr>
              <p:nvPr/>
            </p:nvSpPr>
            <p:spPr bwMode="auto">
              <a:xfrm rot="5400000">
                <a:off x="2099" y="25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0441" name="Object 42"/>
              <p:cNvGraphicFramePr>
                <a:graphicFrameLocks noChangeAspect="1"/>
              </p:cNvGraphicFramePr>
              <p:nvPr/>
            </p:nvGraphicFramePr>
            <p:xfrm>
              <a:off x="2047" y="2394"/>
              <a:ext cx="215" cy="253"/>
            </p:xfrm>
            <a:graphic>
              <a:graphicData uri="http://schemas.openxmlformats.org/presentationml/2006/ole">
                <p:oleObj spid="_x0000_s493581" name="公式" r:id="rId15" imgW="190500" imgH="228600" progId="Equation.3">
                  <p:embed/>
                </p:oleObj>
              </a:graphicData>
            </a:graphic>
          </p:graphicFrame>
        </p:grpSp>
        <p:grpSp>
          <p:nvGrpSpPr>
            <p:cNvPr id="9" name="Group 43"/>
            <p:cNvGrpSpPr>
              <a:grpSpLocks/>
            </p:cNvGrpSpPr>
            <p:nvPr/>
          </p:nvGrpSpPr>
          <p:grpSpPr bwMode="auto">
            <a:xfrm>
              <a:off x="1455" y="2873"/>
              <a:ext cx="691" cy="381"/>
              <a:chOff x="4242" y="3252"/>
              <a:chExt cx="691" cy="381"/>
            </a:xfrm>
          </p:grpSpPr>
          <p:grpSp>
            <p:nvGrpSpPr>
              <p:cNvPr id="10" name="Group 44"/>
              <p:cNvGrpSpPr>
                <a:grpSpLocks/>
              </p:cNvGrpSpPr>
              <p:nvPr/>
            </p:nvGrpSpPr>
            <p:grpSpPr bwMode="auto">
              <a:xfrm>
                <a:off x="4242" y="3252"/>
                <a:ext cx="305" cy="356"/>
                <a:chOff x="2068" y="1449"/>
                <a:chExt cx="305" cy="356"/>
              </a:xfrm>
            </p:grpSpPr>
            <p:sp>
              <p:nvSpPr>
                <p:cNvPr id="60491" name="AutoShape 45"/>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0492" name="Line 46"/>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0490" name="Line 47"/>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9" name="Object 48"/>
              <p:cNvGraphicFramePr>
                <a:graphicFrameLocks noChangeAspect="1"/>
              </p:cNvGraphicFramePr>
              <p:nvPr/>
            </p:nvGraphicFramePr>
            <p:xfrm>
              <a:off x="4589" y="3329"/>
              <a:ext cx="344" cy="253"/>
            </p:xfrm>
            <a:graphic>
              <a:graphicData uri="http://schemas.openxmlformats.org/presentationml/2006/ole">
                <p:oleObj spid="_x0000_s493582" name="公式" r:id="rId16" imgW="304668" imgH="228501" progId="Equation.3">
                  <p:embed/>
                </p:oleObj>
              </a:graphicData>
            </a:graphic>
          </p:graphicFrame>
        </p:grpSp>
        <p:grpSp>
          <p:nvGrpSpPr>
            <p:cNvPr id="11" name="Group 49"/>
            <p:cNvGrpSpPr>
              <a:grpSpLocks/>
            </p:cNvGrpSpPr>
            <p:nvPr/>
          </p:nvGrpSpPr>
          <p:grpSpPr bwMode="auto">
            <a:xfrm>
              <a:off x="2151" y="2772"/>
              <a:ext cx="414" cy="492"/>
              <a:chOff x="3380" y="2851"/>
              <a:chExt cx="414" cy="492"/>
            </a:xfrm>
          </p:grpSpPr>
          <p:graphicFrame>
            <p:nvGraphicFramePr>
              <p:cNvPr id="60438" name="Object 50"/>
              <p:cNvGraphicFramePr>
                <a:graphicFrameLocks noChangeAspect="1"/>
              </p:cNvGraphicFramePr>
              <p:nvPr/>
            </p:nvGraphicFramePr>
            <p:xfrm>
              <a:off x="3507" y="2851"/>
              <a:ext cx="287" cy="492"/>
            </p:xfrm>
            <a:graphic>
              <a:graphicData uri="http://schemas.openxmlformats.org/presentationml/2006/ole">
                <p:oleObj spid="_x0000_s493583" name="公式" r:id="rId17" imgW="253780" imgH="444114" progId="Equation.3">
                  <p:embed/>
                </p:oleObj>
              </a:graphicData>
            </a:graphic>
          </p:graphicFrame>
          <p:sp>
            <p:nvSpPr>
              <p:cNvPr id="60488" name="Rectangle 51"/>
              <p:cNvSpPr>
                <a:spLocks noChangeArrowheads="1"/>
              </p:cNvSpPr>
              <p:nvPr/>
            </p:nvSpPr>
            <p:spPr bwMode="auto">
              <a:xfrm>
                <a:off x="3380" y="297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12" name="Group 52"/>
            <p:cNvGrpSpPr>
              <a:grpSpLocks/>
            </p:cNvGrpSpPr>
            <p:nvPr/>
          </p:nvGrpSpPr>
          <p:grpSpPr bwMode="auto">
            <a:xfrm>
              <a:off x="648" y="2797"/>
              <a:ext cx="690" cy="443"/>
              <a:chOff x="1606" y="2135"/>
              <a:chExt cx="690" cy="443"/>
            </a:xfrm>
          </p:grpSpPr>
          <p:graphicFrame>
            <p:nvGraphicFramePr>
              <p:cNvPr id="60435" name="Object 53"/>
              <p:cNvGraphicFramePr>
                <a:graphicFrameLocks noChangeAspect="1"/>
              </p:cNvGraphicFramePr>
              <p:nvPr/>
            </p:nvGraphicFramePr>
            <p:xfrm>
              <a:off x="1880" y="2135"/>
              <a:ext cx="157" cy="158"/>
            </p:xfrm>
            <a:graphic>
              <a:graphicData uri="http://schemas.openxmlformats.org/presentationml/2006/ole">
                <p:oleObj spid="_x0000_s493584" name="公式" r:id="rId18" imgW="139700" imgH="139700" progId="Equation.3">
                  <p:embed/>
                </p:oleObj>
              </a:graphicData>
            </a:graphic>
          </p:graphicFrame>
          <p:graphicFrame>
            <p:nvGraphicFramePr>
              <p:cNvPr id="60436" name="Object 54"/>
              <p:cNvGraphicFramePr>
                <a:graphicFrameLocks noChangeAspect="1"/>
              </p:cNvGraphicFramePr>
              <p:nvPr/>
            </p:nvGraphicFramePr>
            <p:xfrm>
              <a:off x="1880" y="2489"/>
              <a:ext cx="158" cy="89"/>
            </p:xfrm>
            <a:graphic>
              <a:graphicData uri="http://schemas.openxmlformats.org/presentationml/2006/ole">
                <p:oleObj spid="_x0000_s493585" name="公式" r:id="rId19" imgW="139518" imgH="76101" progId="Equation.3">
                  <p:embed/>
                </p:oleObj>
              </a:graphicData>
            </a:graphic>
          </p:graphicFrame>
          <p:graphicFrame>
            <p:nvGraphicFramePr>
              <p:cNvPr id="60437" name="Object 55"/>
              <p:cNvGraphicFramePr>
                <a:graphicFrameLocks noChangeAspect="1"/>
              </p:cNvGraphicFramePr>
              <p:nvPr/>
            </p:nvGraphicFramePr>
            <p:xfrm>
              <a:off x="1606" y="2236"/>
              <a:ext cx="403" cy="253"/>
            </p:xfrm>
            <a:graphic>
              <a:graphicData uri="http://schemas.openxmlformats.org/presentationml/2006/ole">
                <p:oleObj spid="_x0000_s493586" name="公式" r:id="rId20" imgW="355446" imgH="228501" progId="Equation.3">
                  <p:embed/>
                </p:oleObj>
              </a:graphicData>
            </a:graphic>
          </p:graphicFrame>
          <p:grpSp>
            <p:nvGrpSpPr>
              <p:cNvPr id="13" name="Group 56"/>
              <p:cNvGrpSpPr>
                <a:grpSpLocks/>
              </p:cNvGrpSpPr>
              <p:nvPr/>
            </p:nvGrpSpPr>
            <p:grpSpPr bwMode="auto">
              <a:xfrm>
                <a:off x="1991" y="2210"/>
                <a:ext cx="305" cy="356"/>
                <a:chOff x="1966" y="2210"/>
                <a:chExt cx="305" cy="356"/>
              </a:xfrm>
            </p:grpSpPr>
            <p:sp>
              <p:nvSpPr>
                <p:cNvPr id="60486" name="Line 57"/>
                <p:cNvSpPr>
                  <a:spLocks noChangeShapeType="1"/>
                </p:cNvSpPr>
                <p:nvPr/>
              </p:nvSpPr>
              <p:spPr bwMode="auto">
                <a:xfrm>
                  <a:off x="2118" y="2211"/>
                  <a:ext cx="0" cy="330"/>
                </a:xfrm>
                <a:prstGeom prst="line">
                  <a:avLst/>
                </a:prstGeom>
                <a:noFill/>
                <a:ln w="25400">
                  <a:solidFill>
                    <a:srgbClr val="FF9900"/>
                  </a:solidFill>
                  <a:round/>
                  <a:headEnd/>
                  <a:tailEnd/>
                </a:ln>
              </p:spPr>
              <p:txBody>
                <a:bodyPr/>
                <a:lstStyle/>
                <a:p>
                  <a:endParaRPr lang="zh-CN" altLang="en-US"/>
                </a:p>
              </p:txBody>
            </p:sp>
            <p:sp>
              <p:nvSpPr>
                <p:cNvPr id="60487" name="AutoShape 58"/>
                <p:cNvSpPr>
                  <a:spLocks noChangeArrowheads="1"/>
                </p:cNvSpPr>
                <p:nvPr/>
              </p:nvSpPr>
              <p:spPr bwMode="auto">
                <a:xfrm>
                  <a:off x="1966" y="2210"/>
                  <a:ext cx="305" cy="356"/>
                </a:xfrm>
                <a:prstGeom prst="diamond">
                  <a:avLst/>
                </a:prstGeom>
                <a:noFill/>
                <a:ln w="38100" algn="ctr">
                  <a:solidFill>
                    <a:srgbClr val="FF9900"/>
                  </a:solidFill>
                  <a:miter lim="800000"/>
                  <a:headEnd/>
                  <a:tailEnd/>
                </a:ln>
              </p:spPr>
              <p:txBody>
                <a:bodyPr wrap="none" anchor="ctr"/>
                <a:lstStyle/>
                <a:p>
                  <a:endParaRPr lang="zh-CN" altLang="en-US"/>
                </a:p>
              </p:txBody>
            </p:sp>
          </p:grpSp>
        </p:grpSp>
      </p:grpSp>
      <p:sp>
        <p:nvSpPr>
          <p:cNvPr id="269372" name="Text Box 60"/>
          <p:cNvSpPr txBox="1">
            <a:spLocks noChangeArrowheads="1"/>
          </p:cNvSpPr>
          <p:nvPr/>
        </p:nvSpPr>
        <p:spPr bwMode="auto">
          <a:xfrm>
            <a:off x="5762625" y="5056188"/>
            <a:ext cx="1830388"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简化小信号模型</a:t>
            </a:r>
          </a:p>
        </p:txBody>
      </p:sp>
      <p:grpSp>
        <p:nvGrpSpPr>
          <p:cNvPr id="14" name="Group 113"/>
          <p:cNvGrpSpPr>
            <a:grpSpLocks/>
          </p:cNvGrpSpPr>
          <p:nvPr/>
        </p:nvGrpSpPr>
        <p:grpSpPr bwMode="auto">
          <a:xfrm>
            <a:off x="4968875" y="2992438"/>
            <a:ext cx="3175000" cy="2054225"/>
            <a:chOff x="3141" y="2312"/>
            <a:chExt cx="2000" cy="1294"/>
          </a:xfrm>
        </p:grpSpPr>
        <p:grpSp>
          <p:nvGrpSpPr>
            <p:cNvPr id="15" name="Group 62"/>
            <p:cNvGrpSpPr>
              <a:grpSpLocks/>
            </p:cNvGrpSpPr>
            <p:nvPr/>
          </p:nvGrpSpPr>
          <p:grpSpPr bwMode="auto">
            <a:xfrm>
              <a:off x="4597" y="2316"/>
              <a:ext cx="229" cy="240"/>
              <a:chOff x="3489" y="2393"/>
              <a:chExt cx="229" cy="240"/>
            </a:xfrm>
          </p:grpSpPr>
          <p:sp>
            <p:nvSpPr>
              <p:cNvPr id="60478" name="Line 63"/>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1" name="Object 64"/>
              <p:cNvGraphicFramePr>
                <a:graphicFrameLocks noChangeAspect="1"/>
              </p:cNvGraphicFramePr>
              <p:nvPr/>
            </p:nvGraphicFramePr>
            <p:xfrm>
              <a:off x="3540" y="2393"/>
              <a:ext cx="154" cy="240"/>
            </p:xfrm>
            <a:graphic>
              <a:graphicData uri="http://schemas.openxmlformats.org/presentationml/2006/ole">
                <p:oleObj spid="_x0000_s493587" name="公式" r:id="rId21" imgW="139700" imgH="228600" progId="Equation.3">
                  <p:embed/>
                </p:oleObj>
              </a:graphicData>
            </a:graphic>
          </p:graphicFrame>
        </p:grpSp>
        <p:sp>
          <p:nvSpPr>
            <p:cNvPr id="60460" name="Oval 66"/>
            <p:cNvSpPr>
              <a:spLocks noChangeArrowheads="1"/>
            </p:cNvSpPr>
            <p:nvPr/>
          </p:nvSpPr>
          <p:spPr bwMode="auto">
            <a:xfrm>
              <a:off x="3869" y="33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0461" name="Oval 67"/>
            <p:cNvSpPr>
              <a:spLocks noChangeArrowheads="1"/>
            </p:cNvSpPr>
            <p:nvPr/>
          </p:nvSpPr>
          <p:spPr bwMode="auto">
            <a:xfrm>
              <a:off x="4292" y="3383"/>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60462" name="Line 69"/>
            <p:cNvSpPr>
              <a:spLocks noChangeShapeType="1"/>
            </p:cNvSpPr>
            <p:nvPr/>
          </p:nvSpPr>
          <p:spPr bwMode="auto">
            <a:xfrm flipV="1">
              <a:off x="4326" y="2643"/>
              <a:ext cx="0" cy="786"/>
            </a:xfrm>
            <a:prstGeom prst="line">
              <a:avLst/>
            </a:prstGeom>
            <a:noFill/>
            <a:ln w="12700">
              <a:solidFill>
                <a:schemeClr val="tx1"/>
              </a:solidFill>
              <a:round/>
              <a:headEnd/>
              <a:tailEnd/>
            </a:ln>
          </p:spPr>
          <p:txBody>
            <a:bodyPr/>
            <a:lstStyle/>
            <a:p>
              <a:endParaRPr lang="zh-CN" altLang="en-US"/>
            </a:p>
          </p:txBody>
        </p:sp>
        <p:sp>
          <p:nvSpPr>
            <p:cNvPr id="60463" name="Line 72"/>
            <p:cNvSpPr>
              <a:spLocks noChangeShapeType="1"/>
            </p:cNvSpPr>
            <p:nvPr/>
          </p:nvSpPr>
          <p:spPr bwMode="auto">
            <a:xfrm>
              <a:off x="4334" y="2647"/>
              <a:ext cx="654" cy="0"/>
            </a:xfrm>
            <a:prstGeom prst="line">
              <a:avLst/>
            </a:prstGeom>
            <a:noFill/>
            <a:ln w="12700">
              <a:solidFill>
                <a:schemeClr val="tx1"/>
              </a:solidFill>
              <a:round/>
              <a:headEnd/>
              <a:tailEnd/>
            </a:ln>
          </p:spPr>
          <p:txBody>
            <a:bodyPr/>
            <a:lstStyle/>
            <a:p>
              <a:endParaRPr lang="zh-CN" altLang="en-US"/>
            </a:p>
          </p:txBody>
        </p:sp>
        <p:sp>
          <p:nvSpPr>
            <p:cNvPr id="60464" name="Line 74"/>
            <p:cNvSpPr>
              <a:spLocks noChangeShapeType="1"/>
            </p:cNvSpPr>
            <p:nvPr/>
          </p:nvSpPr>
          <p:spPr bwMode="auto">
            <a:xfrm flipH="1">
              <a:off x="3312" y="2636"/>
              <a:ext cx="591" cy="0"/>
            </a:xfrm>
            <a:prstGeom prst="line">
              <a:avLst/>
            </a:prstGeom>
            <a:noFill/>
            <a:ln w="12700">
              <a:solidFill>
                <a:schemeClr val="tx1"/>
              </a:solidFill>
              <a:round/>
              <a:headEnd/>
              <a:tailEnd/>
            </a:ln>
          </p:spPr>
          <p:txBody>
            <a:bodyPr/>
            <a:lstStyle/>
            <a:p>
              <a:endParaRPr lang="zh-CN" altLang="en-US"/>
            </a:p>
          </p:txBody>
        </p:sp>
        <p:sp>
          <p:nvSpPr>
            <p:cNvPr id="60465" name="Line 75"/>
            <p:cNvSpPr>
              <a:spLocks noChangeShapeType="1"/>
            </p:cNvSpPr>
            <p:nvPr/>
          </p:nvSpPr>
          <p:spPr bwMode="auto">
            <a:xfrm>
              <a:off x="3286" y="3416"/>
              <a:ext cx="1728" cy="0"/>
            </a:xfrm>
            <a:prstGeom prst="line">
              <a:avLst/>
            </a:prstGeom>
            <a:noFill/>
            <a:ln w="12700">
              <a:solidFill>
                <a:schemeClr val="tx1"/>
              </a:solidFill>
              <a:round/>
              <a:headEnd/>
              <a:tailEnd/>
            </a:ln>
          </p:spPr>
          <p:txBody>
            <a:bodyPr/>
            <a:lstStyle/>
            <a:p>
              <a:endParaRPr lang="zh-CN" altLang="en-US"/>
            </a:p>
          </p:txBody>
        </p:sp>
        <p:sp>
          <p:nvSpPr>
            <p:cNvPr id="60466" name="Line 76"/>
            <p:cNvSpPr>
              <a:spLocks noChangeShapeType="1"/>
            </p:cNvSpPr>
            <p:nvPr/>
          </p:nvSpPr>
          <p:spPr bwMode="auto">
            <a:xfrm flipV="1">
              <a:off x="3903" y="2647"/>
              <a:ext cx="0" cy="775"/>
            </a:xfrm>
            <a:prstGeom prst="line">
              <a:avLst/>
            </a:prstGeom>
            <a:noFill/>
            <a:ln w="12700">
              <a:solidFill>
                <a:schemeClr val="tx1"/>
              </a:solidFill>
              <a:round/>
              <a:headEnd/>
              <a:tailEnd/>
            </a:ln>
          </p:spPr>
          <p:txBody>
            <a:bodyPr/>
            <a:lstStyle/>
            <a:p>
              <a:endParaRPr lang="zh-CN" altLang="en-US"/>
            </a:p>
          </p:txBody>
        </p:sp>
        <p:graphicFrame>
          <p:nvGraphicFramePr>
            <p:cNvPr id="60419" name="Object 77"/>
            <p:cNvGraphicFramePr>
              <a:graphicFrameLocks noChangeAspect="1"/>
            </p:cNvGraphicFramePr>
            <p:nvPr/>
          </p:nvGraphicFramePr>
          <p:xfrm>
            <a:off x="3192" y="2670"/>
            <a:ext cx="178" cy="171"/>
          </p:xfrm>
          <a:graphic>
            <a:graphicData uri="http://schemas.openxmlformats.org/presentationml/2006/ole">
              <p:oleObj spid="_x0000_s493588" name="公式" r:id="rId22" imgW="139700" imgH="139700" progId="Equation.3">
                <p:embed/>
              </p:oleObj>
            </a:graphicData>
          </a:graphic>
        </p:graphicFrame>
        <p:graphicFrame>
          <p:nvGraphicFramePr>
            <p:cNvPr id="60420" name="Object 78"/>
            <p:cNvGraphicFramePr>
              <a:graphicFrameLocks noChangeAspect="1"/>
            </p:cNvGraphicFramePr>
            <p:nvPr/>
          </p:nvGraphicFramePr>
          <p:xfrm>
            <a:off x="3192" y="3295"/>
            <a:ext cx="153" cy="81"/>
          </p:xfrm>
          <a:graphic>
            <a:graphicData uri="http://schemas.openxmlformats.org/presentationml/2006/ole">
              <p:oleObj spid="_x0000_s493589" name="公式" r:id="rId23" imgW="139518" imgH="76101" progId="Equation.3">
                <p:embed/>
              </p:oleObj>
            </a:graphicData>
          </a:graphic>
        </p:graphicFrame>
        <p:graphicFrame>
          <p:nvGraphicFramePr>
            <p:cNvPr id="60421" name="Object 79"/>
            <p:cNvGraphicFramePr>
              <a:graphicFrameLocks noChangeAspect="1"/>
            </p:cNvGraphicFramePr>
            <p:nvPr/>
          </p:nvGraphicFramePr>
          <p:xfrm>
            <a:off x="3141" y="2912"/>
            <a:ext cx="280" cy="285"/>
          </p:xfrm>
          <a:graphic>
            <a:graphicData uri="http://schemas.openxmlformats.org/presentationml/2006/ole">
              <p:oleObj spid="_x0000_s493590" name="公式" r:id="rId24" imgW="215806" imgH="228501" progId="Equation.3">
                <p:embed/>
              </p:oleObj>
            </a:graphicData>
          </a:graphic>
        </p:graphicFrame>
        <p:sp>
          <p:nvSpPr>
            <p:cNvPr id="60467" name="Oval 80"/>
            <p:cNvSpPr>
              <a:spLocks noChangeArrowheads="1"/>
            </p:cNvSpPr>
            <p:nvPr/>
          </p:nvSpPr>
          <p:spPr bwMode="auto">
            <a:xfrm>
              <a:off x="3253"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468" name="Oval 81"/>
            <p:cNvSpPr>
              <a:spLocks noChangeArrowheads="1"/>
            </p:cNvSpPr>
            <p:nvPr/>
          </p:nvSpPr>
          <p:spPr bwMode="auto">
            <a:xfrm>
              <a:off x="3253"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0422" name="Object 82"/>
            <p:cNvGraphicFramePr>
              <a:graphicFrameLocks noChangeAspect="1"/>
            </p:cNvGraphicFramePr>
            <p:nvPr/>
          </p:nvGraphicFramePr>
          <p:xfrm>
            <a:off x="4920" y="2670"/>
            <a:ext cx="178" cy="171"/>
          </p:xfrm>
          <a:graphic>
            <a:graphicData uri="http://schemas.openxmlformats.org/presentationml/2006/ole">
              <p:oleObj spid="_x0000_s493591" name="公式" r:id="rId25" imgW="139700" imgH="139700" progId="Equation.3">
                <p:embed/>
              </p:oleObj>
            </a:graphicData>
          </a:graphic>
        </p:graphicFrame>
        <p:graphicFrame>
          <p:nvGraphicFramePr>
            <p:cNvPr id="60423" name="Object 83"/>
            <p:cNvGraphicFramePr>
              <a:graphicFrameLocks noChangeAspect="1"/>
            </p:cNvGraphicFramePr>
            <p:nvPr/>
          </p:nvGraphicFramePr>
          <p:xfrm>
            <a:off x="4920" y="3295"/>
            <a:ext cx="153" cy="81"/>
          </p:xfrm>
          <a:graphic>
            <a:graphicData uri="http://schemas.openxmlformats.org/presentationml/2006/ole">
              <p:oleObj spid="_x0000_s493592" name="公式" r:id="rId26" imgW="139518" imgH="76101" progId="Equation.3">
                <p:embed/>
              </p:oleObj>
            </a:graphicData>
          </a:graphic>
        </p:graphicFrame>
        <p:graphicFrame>
          <p:nvGraphicFramePr>
            <p:cNvPr id="60424" name="Object 84"/>
            <p:cNvGraphicFramePr>
              <a:graphicFrameLocks noChangeAspect="1"/>
            </p:cNvGraphicFramePr>
            <p:nvPr/>
          </p:nvGraphicFramePr>
          <p:xfrm>
            <a:off x="4877" y="2912"/>
            <a:ext cx="264" cy="285"/>
          </p:xfrm>
          <a:graphic>
            <a:graphicData uri="http://schemas.openxmlformats.org/presentationml/2006/ole">
              <p:oleObj spid="_x0000_s493593" name="公式" r:id="rId27" imgW="203112" imgH="228501" progId="Equation.3">
                <p:embed/>
              </p:oleObj>
            </a:graphicData>
          </a:graphic>
        </p:graphicFrame>
        <p:sp>
          <p:nvSpPr>
            <p:cNvPr id="60469" name="Oval 85"/>
            <p:cNvSpPr>
              <a:spLocks noChangeArrowheads="1"/>
            </p:cNvSpPr>
            <p:nvPr/>
          </p:nvSpPr>
          <p:spPr bwMode="auto">
            <a:xfrm>
              <a:off x="4981"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470" name="Oval 86"/>
            <p:cNvSpPr>
              <a:spLocks noChangeArrowheads="1"/>
            </p:cNvSpPr>
            <p:nvPr/>
          </p:nvSpPr>
          <p:spPr bwMode="auto">
            <a:xfrm>
              <a:off x="4981"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0425" name="Object 89"/>
            <p:cNvGraphicFramePr>
              <a:graphicFrameLocks noChangeAspect="1"/>
            </p:cNvGraphicFramePr>
            <p:nvPr/>
          </p:nvGraphicFramePr>
          <p:xfrm>
            <a:off x="3213" y="2393"/>
            <a:ext cx="139" cy="186"/>
          </p:xfrm>
          <a:graphic>
            <a:graphicData uri="http://schemas.openxmlformats.org/presentationml/2006/ole">
              <p:oleObj spid="_x0000_s493594" name="公式" r:id="rId28" imgW="126725" imgH="177415" progId="Equation.3">
                <p:embed/>
              </p:oleObj>
            </a:graphicData>
          </a:graphic>
        </p:graphicFrame>
        <p:graphicFrame>
          <p:nvGraphicFramePr>
            <p:cNvPr id="60426" name="Object 90"/>
            <p:cNvGraphicFramePr>
              <a:graphicFrameLocks noChangeAspect="1"/>
            </p:cNvGraphicFramePr>
            <p:nvPr/>
          </p:nvGraphicFramePr>
          <p:xfrm>
            <a:off x="4974" y="2443"/>
            <a:ext cx="125" cy="147"/>
          </p:xfrm>
          <a:graphic>
            <a:graphicData uri="http://schemas.openxmlformats.org/presentationml/2006/ole">
              <p:oleObj spid="_x0000_s493595" name="公式" r:id="rId29" imgW="114201" imgH="139579" progId="Equation.3">
                <p:embed/>
              </p:oleObj>
            </a:graphicData>
          </a:graphic>
        </p:graphicFrame>
        <p:graphicFrame>
          <p:nvGraphicFramePr>
            <p:cNvPr id="60427" name="Object 91"/>
            <p:cNvGraphicFramePr>
              <a:graphicFrameLocks noChangeAspect="1"/>
            </p:cNvGraphicFramePr>
            <p:nvPr/>
          </p:nvGraphicFramePr>
          <p:xfrm>
            <a:off x="4267" y="3459"/>
            <a:ext cx="125" cy="147"/>
          </p:xfrm>
          <a:graphic>
            <a:graphicData uri="http://schemas.openxmlformats.org/presentationml/2006/ole">
              <p:oleObj spid="_x0000_s493596" name="公式" r:id="rId30" imgW="114201" imgH="139579" progId="Equation.3">
                <p:embed/>
              </p:oleObj>
            </a:graphicData>
          </a:graphic>
        </p:graphicFrame>
        <p:graphicFrame>
          <p:nvGraphicFramePr>
            <p:cNvPr id="60428" name="Object 93"/>
            <p:cNvGraphicFramePr>
              <a:graphicFrameLocks noChangeAspect="1"/>
            </p:cNvGraphicFramePr>
            <p:nvPr/>
          </p:nvGraphicFramePr>
          <p:xfrm>
            <a:off x="3464" y="2312"/>
            <a:ext cx="153" cy="240"/>
          </p:xfrm>
          <a:graphic>
            <a:graphicData uri="http://schemas.openxmlformats.org/presentationml/2006/ole">
              <p:oleObj spid="_x0000_s493597" name="公式" r:id="rId31" imgW="139700" imgH="228600" progId="Equation.3">
                <p:embed/>
              </p:oleObj>
            </a:graphicData>
          </a:graphic>
        </p:graphicFrame>
        <p:sp>
          <p:nvSpPr>
            <p:cNvPr id="60471" name="Line 94"/>
            <p:cNvSpPr>
              <a:spLocks noChangeShapeType="1"/>
            </p:cNvSpPr>
            <p:nvPr/>
          </p:nvSpPr>
          <p:spPr bwMode="auto">
            <a:xfrm rot="10800000" flipH="1">
              <a:off x="3439" y="2570"/>
              <a:ext cx="254" cy="0"/>
            </a:xfrm>
            <a:prstGeom prst="line">
              <a:avLst/>
            </a:prstGeom>
            <a:noFill/>
            <a:ln w="12700">
              <a:solidFill>
                <a:schemeClr val="tx1"/>
              </a:solidFill>
              <a:round/>
              <a:headEnd/>
              <a:tailEnd type="triangle" w="med" len="lg"/>
            </a:ln>
          </p:spPr>
          <p:txBody>
            <a:bodyPr/>
            <a:lstStyle/>
            <a:p>
              <a:endParaRPr lang="zh-CN" altLang="en-US"/>
            </a:p>
          </p:txBody>
        </p:sp>
        <p:sp>
          <p:nvSpPr>
            <p:cNvPr id="60472" name="Rectangle 95"/>
            <p:cNvSpPr>
              <a:spLocks noChangeArrowheads="1"/>
            </p:cNvSpPr>
            <p:nvPr/>
          </p:nvSpPr>
          <p:spPr bwMode="auto">
            <a:xfrm>
              <a:off x="3845" y="29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0429" name="Object 96"/>
            <p:cNvGraphicFramePr>
              <a:graphicFrameLocks noChangeAspect="1"/>
            </p:cNvGraphicFramePr>
            <p:nvPr/>
          </p:nvGraphicFramePr>
          <p:xfrm>
            <a:off x="3591" y="2923"/>
            <a:ext cx="215" cy="253"/>
          </p:xfrm>
          <a:graphic>
            <a:graphicData uri="http://schemas.openxmlformats.org/presentationml/2006/ole">
              <p:oleObj spid="_x0000_s493598" name="公式" r:id="rId32" imgW="190500" imgH="228600" progId="Equation.3">
                <p:embed/>
              </p:oleObj>
            </a:graphicData>
          </a:graphic>
        </p:graphicFrame>
        <p:grpSp>
          <p:nvGrpSpPr>
            <p:cNvPr id="16" name="Group 97"/>
            <p:cNvGrpSpPr>
              <a:grpSpLocks/>
            </p:cNvGrpSpPr>
            <p:nvPr/>
          </p:nvGrpSpPr>
          <p:grpSpPr bwMode="auto">
            <a:xfrm>
              <a:off x="4173" y="2875"/>
              <a:ext cx="655" cy="381"/>
              <a:chOff x="4242" y="3252"/>
              <a:chExt cx="655" cy="381"/>
            </a:xfrm>
          </p:grpSpPr>
          <p:grpSp>
            <p:nvGrpSpPr>
              <p:cNvPr id="17" name="Group 98"/>
              <p:cNvGrpSpPr>
                <a:grpSpLocks/>
              </p:cNvGrpSpPr>
              <p:nvPr/>
            </p:nvGrpSpPr>
            <p:grpSpPr bwMode="auto">
              <a:xfrm>
                <a:off x="4242" y="3252"/>
                <a:ext cx="305" cy="356"/>
                <a:chOff x="2068" y="1449"/>
                <a:chExt cx="305" cy="356"/>
              </a:xfrm>
            </p:grpSpPr>
            <p:sp>
              <p:nvSpPr>
                <p:cNvPr id="60476" name="AutoShape 99"/>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0477" name="Line 100"/>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0475" name="Line 101"/>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0" name="Object 102"/>
              <p:cNvGraphicFramePr>
                <a:graphicFrameLocks noChangeAspect="1"/>
              </p:cNvGraphicFramePr>
              <p:nvPr/>
            </p:nvGraphicFramePr>
            <p:xfrm>
              <a:off x="4625" y="3329"/>
              <a:ext cx="272" cy="253"/>
            </p:xfrm>
            <a:graphic>
              <a:graphicData uri="http://schemas.openxmlformats.org/presentationml/2006/ole">
                <p:oleObj spid="_x0000_s493599" name="公式" r:id="rId33" imgW="241300" imgH="228600" progId="Equation.3">
                  <p:embed/>
                </p:oleObj>
              </a:graphicData>
            </a:graphic>
          </p:graphicFrame>
        </p:grpSp>
      </p:grpSp>
      <p:sp>
        <p:nvSpPr>
          <p:cNvPr id="269426" name="Text Box 114"/>
          <p:cNvSpPr txBox="1">
            <a:spLocks noChangeArrowheads="1"/>
          </p:cNvSpPr>
          <p:nvPr/>
        </p:nvSpPr>
        <p:spPr bwMode="auto">
          <a:xfrm>
            <a:off x="166688" y="5651500"/>
            <a:ext cx="8742362"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a:t>
            </a:r>
            <a:r>
              <a:rPr lang="zh-CN" altLang="en-US" sz="2400"/>
              <a:t>当不满足</a:t>
            </a:r>
            <a:r>
              <a:rPr lang="en-US" altLang="zh-CN" sz="2400"/>
              <a:t>r</a:t>
            </a:r>
            <a:r>
              <a:rPr lang="en-US" altLang="zh-CN" sz="2400" baseline="-25000"/>
              <a:t>ce</a:t>
            </a:r>
            <a:r>
              <a:rPr lang="en-US" altLang="zh-CN" sz="2400"/>
              <a:t>&gt;&gt;R</a:t>
            </a:r>
            <a:r>
              <a:rPr lang="en-US" altLang="zh-CN" sz="2400" baseline="-25000"/>
              <a:t>c</a:t>
            </a:r>
            <a:r>
              <a:rPr lang="zh-CN" altLang="en-US" sz="2400"/>
              <a:t>或</a:t>
            </a:r>
            <a:r>
              <a:rPr lang="en-US" altLang="zh-CN" sz="2400"/>
              <a:t>r</a:t>
            </a:r>
            <a:r>
              <a:rPr lang="en-US" altLang="zh-CN" sz="2400" baseline="-25000"/>
              <a:t>ce</a:t>
            </a:r>
            <a:r>
              <a:rPr lang="en-US" altLang="zh-CN" sz="2400"/>
              <a:t>&gt;&gt;R</a:t>
            </a:r>
            <a:r>
              <a:rPr lang="en-US" altLang="zh-CN" sz="2400" baseline="-25000"/>
              <a:t>L</a:t>
            </a:r>
            <a:r>
              <a:rPr lang="zh-CN" altLang="en-US" sz="2400"/>
              <a:t>条件时，分析电路应考虑</a:t>
            </a:r>
            <a:r>
              <a:rPr lang="en-US" altLang="zh-CN" sz="2400"/>
              <a:t>r</a:t>
            </a:r>
            <a:r>
              <a:rPr lang="en-US" altLang="zh-CN" sz="2400" baseline="-25000"/>
              <a:t>ce</a:t>
            </a:r>
            <a:r>
              <a:rPr lang="zh-CN" altLang="en-US" sz="2400"/>
              <a:t>的影响。</a:t>
            </a:r>
          </a:p>
        </p:txBody>
      </p:sp>
      <p:graphicFrame>
        <p:nvGraphicFramePr>
          <p:cNvPr id="60418" name="Object 97"/>
          <p:cNvGraphicFramePr>
            <a:graphicFrameLocks noChangeAspect="1"/>
          </p:cNvGraphicFramePr>
          <p:nvPr/>
        </p:nvGraphicFramePr>
        <p:xfrm>
          <a:off x="1912938" y="730250"/>
          <a:ext cx="4722812" cy="939800"/>
        </p:xfrm>
        <a:graphic>
          <a:graphicData uri="http://schemas.openxmlformats.org/presentationml/2006/ole">
            <p:oleObj spid="_x0000_s493600" name="Equation" r:id="rId34" imgW="2425700" imgH="482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9318"/>
                                        </p:tgtEl>
                                        <p:attrNameLst>
                                          <p:attrName>style.visibility</p:attrName>
                                        </p:attrNameLst>
                                      </p:cBhvr>
                                      <p:to>
                                        <p:strVal val="visible"/>
                                      </p:to>
                                    </p:set>
                                    <p:animEffect transition="in" filter="blinds(horizontal)">
                                      <p:cBhvr>
                                        <p:cTn id="7" dur="500"/>
                                        <p:tgtEl>
                                          <p:spTgt spid="2693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9319"/>
                                        </p:tgtEl>
                                        <p:attrNameLst>
                                          <p:attrName>style.visibility</p:attrName>
                                        </p:attrNameLst>
                                      </p:cBhvr>
                                      <p:to>
                                        <p:strVal val="visible"/>
                                      </p:to>
                                    </p:set>
                                    <p:animEffect transition="in" filter="blinds(horizontal)">
                                      <p:cBhvr>
                                        <p:cTn id="15" dur="500"/>
                                        <p:tgtEl>
                                          <p:spTgt spid="2693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69372"/>
                                        </p:tgtEl>
                                        <p:attrNameLst>
                                          <p:attrName>style.visibility</p:attrName>
                                        </p:attrNameLst>
                                      </p:cBhvr>
                                      <p:to>
                                        <p:strVal val="visible"/>
                                      </p:to>
                                    </p:set>
                                    <p:animEffect transition="in" filter="blinds(horizontal)">
                                      <p:cBhvr>
                                        <p:cTn id="23" dur="500"/>
                                        <p:tgtEl>
                                          <p:spTgt spid="26937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69426"/>
                                        </p:tgtEl>
                                        <p:attrNameLst>
                                          <p:attrName>style.visibility</p:attrName>
                                        </p:attrNameLst>
                                      </p:cBhvr>
                                      <p:to>
                                        <p:strVal val="visible"/>
                                      </p:to>
                                    </p:set>
                                    <p:animEffect transition="in" filter="blinds(horizontal)">
                                      <p:cBhvr>
                                        <p:cTn id="28" dur="500"/>
                                        <p:tgtEl>
                                          <p:spTgt spid="269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19" grpId="0"/>
      <p:bldP spid="269372" grpId="0"/>
      <p:bldP spid="2694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AutoShape 2" descr="75%"/>
          <p:cNvSpPr>
            <a:spLocks noChangeArrowheads="1"/>
          </p:cNvSpPr>
          <p:nvPr/>
        </p:nvSpPr>
        <p:spPr bwMode="auto">
          <a:xfrm>
            <a:off x="1635125" y="2827323"/>
            <a:ext cx="1987550" cy="842962"/>
          </a:xfrm>
          <a:prstGeom prst="wedgeRoundRectCallout">
            <a:avLst>
              <a:gd name="adj1" fmla="val 45449"/>
              <a:gd name="adj2" fmla="val 168583"/>
              <a:gd name="adj3" fmla="val 16667"/>
            </a:avLst>
          </a:prstGeom>
          <a:pattFill prst="pct75">
            <a:fgClr>
              <a:srgbClr val="FFCCCC"/>
            </a:fgClr>
            <a:bgClr>
              <a:srgbClr val="FFFFFF"/>
            </a:bgClr>
          </a:pattFill>
          <a:ln w="28575">
            <a:solidFill>
              <a:srgbClr val="0000CC"/>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dirty="0">
                <a:effectLst>
                  <a:outerShdw blurRad="38100" dist="38100" dir="2700000" algn="tl">
                    <a:srgbClr val="C0C0C0"/>
                  </a:outerShdw>
                </a:effectLst>
                <a:latin typeface="宋体" pitchFamily="2" charset="-122"/>
              </a:rPr>
              <a:t>  </a:t>
            </a:r>
            <a:r>
              <a:rPr lang="zh-CN" altLang="en-US" sz="2000" dirty="0">
                <a:effectLst>
                  <a:outerShdw blurRad="38100" dist="38100" dir="2700000" algn="tl">
                    <a:srgbClr val="C0C0C0"/>
                  </a:outerShdw>
                </a:effectLst>
                <a:latin typeface="宋体" pitchFamily="2" charset="-122"/>
              </a:rPr>
              <a:t>基极电源</a:t>
            </a:r>
          </a:p>
          <a:p>
            <a:pPr>
              <a:defRPr/>
            </a:pPr>
            <a:r>
              <a:rPr lang="zh-CN" altLang="en-US" sz="2000" dirty="0">
                <a:effectLst>
                  <a:outerShdw blurRad="38100" dist="38100" dir="2700000" algn="tl">
                    <a:srgbClr val="C0C0C0"/>
                  </a:outerShdw>
                </a:effectLst>
                <a:latin typeface="宋体" pitchFamily="2" charset="-122"/>
              </a:rPr>
              <a:t>使发射结正偏</a:t>
            </a:r>
          </a:p>
        </p:txBody>
      </p:sp>
      <p:sp>
        <p:nvSpPr>
          <p:cNvPr id="346116" name="Rectangle 4"/>
          <p:cNvSpPr>
            <a:spLocks noGrp="1" noChangeArrowheads="1"/>
          </p:cNvSpPr>
          <p:nvPr>
            <p:ph type="subTitle" idx="1"/>
          </p:nvPr>
        </p:nvSpPr>
        <p:spPr>
          <a:xfrm>
            <a:off x="166688" y="1841480"/>
            <a:ext cx="8435975" cy="762000"/>
          </a:xfrm>
        </p:spPr>
        <p:txBody>
          <a:bodyPr/>
          <a:lstStyle/>
          <a:p>
            <a:pPr algn="l" eaLnBrk="1" hangingPunct="1">
              <a:defRPr/>
            </a:pPr>
            <a:r>
              <a:rPr lang="zh-CN" altLang="en-US" sz="2400" b="1" dirty="0" smtClean="0">
                <a:effectLst>
                  <a:outerShdw blurRad="38100" dist="38100" dir="2700000" algn="tl">
                    <a:srgbClr val="C0C0C0"/>
                  </a:outerShdw>
                </a:effectLst>
                <a:ea typeface="楷体_GB2312" pitchFamily="49" charset="-122"/>
              </a:rPr>
              <a:t>外部条件：</a:t>
            </a:r>
            <a:r>
              <a:rPr lang="zh-CN" altLang="en-US" sz="2400" b="1" dirty="0" smtClean="0">
                <a:solidFill>
                  <a:srgbClr val="000099"/>
                </a:solidFill>
                <a:effectLst>
                  <a:outerShdw blurRad="38100" dist="38100" dir="2700000" algn="tl">
                    <a:srgbClr val="C0C0C0"/>
                  </a:outerShdw>
                </a:effectLst>
                <a:ea typeface="楷体_GB2312" pitchFamily="49" charset="-122"/>
              </a:rPr>
              <a:t>发射结加正向电压、集电结加反向电压</a:t>
            </a:r>
            <a:r>
              <a:rPr lang="zh-CN" altLang="en-US" sz="2400" b="1" dirty="0" smtClean="0">
                <a:solidFill>
                  <a:srgbClr val="006600"/>
                </a:solidFill>
                <a:effectLst>
                  <a:outerShdw blurRad="38100" dist="38100" dir="2700000" algn="tl">
                    <a:srgbClr val="C0C0C0"/>
                  </a:outerShdw>
                </a:effectLst>
                <a:ea typeface="楷体_GB2312" pitchFamily="49" charset="-122"/>
              </a:rPr>
              <a:t>。</a:t>
            </a:r>
          </a:p>
        </p:txBody>
      </p:sp>
      <p:sp>
        <p:nvSpPr>
          <p:cNvPr id="346117" name="Rectangle 5"/>
          <p:cNvSpPr>
            <a:spLocks noChangeArrowheads="1"/>
          </p:cNvSpPr>
          <p:nvPr/>
        </p:nvSpPr>
        <p:spPr bwMode="auto">
          <a:xfrm>
            <a:off x="179388" y="1325536"/>
            <a:ext cx="8964612" cy="533400"/>
          </a:xfrm>
          <a:prstGeom prst="rect">
            <a:avLst/>
          </a:prstGeom>
          <a:noFill/>
          <a:ln>
            <a:noFill/>
          </a:ln>
          <a:extLst/>
        </p:spPr>
        <p:txBody>
          <a:bodyPr/>
          <a:lstStyle/>
          <a:p>
            <a:pPr>
              <a:spcBef>
                <a:spcPct val="20000"/>
              </a:spcBef>
              <a:defRPr/>
            </a:pPr>
            <a:r>
              <a:rPr lang="zh-CN" altLang="en-US" sz="2400" dirty="0">
                <a:effectLst>
                  <a:outerShdw blurRad="38100" dist="38100" dir="2700000" algn="tl">
                    <a:srgbClr val="C0C0C0"/>
                  </a:outerShdw>
                </a:effectLst>
                <a:latin typeface="Arial" charset="0"/>
                <a:ea typeface="楷体_GB2312" pitchFamily="49" charset="-122"/>
              </a:rPr>
              <a:t>内部条件：</a:t>
            </a:r>
            <a:r>
              <a:rPr lang="zh-CN" altLang="en-US" sz="2400" dirty="0">
                <a:solidFill>
                  <a:srgbClr val="000099"/>
                </a:solidFill>
                <a:effectLst>
                  <a:outerShdw blurRad="38100" dist="38100" dir="2700000" algn="tl">
                    <a:srgbClr val="C0C0C0"/>
                  </a:outerShdw>
                </a:effectLst>
                <a:latin typeface="Arial" charset="0"/>
                <a:ea typeface="楷体_GB2312" pitchFamily="49" charset="-122"/>
              </a:rPr>
              <a:t>基区掺杂少且薄，发射区掺杂多，集电区面积大。</a:t>
            </a:r>
          </a:p>
        </p:txBody>
      </p:sp>
      <p:sp>
        <p:nvSpPr>
          <p:cNvPr id="346163" name="AutoShape 51"/>
          <p:cNvSpPr>
            <a:spLocks noChangeArrowheads="1"/>
          </p:cNvSpPr>
          <p:nvPr/>
        </p:nvSpPr>
        <p:spPr bwMode="auto">
          <a:xfrm>
            <a:off x="6061075" y="2278048"/>
            <a:ext cx="1081088" cy="1306512"/>
          </a:xfrm>
          <a:prstGeom prst="wedgeRoundRectCallout">
            <a:avLst>
              <a:gd name="adj1" fmla="val -110792"/>
              <a:gd name="adj2" fmla="val 25940"/>
              <a:gd name="adj3" fmla="val 16667"/>
            </a:avLst>
          </a:prstGeom>
          <a:solidFill>
            <a:srgbClr val="CCFFCC"/>
          </a:solidFill>
          <a:ln w="28575">
            <a:solidFill>
              <a:srgbClr val="0000CC"/>
            </a:solidFill>
            <a:miter lim="800000"/>
            <a:headEnd type="none" w="sm" len="sm"/>
            <a:tailEnd type="none" w="med" len="lg"/>
          </a:ln>
          <a:effectLst/>
          <a:extLst/>
        </p:spPr>
        <p:txBody>
          <a:bodyPr lIns="90000" tIns="46800" rIns="90000" bIns="46800" anchor="ctr">
            <a:spAutoFit/>
          </a:bodyPr>
          <a:lstStyle/>
          <a:p>
            <a:pPr>
              <a:lnSpc>
                <a:spcPct val="90000"/>
              </a:lnSpc>
              <a:defRPr/>
            </a:pPr>
            <a:r>
              <a:rPr lang="zh-CN" altLang="en-US" sz="2000">
                <a:effectLst>
                  <a:outerShdw blurRad="38100" dist="38100" dir="2700000" algn="tl">
                    <a:srgbClr val="FFFFFF"/>
                  </a:outerShdw>
                </a:effectLst>
                <a:latin typeface="宋体" pitchFamily="2" charset="-122"/>
              </a:rPr>
              <a:t>集电极电源使集电结反偏</a:t>
            </a:r>
          </a:p>
        </p:txBody>
      </p:sp>
      <p:grpSp>
        <p:nvGrpSpPr>
          <p:cNvPr id="2" name="Group 91"/>
          <p:cNvGrpSpPr>
            <a:grpSpLocks/>
          </p:cNvGrpSpPr>
          <p:nvPr/>
        </p:nvGrpSpPr>
        <p:grpSpPr bwMode="auto">
          <a:xfrm>
            <a:off x="2801937" y="2651110"/>
            <a:ext cx="2981325" cy="2520950"/>
            <a:chOff x="844" y="1706"/>
            <a:chExt cx="1878" cy="1588"/>
          </a:xfrm>
        </p:grpSpPr>
        <p:sp>
          <p:nvSpPr>
            <p:cNvPr id="2074" name="Line 6"/>
            <p:cNvSpPr>
              <a:spLocks noChangeShapeType="1"/>
            </p:cNvSpPr>
            <p:nvPr/>
          </p:nvSpPr>
          <p:spPr bwMode="auto">
            <a:xfrm>
              <a:off x="1724" y="1710"/>
              <a:ext cx="0" cy="581"/>
            </a:xfrm>
            <a:prstGeom prst="line">
              <a:avLst/>
            </a:prstGeom>
            <a:noFill/>
            <a:ln w="28575">
              <a:solidFill>
                <a:srgbClr val="000000"/>
              </a:solidFill>
              <a:round/>
              <a:headEnd/>
              <a:tailEnd/>
            </a:ln>
          </p:spPr>
          <p:txBody>
            <a:bodyPr/>
            <a:lstStyle/>
            <a:p>
              <a:endParaRPr lang="zh-CN" altLang="en-US"/>
            </a:p>
          </p:txBody>
        </p:sp>
        <p:sp>
          <p:nvSpPr>
            <p:cNvPr id="2075" name="Line 7"/>
            <p:cNvSpPr>
              <a:spLocks noChangeShapeType="1"/>
            </p:cNvSpPr>
            <p:nvPr/>
          </p:nvSpPr>
          <p:spPr bwMode="auto">
            <a:xfrm flipH="1">
              <a:off x="1406" y="2546"/>
              <a:ext cx="2" cy="448"/>
            </a:xfrm>
            <a:prstGeom prst="line">
              <a:avLst/>
            </a:prstGeom>
            <a:noFill/>
            <a:ln w="25400">
              <a:solidFill>
                <a:srgbClr val="000000"/>
              </a:solidFill>
              <a:round/>
              <a:headEnd/>
              <a:tailEnd/>
            </a:ln>
          </p:spPr>
          <p:txBody>
            <a:bodyPr/>
            <a:lstStyle/>
            <a:p>
              <a:endParaRPr lang="zh-CN" altLang="en-US"/>
            </a:p>
          </p:txBody>
        </p:sp>
        <p:sp>
          <p:nvSpPr>
            <p:cNvPr id="2076" name="Oval 8"/>
            <p:cNvSpPr>
              <a:spLocks noChangeAspect="1" noChangeArrowheads="1"/>
            </p:cNvSpPr>
            <p:nvPr/>
          </p:nvSpPr>
          <p:spPr bwMode="auto">
            <a:xfrm>
              <a:off x="2215" y="3182"/>
              <a:ext cx="50" cy="58"/>
            </a:xfrm>
            <a:prstGeom prst="ellipse">
              <a:avLst/>
            </a:prstGeom>
            <a:solidFill>
              <a:srgbClr val="FFFFFF"/>
            </a:solidFill>
            <a:ln w="9525">
              <a:solidFill>
                <a:srgbClr val="000000"/>
              </a:solidFill>
              <a:round/>
              <a:headEnd/>
              <a:tailEnd/>
            </a:ln>
          </p:spPr>
          <p:txBody>
            <a:bodyPr/>
            <a:lstStyle/>
            <a:p>
              <a:endParaRPr lang="zh-CN" altLang="en-US"/>
            </a:p>
          </p:txBody>
        </p:sp>
        <p:grpSp>
          <p:nvGrpSpPr>
            <p:cNvPr id="3" name="Group 9"/>
            <p:cNvGrpSpPr>
              <a:grpSpLocks/>
            </p:cNvGrpSpPr>
            <p:nvPr/>
          </p:nvGrpSpPr>
          <p:grpSpPr bwMode="auto">
            <a:xfrm>
              <a:off x="1481" y="2248"/>
              <a:ext cx="250" cy="639"/>
              <a:chOff x="7377" y="1833"/>
              <a:chExt cx="540" cy="1185"/>
            </a:xfrm>
          </p:grpSpPr>
          <p:sp>
            <p:nvSpPr>
              <p:cNvPr id="2100" name="Line 10"/>
              <p:cNvSpPr>
                <a:spLocks noChangeShapeType="1"/>
              </p:cNvSpPr>
              <p:nvPr/>
            </p:nvSpPr>
            <p:spPr bwMode="auto">
              <a:xfrm rot="-5400000">
                <a:off x="7762" y="2894"/>
                <a:ext cx="249" cy="0"/>
              </a:xfrm>
              <a:prstGeom prst="line">
                <a:avLst/>
              </a:prstGeom>
              <a:noFill/>
              <a:ln w="28575">
                <a:solidFill>
                  <a:srgbClr val="000000"/>
                </a:solidFill>
                <a:round/>
                <a:headEnd/>
                <a:tailEnd/>
              </a:ln>
            </p:spPr>
            <p:txBody>
              <a:bodyPr/>
              <a:lstStyle/>
              <a:p>
                <a:endParaRPr lang="zh-CN" altLang="en-US"/>
              </a:p>
            </p:txBody>
          </p:sp>
          <p:sp>
            <p:nvSpPr>
              <p:cNvPr id="2101" name="Line 11"/>
              <p:cNvSpPr>
                <a:spLocks noChangeShapeType="1"/>
              </p:cNvSpPr>
              <p:nvPr/>
            </p:nvSpPr>
            <p:spPr bwMode="auto">
              <a:xfrm>
                <a:off x="7557" y="2100"/>
                <a:ext cx="3" cy="582"/>
              </a:xfrm>
              <a:prstGeom prst="line">
                <a:avLst/>
              </a:prstGeom>
              <a:noFill/>
              <a:ln w="28575">
                <a:solidFill>
                  <a:srgbClr val="000000"/>
                </a:solidFill>
                <a:round/>
                <a:headEnd/>
                <a:tailEnd/>
              </a:ln>
            </p:spPr>
            <p:txBody>
              <a:bodyPr/>
              <a:lstStyle/>
              <a:p>
                <a:endParaRPr lang="zh-CN" altLang="en-US"/>
              </a:p>
            </p:txBody>
          </p:sp>
          <p:sp>
            <p:nvSpPr>
              <p:cNvPr id="2102" name="Line 12"/>
              <p:cNvSpPr>
                <a:spLocks noChangeShapeType="1"/>
              </p:cNvSpPr>
              <p:nvPr/>
            </p:nvSpPr>
            <p:spPr bwMode="auto">
              <a:xfrm flipV="1">
                <a:off x="7542" y="2085"/>
                <a:ext cx="360" cy="312"/>
              </a:xfrm>
              <a:prstGeom prst="line">
                <a:avLst/>
              </a:prstGeom>
              <a:noFill/>
              <a:ln w="28575">
                <a:solidFill>
                  <a:srgbClr val="000000"/>
                </a:solidFill>
                <a:round/>
                <a:headEnd/>
                <a:tailEnd/>
              </a:ln>
            </p:spPr>
            <p:txBody>
              <a:bodyPr/>
              <a:lstStyle/>
              <a:p>
                <a:endParaRPr lang="zh-CN" altLang="en-US"/>
              </a:p>
            </p:txBody>
          </p:sp>
          <p:sp>
            <p:nvSpPr>
              <p:cNvPr id="2103" name="Line 13"/>
              <p:cNvSpPr>
                <a:spLocks noChangeShapeType="1"/>
              </p:cNvSpPr>
              <p:nvPr/>
            </p:nvSpPr>
            <p:spPr bwMode="auto">
              <a:xfrm>
                <a:off x="7557" y="2457"/>
                <a:ext cx="360" cy="312"/>
              </a:xfrm>
              <a:prstGeom prst="line">
                <a:avLst/>
              </a:prstGeom>
              <a:noFill/>
              <a:ln w="28575">
                <a:solidFill>
                  <a:srgbClr val="000000"/>
                </a:solidFill>
                <a:round/>
                <a:headEnd/>
                <a:tailEnd type="triangle" w="sm" len="med"/>
              </a:ln>
            </p:spPr>
            <p:txBody>
              <a:bodyPr/>
              <a:lstStyle/>
              <a:p>
                <a:endParaRPr lang="zh-CN" altLang="en-US"/>
              </a:p>
            </p:txBody>
          </p:sp>
          <p:sp>
            <p:nvSpPr>
              <p:cNvPr id="2104" name="Line 14"/>
              <p:cNvSpPr>
                <a:spLocks noChangeShapeType="1"/>
              </p:cNvSpPr>
              <p:nvPr/>
            </p:nvSpPr>
            <p:spPr bwMode="auto">
              <a:xfrm>
                <a:off x="7377" y="2412"/>
                <a:ext cx="180" cy="0"/>
              </a:xfrm>
              <a:prstGeom prst="line">
                <a:avLst/>
              </a:prstGeom>
              <a:noFill/>
              <a:ln w="28575">
                <a:solidFill>
                  <a:srgbClr val="000000"/>
                </a:solidFill>
                <a:round/>
                <a:headEnd/>
                <a:tailEnd/>
              </a:ln>
            </p:spPr>
            <p:txBody>
              <a:bodyPr/>
              <a:lstStyle/>
              <a:p>
                <a:endParaRPr lang="zh-CN" altLang="en-US"/>
              </a:p>
            </p:txBody>
          </p:sp>
          <p:sp>
            <p:nvSpPr>
              <p:cNvPr id="2105" name="Line 15"/>
              <p:cNvSpPr>
                <a:spLocks noChangeShapeType="1"/>
              </p:cNvSpPr>
              <p:nvPr/>
            </p:nvSpPr>
            <p:spPr bwMode="auto">
              <a:xfrm rot="-5400000">
                <a:off x="7777" y="1958"/>
                <a:ext cx="249" cy="0"/>
              </a:xfrm>
              <a:prstGeom prst="line">
                <a:avLst/>
              </a:prstGeom>
              <a:noFill/>
              <a:ln w="28575">
                <a:solidFill>
                  <a:srgbClr val="000000"/>
                </a:solidFill>
                <a:round/>
                <a:headEnd/>
                <a:tailEnd/>
              </a:ln>
            </p:spPr>
            <p:txBody>
              <a:bodyPr/>
              <a:lstStyle/>
              <a:p>
                <a:endParaRPr lang="zh-CN" altLang="en-US"/>
              </a:p>
            </p:txBody>
          </p:sp>
        </p:grpSp>
        <p:graphicFrame>
          <p:nvGraphicFramePr>
            <p:cNvPr id="2050" name="Object 16"/>
            <p:cNvGraphicFramePr>
              <a:graphicFrameLocks noChangeAspect="1"/>
            </p:cNvGraphicFramePr>
            <p:nvPr/>
          </p:nvGraphicFramePr>
          <p:xfrm>
            <a:off x="844" y="2661"/>
            <a:ext cx="212" cy="272"/>
          </p:xfrm>
          <a:graphic>
            <a:graphicData uri="http://schemas.openxmlformats.org/presentationml/2006/ole">
              <p:oleObj spid="_x0000_s275471" name="Equation" r:id="rId5" imgW="228600" imgH="228600" progId="Equation.DSMT4">
                <p:embed/>
              </p:oleObj>
            </a:graphicData>
          </a:graphic>
        </p:graphicFrame>
        <p:sp>
          <p:nvSpPr>
            <p:cNvPr id="2078" name="Line 17"/>
            <p:cNvSpPr>
              <a:spLocks noChangeShapeType="1"/>
            </p:cNvSpPr>
            <p:nvPr/>
          </p:nvSpPr>
          <p:spPr bwMode="auto">
            <a:xfrm flipV="1">
              <a:off x="1087" y="3219"/>
              <a:ext cx="1400" cy="0"/>
            </a:xfrm>
            <a:prstGeom prst="line">
              <a:avLst/>
            </a:prstGeom>
            <a:noFill/>
            <a:ln w="28575">
              <a:solidFill>
                <a:srgbClr val="000000"/>
              </a:solidFill>
              <a:round/>
              <a:headEnd/>
              <a:tailEnd/>
            </a:ln>
          </p:spPr>
          <p:txBody>
            <a:bodyPr/>
            <a:lstStyle/>
            <a:p>
              <a:endParaRPr lang="zh-CN" altLang="en-US"/>
            </a:p>
          </p:txBody>
        </p:sp>
        <p:sp>
          <p:nvSpPr>
            <p:cNvPr id="2079" name="Oval 18"/>
            <p:cNvSpPr>
              <a:spLocks noChangeAspect="1" noChangeArrowheads="1"/>
            </p:cNvSpPr>
            <p:nvPr/>
          </p:nvSpPr>
          <p:spPr bwMode="auto">
            <a:xfrm>
              <a:off x="1027" y="3184"/>
              <a:ext cx="50" cy="59"/>
            </a:xfrm>
            <a:prstGeom prst="ellipse">
              <a:avLst/>
            </a:prstGeom>
            <a:solidFill>
              <a:srgbClr val="FFFFFF"/>
            </a:solidFill>
            <a:ln w="9525">
              <a:solidFill>
                <a:srgbClr val="000000"/>
              </a:solidFill>
              <a:round/>
              <a:headEnd/>
              <a:tailEnd/>
            </a:ln>
          </p:spPr>
          <p:txBody>
            <a:bodyPr/>
            <a:lstStyle/>
            <a:p>
              <a:endParaRPr lang="zh-CN" altLang="en-US"/>
            </a:p>
          </p:txBody>
        </p:sp>
        <p:sp>
          <p:nvSpPr>
            <p:cNvPr id="2080" name="Line 19"/>
            <p:cNvSpPr>
              <a:spLocks noChangeShapeType="1"/>
            </p:cNvSpPr>
            <p:nvPr/>
          </p:nvSpPr>
          <p:spPr bwMode="auto">
            <a:xfrm>
              <a:off x="1088" y="2568"/>
              <a:ext cx="454" cy="0"/>
            </a:xfrm>
            <a:prstGeom prst="line">
              <a:avLst/>
            </a:prstGeom>
            <a:noFill/>
            <a:ln w="28575">
              <a:solidFill>
                <a:srgbClr val="000000"/>
              </a:solidFill>
              <a:round/>
              <a:headEnd/>
              <a:tailEnd/>
            </a:ln>
          </p:spPr>
          <p:txBody>
            <a:bodyPr/>
            <a:lstStyle/>
            <a:p>
              <a:endParaRPr lang="zh-CN" altLang="en-US"/>
            </a:p>
          </p:txBody>
        </p:sp>
        <p:sp>
          <p:nvSpPr>
            <p:cNvPr id="2081" name="Oval 20"/>
            <p:cNvSpPr>
              <a:spLocks noChangeAspect="1" noChangeArrowheads="1"/>
            </p:cNvSpPr>
            <p:nvPr/>
          </p:nvSpPr>
          <p:spPr bwMode="auto">
            <a:xfrm>
              <a:off x="1025" y="2525"/>
              <a:ext cx="49" cy="59"/>
            </a:xfrm>
            <a:prstGeom prst="ellipse">
              <a:avLst/>
            </a:prstGeom>
            <a:solidFill>
              <a:srgbClr val="FFFFFF"/>
            </a:solidFill>
            <a:ln w="9525">
              <a:solidFill>
                <a:srgbClr val="000000"/>
              </a:solidFill>
              <a:round/>
              <a:headEnd/>
              <a:tailEnd/>
            </a:ln>
          </p:spPr>
          <p:txBody>
            <a:bodyPr/>
            <a:lstStyle/>
            <a:p>
              <a:endParaRPr lang="zh-CN" altLang="en-US"/>
            </a:p>
          </p:txBody>
        </p:sp>
        <p:sp>
          <p:nvSpPr>
            <p:cNvPr id="2082" name="Oval 21"/>
            <p:cNvSpPr>
              <a:spLocks noChangeAspect="1" noChangeArrowheads="1"/>
            </p:cNvSpPr>
            <p:nvPr/>
          </p:nvSpPr>
          <p:spPr bwMode="auto">
            <a:xfrm>
              <a:off x="1691" y="3173"/>
              <a:ext cx="50" cy="59"/>
            </a:xfrm>
            <a:prstGeom prst="ellipse">
              <a:avLst/>
            </a:prstGeom>
            <a:solidFill>
              <a:srgbClr val="000000"/>
            </a:solidFill>
            <a:ln w="9525">
              <a:solidFill>
                <a:srgbClr val="000000"/>
              </a:solidFill>
              <a:round/>
              <a:headEnd/>
              <a:tailEnd/>
            </a:ln>
          </p:spPr>
          <p:txBody>
            <a:bodyPr/>
            <a:lstStyle/>
            <a:p>
              <a:endParaRPr lang="zh-CN" altLang="en-US"/>
            </a:p>
          </p:txBody>
        </p:sp>
        <p:sp>
          <p:nvSpPr>
            <p:cNvPr id="2083" name="Line 22"/>
            <p:cNvSpPr>
              <a:spLocks noChangeShapeType="1"/>
            </p:cNvSpPr>
            <p:nvPr/>
          </p:nvSpPr>
          <p:spPr bwMode="auto">
            <a:xfrm>
              <a:off x="1633" y="3294"/>
              <a:ext cx="161" cy="0"/>
            </a:xfrm>
            <a:prstGeom prst="line">
              <a:avLst/>
            </a:prstGeom>
            <a:noFill/>
            <a:ln w="25400">
              <a:solidFill>
                <a:srgbClr val="000000"/>
              </a:solidFill>
              <a:round/>
              <a:headEnd/>
              <a:tailEnd/>
            </a:ln>
          </p:spPr>
          <p:txBody>
            <a:bodyPr/>
            <a:lstStyle/>
            <a:p>
              <a:endParaRPr lang="zh-CN" altLang="en-US"/>
            </a:p>
          </p:txBody>
        </p:sp>
        <p:sp>
          <p:nvSpPr>
            <p:cNvPr id="2084" name="Line 23"/>
            <p:cNvSpPr>
              <a:spLocks noChangeShapeType="1"/>
            </p:cNvSpPr>
            <p:nvPr/>
          </p:nvSpPr>
          <p:spPr bwMode="auto">
            <a:xfrm>
              <a:off x="1716" y="3173"/>
              <a:ext cx="0" cy="116"/>
            </a:xfrm>
            <a:prstGeom prst="line">
              <a:avLst/>
            </a:prstGeom>
            <a:noFill/>
            <a:ln w="9525">
              <a:solidFill>
                <a:srgbClr val="000000"/>
              </a:solidFill>
              <a:round/>
              <a:headEnd/>
              <a:tailEnd/>
            </a:ln>
          </p:spPr>
          <p:txBody>
            <a:bodyPr/>
            <a:lstStyle/>
            <a:p>
              <a:endParaRPr lang="zh-CN" altLang="en-US"/>
            </a:p>
          </p:txBody>
        </p:sp>
        <p:sp>
          <p:nvSpPr>
            <p:cNvPr id="2085" name="Line 24"/>
            <p:cNvSpPr>
              <a:spLocks noChangeShapeType="1"/>
            </p:cNvSpPr>
            <p:nvPr/>
          </p:nvSpPr>
          <p:spPr bwMode="auto">
            <a:xfrm flipV="1">
              <a:off x="1716" y="1706"/>
              <a:ext cx="783" cy="0"/>
            </a:xfrm>
            <a:prstGeom prst="line">
              <a:avLst/>
            </a:prstGeom>
            <a:noFill/>
            <a:ln w="28575">
              <a:solidFill>
                <a:srgbClr val="000000"/>
              </a:solidFill>
              <a:round/>
              <a:headEnd/>
              <a:tailEnd/>
            </a:ln>
          </p:spPr>
          <p:txBody>
            <a:bodyPr/>
            <a:lstStyle/>
            <a:p>
              <a:endParaRPr lang="zh-CN" altLang="en-US"/>
            </a:p>
          </p:txBody>
        </p:sp>
        <p:sp>
          <p:nvSpPr>
            <p:cNvPr id="2086" name="Rectangle 25"/>
            <p:cNvSpPr>
              <a:spLocks noChangeArrowheads="1"/>
            </p:cNvSpPr>
            <p:nvPr/>
          </p:nvSpPr>
          <p:spPr bwMode="auto">
            <a:xfrm>
              <a:off x="1371" y="2661"/>
              <a:ext cx="69" cy="265"/>
            </a:xfrm>
            <a:prstGeom prst="rect">
              <a:avLst/>
            </a:prstGeom>
            <a:solidFill>
              <a:srgbClr val="FFFFFF"/>
            </a:solidFill>
            <a:ln w="28575">
              <a:solidFill>
                <a:srgbClr val="000000"/>
              </a:solidFill>
              <a:miter lim="800000"/>
              <a:headEnd/>
              <a:tailEnd/>
            </a:ln>
          </p:spPr>
          <p:txBody>
            <a:bodyPr/>
            <a:lstStyle/>
            <a:p>
              <a:endParaRPr lang="zh-CN" altLang="en-US"/>
            </a:p>
          </p:txBody>
        </p:sp>
        <p:sp>
          <p:nvSpPr>
            <p:cNvPr id="2087" name="Rectangle 26"/>
            <p:cNvSpPr>
              <a:spLocks noChangeArrowheads="1"/>
            </p:cNvSpPr>
            <p:nvPr/>
          </p:nvSpPr>
          <p:spPr bwMode="auto">
            <a:xfrm>
              <a:off x="1691" y="1827"/>
              <a:ext cx="68" cy="265"/>
            </a:xfrm>
            <a:prstGeom prst="rect">
              <a:avLst/>
            </a:prstGeom>
            <a:solidFill>
              <a:srgbClr val="FFFFFF"/>
            </a:solidFill>
            <a:ln w="28575">
              <a:solidFill>
                <a:srgbClr val="000000"/>
              </a:solidFill>
              <a:miter lim="800000"/>
              <a:headEnd/>
              <a:tailEnd/>
            </a:ln>
          </p:spPr>
          <p:txBody>
            <a:bodyPr/>
            <a:lstStyle/>
            <a:p>
              <a:endParaRPr lang="zh-CN" altLang="en-US"/>
            </a:p>
          </p:txBody>
        </p:sp>
        <p:graphicFrame>
          <p:nvGraphicFramePr>
            <p:cNvPr id="2051" name="Object 27"/>
            <p:cNvGraphicFramePr>
              <a:graphicFrameLocks noChangeAspect="1"/>
            </p:cNvGraphicFramePr>
            <p:nvPr/>
          </p:nvGraphicFramePr>
          <p:xfrm>
            <a:off x="1156" y="2697"/>
            <a:ext cx="161" cy="234"/>
          </p:xfrm>
          <a:graphic>
            <a:graphicData uri="http://schemas.openxmlformats.org/presentationml/2006/ole">
              <p:oleObj spid="_x0000_s275472" name="Equation" r:id="rId6" imgW="203112" imgH="228501" progId="Equation.DSMT4">
                <p:embed/>
              </p:oleObj>
            </a:graphicData>
          </a:graphic>
        </p:graphicFrame>
        <p:graphicFrame>
          <p:nvGraphicFramePr>
            <p:cNvPr id="2052" name="Object 28"/>
            <p:cNvGraphicFramePr>
              <a:graphicFrameLocks noChangeAspect="1"/>
            </p:cNvGraphicFramePr>
            <p:nvPr/>
          </p:nvGraphicFramePr>
          <p:xfrm>
            <a:off x="1748" y="1827"/>
            <a:ext cx="171" cy="245"/>
          </p:xfrm>
          <a:graphic>
            <a:graphicData uri="http://schemas.openxmlformats.org/presentationml/2006/ole">
              <p:oleObj spid="_x0000_s275473" name="Equation" r:id="rId7" imgW="203112" imgH="228501" progId="Equation.DSMT4">
                <p:embed/>
              </p:oleObj>
            </a:graphicData>
          </a:graphic>
        </p:graphicFrame>
        <p:graphicFrame>
          <p:nvGraphicFramePr>
            <p:cNvPr id="2053" name="Object 29"/>
            <p:cNvGraphicFramePr>
              <a:graphicFrameLocks noChangeAspect="1"/>
            </p:cNvGraphicFramePr>
            <p:nvPr/>
          </p:nvGraphicFramePr>
          <p:xfrm>
            <a:off x="880" y="2403"/>
            <a:ext cx="129" cy="176"/>
          </p:xfrm>
          <a:graphic>
            <a:graphicData uri="http://schemas.openxmlformats.org/presentationml/2006/ole">
              <p:oleObj spid="_x0000_s275474" name="Equation" r:id="rId8" imgW="139700" imgH="139700" progId="Equation.DSMT4">
                <p:embed/>
              </p:oleObj>
            </a:graphicData>
          </a:graphic>
        </p:graphicFrame>
        <p:graphicFrame>
          <p:nvGraphicFramePr>
            <p:cNvPr id="2054" name="Object 30"/>
            <p:cNvGraphicFramePr>
              <a:graphicFrameLocks noChangeAspect="1"/>
            </p:cNvGraphicFramePr>
            <p:nvPr/>
          </p:nvGraphicFramePr>
          <p:xfrm>
            <a:off x="855" y="3139"/>
            <a:ext cx="130" cy="139"/>
          </p:xfrm>
          <a:graphic>
            <a:graphicData uri="http://schemas.openxmlformats.org/presentationml/2006/ole">
              <p:oleObj spid="_x0000_s275475" name="Equation" r:id="rId9" imgW="139579" imgH="63445" progId="Equation.DSMT4">
                <p:embed/>
              </p:oleObj>
            </a:graphicData>
          </a:graphic>
        </p:graphicFrame>
        <p:sp>
          <p:nvSpPr>
            <p:cNvPr id="2088" name="Line 31"/>
            <p:cNvSpPr>
              <a:spLocks noChangeShapeType="1"/>
            </p:cNvSpPr>
            <p:nvPr/>
          </p:nvSpPr>
          <p:spPr bwMode="auto">
            <a:xfrm>
              <a:off x="1729" y="2272"/>
              <a:ext cx="534" cy="3"/>
            </a:xfrm>
            <a:prstGeom prst="line">
              <a:avLst/>
            </a:prstGeom>
            <a:noFill/>
            <a:ln w="28575">
              <a:solidFill>
                <a:srgbClr val="000000"/>
              </a:solidFill>
              <a:round/>
              <a:headEnd/>
              <a:tailEnd/>
            </a:ln>
          </p:spPr>
          <p:txBody>
            <a:bodyPr/>
            <a:lstStyle/>
            <a:p>
              <a:endParaRPr lang="zh-CN" altLang="en-US"/>
            </a:p>
          </p:txBody>
        </p:sp>
        <p:sp>
          <p:nvSpPr>
            <p:cNvPr id="2089" name="Oval 32"/>
            <p:cNvSpPr>
              <a:spLocks noChangeAspect="1" noChangeArrowheads="1"/>
            </p:cNvSpPr>
            <p:nvPr/>
          </p:nvSpPr>
          <p:spPr bwMode="auto">
            <a:xfrm>
              <a:off x="2223" y="2250"/>
              <a:ext cx="50" cy="59"/>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2055" name="Object 33"/>
            <p:cNvGraphicFramePr>
              <a:graphicFrameLocks/>
            </p:cNvGraphicFramePr>
            <p:nvPr/>
          </p:nvGraphicFramePr>
          <p:xfrm>
            <a:off x="2132" y="2674"/>
            <a:ext cx="254" cy="288"/>
          </p:xfrm>
          <a:graphic>
            <a:graphicData uri="http://schemas.openxmlformats.org/presentationml/2006/ole">
              <p:oleObj spid="_x0000_s275476" name="Equation" r:id="rId10" imgW="228600" imgH="228600" progId="Equation.DSMT4">
                <p:embed/>
              </p:oleObj>
            </a:graphicData>
          </a:graphic>
        </p:graphicFrame>
        <p:graphicFrame>
          <p:nvGraphicFramePr>
            <p:cNvPr id="2056" name="Object 34"/>
            <p:cNvGraphicFramePr>
              <a:graphicFrameLocks noChangeAspect="1"/>
            </p:cNvGraphicFramePr>
            <p:nvPr/>
          </p:nvGraphicFramePr>
          <p:xfrm>
            <a:off x="2204" y="2422"/>
            <a:ext cx="130" cy="176"/>
          </p:xfrm>
          <a:graphic>
            <a:graphicData uri="http://schemas.openxmlformats.org/presentationml/2006/ole">
              <p:oleObj spid="_x0000_s275477" name="Equation" r:id="rId11" imgW="139700" imgH="139700" progId="Equation.DSMT4">
                <p:embed/>
              </p:oleObj>
            </a:graphicData>
          </a:graphic>
        </p:graphicFrame>
        <p:graphicFrame>
          <p:nvGraphicFramePr>
            <p:cNvPr id="2057" name="Object 35"/>
            <p:cNvGraphicFramePr>
              <a:graphicFrameLocks noChangeAspect="1"/>
            </p:cNvGraphicFramePr>
            <p:nvPr/>
          </p:nvGraphicFramePr>
          <p:xfrm>
            <a:off x="2192" y="3023"/>
            <a:ext cx="130" cy="139"/>
          </p:xfrm>
          <a:graphic>
            <a:graphicData uri="http://schemas.openxmlformats.org/presentationml/2006/ole">
              <p:oleObj spid="_x0000_s275478" name="Equation" r:id="rId12" imgW="139579" imgH="63445" progId="Equation.DSMT4">
                <p:embed/>
              </p:oleObj>
            </a:graphicData>
          </a:graphic>
        </p:graphicFrame>
        <p:grpSp>
          <p:nvGrpSpPr>
            <p:cNvPr id="4" name="Group 36"/>
            <p:cNvGrpSpPr>
              <a:grpSpLocks/>
            </p:cNvGrpSpPr>
            <p:nvPr/>
          </p:nvGrpSpPr>
          <p:grpSpPr bwMode="auto">
            <a:xfrm>
              <a:off x="2365" y="2003"/>
              <a:ext cx="248" cy="96"/>
              <a:chOff x="5067" y="2049"/>
              <a:chExt cx="453" cy="129"/>
            </a:xfrm>
          </p:grpSpPr>
          <p:sp>
            <p:nvSpPr>
              <p:cNvPr id="2098" name="Line 37"/>
              <p:cNvSpPr>
                <a:spLocks noChangeShapeType="1"/>
              </p:cNvSpPr>
              <p:nvPr/>
            </p:nvSpPr>
            <p:spPr bwMode="auto">
              <a:xfrm>
                <a:off x="5067" y="2049"/>
                <a:ext cx="453" cy="6"/>
              </a:xfrm>
              <a:prstGeom prst="line">
                <a:avLst/>
              </a:prstGeom>
              <a:noFill/>
              <a:ln w="28575">
                <a:solidFill>
                  <a:srgbClr val="000000"/>
                </a:solidFill>
                <a:round/>
                <a:headEnd/>
                <a:tailEnd/>
              </a:ln>
            </p:spPr>
            <p:txBody>
              <a:bodyPr/>
              <a:lstStyle/>
              <a:p>
                <a:endParaRPr lang="zh-CN" altLang="en-US"/>
              </a:p>
            </p:txBody>
          </p:sp>
          <p:sp>
            <p:nvSpPr>
              <p:cNvPr id="2099" name="Line 38"/>
              <p:cNvSpPr>
                <a:spLocks noChangeShapeType="1"/>
              </p:cNvSpPr>
              <p:nvPr/>
            </p:nvSpPr>
            <p:spPr bwMode="auto">
              <a:xfrm>
                <a:off x="5142" y="2172"/>
                <a:ext cx="283" cy="6"/>
              </a:xfrm>
              <a:prstGeom prst="line">
                <a:avLst/>
              </a:prstGeom>
              <a:noFill/>
              <a:ln w="28575">
                <a:solidFill>
                  <a:srgbClr val="000000"/>
                </a:solidFill>
                <a:round/>
                <a:headEnd/>
                <a:tailEnd/>
              </a:ln>
            </p:spPr>
            <p:txBody>
              <a:bodyPr/>
              <a:lstStyle/>
              <a:p>
                <a:endParaRPr lang="zh-CN" altLang="en-US"/>
              </a:p>
            </p:txBody>
          </p:sp>
        </p:grpSp>
        <p:sp>
          <p:nvSpPr>
            <p:cNvPr id="2091" name="Line 39"/>
            <p:cNvSpPr>
              <a:spLocks noChangeShapeType="1"/>
            </p:cNvSpPr>
            <p:nvPr/>
          </p:nvSpPr>
          <p:spPr bwMode="auto">
            <a:xfrm flipH="1">
              <a:off x="2486" y="2119"/>
              <a:ext cx="1" cy="1085"/>
            </a:xfrm>
            <a:prstGeom prst="line">
              <a:avLst/>
            </a:prstGeom>
            <a:noFill/>
            <a:ln w="28575">
              <a:solidFill>
                <a:srgbClr val="000000"/>
              </a:solidFill>
              <a:round/>
              <a:headEnd/>
              <a:tailEnd/>
            </a:ln>
          </p:spPr>
          <p:txBody>
            <a:bodyPr/>
            <a:lstStyle/>
            <a:p>
              <a:endParaRPr lang="zh-CN" altLang="en-US"/>
            </a:p>
          </p:txBody>
        </p:sp>
        <p:sp>
          <p:nvSpPr>
            <p:cNvPr id="2092" name="Line 40"/>
            <p:cNvSpPr>
              <a:spLocks noChangeShapeType="1"/>
            </p:cNvSpPr>
            <p:nvPr/>
          </p:nvSpPr>
          <p:spPr bwMode="auto">
            <a:xfrm>
              <a:off x="2486" y="1715"/>
              <a:ext cx="1" cy="297"/>
            </a:xfrm>
            <a:prstGeom prst="line">
              <a:avLst/>
            </a:prstGeom>
            <a:noFill/>
            <a:ln w="28575">
              <a:solidFill>
                <a:srgbClr val="000000"/>
              </a:solidFill>
              <a:round/>
              <a:headEnd/>
              <a:tailEnd/>
            </a:ln>
          </p:spPr>
          <p:txBody>
            <a:bodyPr/>
            <a:lstStyle/>
            <a:p>
              <a:endParaRPr lang="zh-CN" altLang="en-US"/>
            </a:p>
          </p:txBody>
        </p:sp>
        <p:grpSp>
          <p:nvGrpSpPr>
            <p:cNvPr id="5" name="Group 41"/>
            <p:cNvGrpSpPr>
              <a:grpSpLocks/>
            </p:cNvGrpSpPr>
            <p:nvPr/>
          </p:nvGrpSpPr>
          <p:grpSpPr bwMode="auto">
            <a:xfrm>
              <a:off x="1292" y="2976"/>
              <a:ext cx="248" cy="55"/>
              <a:chOff x="1292" y="2987"/>
              <a:chExt cx="248" cy="55"/>
            </a:xfrm>
          </p:grpSpPr>
          <p:sp>
            <p:nvSpPr>
              <p:cNvPr id="2096" name="Line 42"/>
              <p:cNvSpPr>
                <a:spLocks noChangeShapeType="1"/>
              </p:cNvSpPr>
              <p:nvPr/>
            </p:nvSpPr>
            <p:spPr bwMode="auto">
              <a:xfrm>
                <a:off x="1292" y="2987"/>
                <a:ext cx="248" cy="5"/>
              </a:xfrm>
              <a:prstGeom prst="line">
                <a:avLst/>
              </a:prstGeom>
              <a:noFill/>
              <a:ln w="25400">
                <a:solidFill>
                  <a:srgbClr val="000000"/>
                </a:solidFill>
                <a:round/>
                <a:headEnd/>
                <a:tailEnd/>
              </a:ln>
            </p:spPr>
            <p:txBody>
              <a:bodyPr/>
              <a:lstStyle/>
              <a:p>
                <a:endParaRPr lang="zh-CN" altLang="en-US"/>
              </a:p>
            </p:txBody>
          </p:sp>
          <p:sp>
            <p:nvSpPr>
              <p:cNvPr id="2097" name="Line 43"/>
              <p:cNvSpPr>
                <a:spLocks noChangeShapeType="1"/>
              </p:cNvSpPr>
              <p:nvPr/>
            </p:nvSpPr>
            <p:spPr bwMode="auto">
              <a:xfrm>
                <a:off x="1331" y="3037"/>
                <a:ext cx="154" cy="5"/>
              </a:xfrm>
              <a:prstGeom prst="line">
                <a:avLst/>
              </a:prstGeom>
              <a:noFill/>
              <a:ln w="25400">
                <a:solidFill>
                  <a:srgbClr val="000000"/>
                </a:solidFill>
                <a:round/>
                <a:headEnd/>
                <a:tailEnd/>
              </a:ln>
            </p:spPr>
            <p:txBody>
              <a:bodyPr/>
              <a:lstStyle/>
              <a:p>
                <a:endParaRPr lang="zh-CN" altLang="en-US"/>
              </a:p>
            </p:txBody>
          </p:sp>
        </p:grpSp>
        <p:sp>
          <p:nvSpPr>
            <p:cNvPr id="2094" name="Line 44"/>
            <p:cNvSpPr>
              <a:spLocks noChangeShapeType="1"/>
            </p:cNvSpPr>
            <p:nvPr/>
          </p:nvSpPr>
          <p:spPr bwMode="auto">
            <a:xfrm flipH="1">
              <a:off x="1723" y="2772"/>
              <a:ext cx="1" cy="449"/>
            </a:xfrm>
            <a:prstGeom prst="line">
              <a:avLst/>
            </a:prstGeom>
            <a:noFill/>
            <a:ln w="28575">
              <a:solidFill>
                <a:srgbClr val="000000"/>
              </a:solidFill>
              <a:round/>
              <a:headEnd/>
              <a:tailEnd/>
            </a:ln>
          </p:spPr>
          <p:txBody>
            <a:bodyPr/>
            <a:lstStyle/>
            <a:p>
              <a:endParaRPr lang="zh-CN" altLang="en-US"/>
            </a:p>
          </p:txBody>
        </p:sp>
        <p:graphicFrame>
          <p:nvGraphicFramePr>
            <p:cNvPr id="2058" name="Object 45"/>
            <p:cNvGraphicFramePr>
              <a:graphicFrameLocks noChangeAspect="1"/>
            </p:cNvGraphicFramePr>
            <p:nvPr/>
          </p:nvGraphicFramePr>
          <p:xfrm>
            <a:off x="2551" y="1706"/>
            <a:ext cx="171" cy="248"/>
          </p:xfrm>
          <a:graphic>
            <a:graphicData uri="http://schemas.openxmlformats.org/presentationml/2006/ole">
              <p:oleObj spid="_x0000_s275479" name="Equation" r:id="rId13" imgW="215806" imgH="228501" progId="Equation.DSMT4">
                <p:embed/>
              </p:oleObj>
            </a:graphicData>
          </a:graphic>
        </p:graphicFrame>
        <p:sp>
          <p:nvSpPr>
            <p:cNvPr id="2095" name="Line 46"/>
            <p:cNvSpPr>
              <a:spLocks noChangeShapeType="1"/>
            </p:cNvSpPr>
            <p:nvPr/>
          </p:nvSpPr>
          <p:spPr bwMode="auto">
            <a:xfrm>
              <a:off x="1406" y="3041"/>
              <a:ext cx="0" cy="190"/>
            </a:xfrm>
            <a:prstGeom prst="line">
              <a:avLst/>
            </a:prstGeom>
            <a:noFill/>
            <a:ln w="28575">
              <a:solidFill>
                <a:srgbClr val="000000"/>
              </a:solidFill>
              <a:round/>
              <a:headEnd/>
              <a:tailEnd/>
            </a:ln>
          </p:spPr>
          <p:txBody>
            <a:bodyPr/>
            <a:lstStyle/>
            <a:p>
              <a:endParaRPr lang="zh-CN" altLang="en-US"/>
            </a:p>
          </p:txBody>
        </p:sp>
        <p:graphicFrame>
          <p:nvGraphicFramePr>
            <p:cNvPr id="2059" name="Object 47"/>
            <p:cNvGraphicFramePr>
              <a:graphicFrameLocks noChangeAspect="1"/>
            </p:cNvGraphicFramePr>
            <p:nvPr/>
          </p:nvGraphicFramePr>
          <p:xfrm>
            <a:off x="1474" y="2976"/>
            <a:ext cx="171" cy="234"/>
          </p:xfrm>
          <a:graphic>
            <a:graphicData uri="http://schemas.openxmlformats.org/presentationml/2006/ole">
              <p:oleObj spid="_x0000_s275480" name="Equation" r:id="rId14" imgW="203112" imgH="228501" progId="Equation.DSMT4">
                <p:embed/>
              </p:oleObj>
            </a:graphicData>
          </a:graphic>
        </p:graphicFrame>
        <p:graphicFrame>
          <p:nvGraphicFramePr>
            <p:cNvPr id="2060" name="Object 52"/>
            <p:cNvGraphicFramePr>
              <a:graphicFrameLocks noChangeAspect="1"/>
            </p:cNvGraphicFramePr>
            <p:nvPr/>
          </p:nvGraphicFramePr>
          <p:xfrm>
            <a:off x="1731" y="2629"/>
            <a:ext cx="128" cy="177"/>
          </p:xfrm>
          <a:graphic>
            <a:graphicData uri="http://schemas.openxmlformats.org/presentationml/2006/ole">
              <p:oleObj spid="_x0000_s275481" name="Equation" r:id="rId15" imgW="152268" imgH="164957" progId="Equation.DSMT4">
                <p:embed/>
              </p:oleObj>
            </a:graphicData>
          </a:graphic>
        </p:graphicFrame>
        <p:graphicFrame>
          <p:nvGraphicFramePr>
            <p:cNvPr id="2061" name="Object 53"/>
            <p:cNvGraphicFramePr>
              <a:graphicFrameLocks noChangeAspect="1"/>
            </p:cNvGraphicFramePr>
            <p:nvPr/>
          </p:nvGraphicFramePr>
          <p:xfrm>
            <a:off x="1746" y="2290"/>
            <a:ext cx="128" cy="190"/>
          </p:xfrm>
          <a:graphic>
            <a:graphicData uri="http://schemas.openxmlformats.org/presentationml/2006/ole">
              <p:oleObj spid="_x0000_s275482" name="Equation" r:id="rId16" imgW="152202" imgH="177569" progId="Equation.DSMT4">
                <p:embed/>
              </p:oleObj>
            </a:graphicData>
          </a:graphic>
        </p:graphicFrame>
        <p:graphicFrame>
          <p:nvGraphicFramePr>
            <p:cNvPr id="2062" name="Object 54"/>
            <p:cNvGraphicFramePr>
              <a:graphicFrameLocks noChangeAspect="1"/>
            </p:cNvGraphicFramePr>
            <p:nvPr/>
          </p:nvGraphicFramePr>
          <p:xfrm>
            <a:off x="1383" y="2319"/>
            <a:ext cx="128" cy="176"/>
          </p:xfrm>
          <a:graphic>
            <a:graphicData uri="http://schemas.openxmlformats.org/presentationml/2006/ole">
              <p:oleObj spid="_x0000_s275483" name="Equation" r:id="rId17" imgW="152268" imgH="164957" progId="Equation.DSMT4">
                <p:embed/>
              </p:oleObj>
            </a:graphicData>
          </a:graphic>
        </p:graphicFrame>
      </p:grpSp>
      <p:sp>
        <p:nvSpPr>
          <p:cNvPr id="55" name="Text Box 4"/>
          <p:cNvSpPr txBox="1">
            <a:spLocks noChangeArrowheads="1"/>
          </p:cNvSpPr>
          <p:nvPr/>
        </p:nvSpPr>
        <p:spPr bwMode="auto">
          <a:xfrm>
            <a:off x="112713" y="122238"/>
            <a:ext cx="5629275" cy="52546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defRPr/>
            </a:pPr>
            <a:r>
              <a:rPr lang="zh-CN" altLang="en-US" sz="2800" dirty="0">
                <a:latin typeface="+mn-ea"/>
                <a:ea typeface="+mn-ea"/>
              </a:rPr>
              <a:t>二、放大状态下</a:t>
            </a:r>
            <a:r>
              <a:rPr lang="en-US" altLang="zh-CN" sz="2800" dirty="0">
                <a:latin typeface="+mn-ea"/>
                <a:ea typeface="+mn-ea"/>
              </a:rPr>
              <a:t>BJT</a:t>
            </a:r>
            <a:r>
              <a:rPr lang="zh-CN" altLang="en-US" sz="2800" dirty="0">
                <a:latin typeface="+mn-ea"/>
                <a:ea typeface="+mn-ea"/>
              </a:rPr>
              <a:t>的工作原理</a:t>
            </a:r>
          </a:p>
        </p:txBody>
      </p:sp>
      <p:sp>
        <p:nvSpPr>
          <p:cNvPr id="2070" name="日期占位符 1"/>
          <p:cNvSpPr>
            <a:spLocks noGrp="1"/>
          </p:cNvSpPr>
          <p:nvPr>
            <p:ph type="dt" sz="quarter" idx="10"/>
          </p:nvPr>
        </p:nvSpPr>
        <p:spPr>
          <a:noFill/>
        </p:spPr>
        <p:txBody>
          <a:bodyPr/>
          <a:lstStyle/>
          <a:p>
            <a:fld id="{0AD76690-982D-4C35-8E51-5E26257E7D89}" type="datetime1">
              <a:rPr lang="zh-CN" altLang="en-US" smtClean="0">
                <a:latin typeface="Arial" pitchFamily="34" charset="0"/>
              </a:rPr>
              <a:pPr/>
              <a:t>2019-10-16</a:t>
            </a:fld>
            <a:endParaRPr lang="en-US" altLang="zh-CN" smtClean="0">
              <a:latin typeface="Arial" pitchFamily="34" charset="0"/>
            </a:endParaRPr>
          </a:p>
        </p:txBody>
      </p:sp>
      <p:sp>
        <p:nvSpPr>
          <p:cNvPr id="2071"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2072" name="灯片编号占位符 3"/>
          <p:cNvSpPr>
            <a:spLocks noGrp="1"/>
          </p:cNvSpPr>
          <p:nvPr>
            <p:ph type="sldNum" sz="quarter" idx="12"/>
          </p:nvPr>
        </p:nvSpPr>
        <p:spPr>
          <a:noFill/>
        </p:spPr>
        <p:txBody>
          <a:bodyPr/>
          <a:lstStyle/>
          <a:p>
            <a:fld id="{3DEB0EC6-DA55-44EB-BE0B-88E4CF908B25}" type="slidenum">
              <a:rPr lang="en-US" altLang="zh-CN" smtClean="0">
                <a:latin typeface="Arial" pitchFamily="34" charset="0"/>
              </a:rPr>
              <a:pPr/>
              <a:t>8</a:t>
            </a:fld>
            <a:endParaRPr lang="en-US" altLang="zh-CN" smtClean="0">
              <a:latin typeface="Arial" pitchFamily="34" charset="0"/>
            </a:endParaRPr>
          </a:p>
        </p:txBody>
      </p:sp>
      <p:sp>
        <p:nvSpPr>
          <p:cNvPr id="59" name="Text Box 226"/>
          <p:cNvSpPr txBox="1">
            <a:spLocks noChangeArrowheads="1"/>
          </p:cNvSpPr>
          <p:nvPr/>
        </p:nvSpPr>
        <p:spPr bwMode="auto">
          <a:xfrm>
            <a:off x="285750" y="769938"/>
            <a:ext cx="4757738"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en-US" altLang="zh-CN" sz="2800" dirty="0">
                <a:latin typeface="Times New Roman" pitchFamily="18" charset="0"/>
                <a:ea typeface="+mn-ea"/>
                <a:cs typeface="Times New Roman" pitchFamily="18" charset="0"/>
              </a:rPr>
              <a:t>1.BJT</a:t>
            </a:r>
            <a:r>
              <a:rPr lang="zh-CN" altLang="en-US" sz="2800" dirty="0">
                <a:latin typeface="Times New Roman" pitchFamily="18" charset="0"/>
                <a:ea typeface="+mn-ea"/>
                <a:cs typeface="Times New Roman" pitchFamily="18" charset="0"/>
              </a:rPr>
              <a:t>内部载流子的传输过程</a:t>
            </a:r>
            <a:endParaRPr lang="zh-CN" altLang="en-US" sz="2800" baseline="-25000" dirty="0">
              <a:latin typeface="Times New Roman" pitchFamily="18" charset="0"/>
              <a:ea typeface="+mn-ea"/>
              <a:cs typeface="Times New Roman" pitchFamily="18" charset="0"/>
            </a:endParaRPr>
          </a:p>
        </p:txBody>
      </p:sp>
      <p:sp>
        <p:nvSpPr>
          <p:cNvPr id="58" name="Text Box 72"/>
          <p:cNvSpPr txBox="1">
            <a:spLocks noChangeArrowheads="1"/>
          </p:cNvSpPr>
          <p:nvPr/>
        </p:nvSpPr>
        <p:spPr bwMode="auto">
          <a:xfrm>
            <a:off x="285750" y="5257837"/>
            <a:ext cx="8137525" cy="1108075"/>
          </a:xfrm>
          <a:prstGeom prst="rect">
            <a:avLst/>
          </a:prstGeom>
          <a:noFill/>
          <a:ln w="9525">
            <a:noFill/>
            <a:miter lim="800000"/>
            <a:headEnd/>
            <a:tailEnd/>
          </a:ln>
        </p:spPr>
        <p:txBody>
          <a:bodyPr lIns="0" tIns="0" rIns="0" bIns="0">
            <a:spAutoFit/>
          </a:bodyPr>
          <a:lstStyle/>
          <a:p>
            <a:pPr>
              <a:lnSpc>
                <a:spcPct val="150000"/>
              </a:lnSpc>
            </a:pPr>
            <a:r>
              <a:rPr lang="zh-CN" altLang="en-US" sz="2400" dirty="0">
                <a:solidFill>
                  <a:srgbClr val="000050"/>
                </a:solidFill>
                <a:ea typeface="仿宋_GB2312" pitchFamily="49" charset="-122"/>
              </a:rPr>
              <a:t>晶体三极管具有电流放大作用，以三极管为核心元件，加上适当的外围元件，就可以组成放大电路。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46117"/>
                                        </p:tgtEl>
                                        <p:attrNameLst>
                                          <p:attrName>style.visibility</p:attrName>
                                        </p:attrNameLst>
                                      </p:cBhvr>
                                      <p:to>
                                        <p:strVal val="visible"/>
                                      </p:to>
                                    </p:set>
                                    <p:anim calcmode="lin" valueType="num">
                                      <p:cBhvr additive="base">
                                        <p:cTn id="12" dur="2000" fill="hold"/>
                                        <p:tgtEl>
                                          <p:spTgt spid="346117"/>
                                        </p:tgtEl>
                                        <p:attrNameLst>
                                          <p:attrName>ppt_x</p:attrName>
                                        </p:attrNameLst>
                                      </p:cBhvr>
                                      <p:tavLst>
                                        <p:tav tm="0">
                                          <p:val>
                                            <p:strVal val="0-#ppt_w/2"/>
                                          </p:val>
                                        </p:tav>
                                        <p:tav tm="100000">
                                          <p:val>
                                            <p:strVal val="#ppt_x"/>
                                          </p:val>
                                        </p:tav>
                                      </p:tavLst>
                                    </p:anim>
                                    <p:anim calcmode="lin" valueType="num">
                                      <p:cBhvr additive="base">
                                        <p:cTn id="13" dur="2000" fill="hold"/>
                                        <p:tgtEl>
                                          <p:spTgt spid="34611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46116">
                                            <p:txEl>
                                              <p:pRg st="0" end="0"/>
                                            </p:txEl>
                                          </p:spTgt>
                                        </p:tgtEl>
                                        <p:attrNameLst>
                                          <p:attrName>style.visibility</p:attrName>
                                        </p:attrNameLst>
                                      </p:cBhvr>
                                      <p:to>
                                        <p:strVal val="visible"/>
                                      </p:to>
                                    </p:set>
                                    <p:anim calcmode="lin" valueType="num">
                                      <p:cBhvr additive="base">
                                        <p:cTn id="18" dur="2000" fill="hold"/>
                                        <p:tgtEl>
                                          <p:spTgt spid="346116">
                                            <p:txEl>
                                              <p:pRg st="0" end="0"/>
                                            </p:txEl>
                                          </p:spTgt>
                                        </p:tgtEl>
                                        <p:attrNameLst>
                                          <p:attrName>ppt_x</p:attrName>
                                        </p:attrNameLst>
                                      </p:cBhvr>
                                      <p:tavLst>
                                        <p:tav tm="0">
                                          <p:val>
                                            <p:strVal val="0-#ppt_w/2"/>
                                          </p:val>
                                        </p:tav>
                                        <p:tav tm="100000">
                                          <p:val>
                                            <p:strVal val="#ppt_x"/>
                                          </p:val>
                                        </p:tav>
                                      </p:tavLst>
                                    </p:anim>
                                    <p:anim calcmode="lin" valueType="num">
                                      <p:cBhvr additive="base">
                                        <p:cTn id="19" dur="2000" fill="hold"/>
                                        <p:tgtEl>
                                          <p:spTgt spid="346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346114"/>
                                        </p:tgtEl>
                                        <p:attrNameLst>
                                          <p:attrName>style.visibility</p:attrName>
                                        </p:attrNameLst>
                                      </p:cBhvr>
                                      <p:to>
                                        <p:strVal val="visible"/>
                                      </p:to>
                                    </p:set>
                                    <p:animEffect transition="in" filter="wedge">
                                      <p:cBhvr>
                                        <p:cTn id="29" dur="2000"/>
                                        <p:tgtEl>
                                          <p:spTgt spid="3461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346163"/>
                                        </p:tgtEl>
                                        <p:attrNameLst>
                                          <p:attrName>style.visibility</p:attrName>
                                        </p:attrNameLst>
                                      </p:cBhvr>
                                      <p:to>
                                        <p:strVal val="visible"/>
                                      </p:to>
                                    </p:set>
                                    <p:animEffect transition="in" filter="wedge">
                                      <p:cBhvr>
                                        <p:cTn id="34" dur="2000"/>
                                        <p:tgtEl>
                                          <p:spTgt spid="34616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4" grpId="0" animBg="1"/>
      <p:bldP spid="346116" grpId="0" build="p"/>
      <p:bldP spid="346117" grpId="0"/>
      <p:bldP spid="346163" grpId="0" animBg="1"/>
      <p:bldP spid="59" grpId="0" animBg="1"/>
      <p:bldP spid="5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25463" y="1125538"/>
            <a:ext cx="3505200" cy="493712"/>
          </a:xfrm>
          <a:prstGeom prst="rect">
            <a:avLst/>
          </a:prstGeom>
          <a:noFill/>
          <a:ln w="9525">
            <a:noFill/>
            <a:miter lim="800000"/>
            <a:headEnd/>
            <a:tailEnd/>
          </a:ln>
        </p:spPr>
        <p:txBody>
          <a:bodyPr>
            <a:spAutoFit/>
          </a:bodyPr>
          <a:lstStyle/>
          <a:p>
            <a:pPr marL="285750" indent="-285750">
              <a:lnSpc>
                <a:spcPct val="120000"/>
              </a:lnSpc>
            </a:pPr>
            <a:r>
              <a:rPr kumimoji="1" lang="en-US" altLang="zh-CN" sz="2200" i="1">
                <a:solidFill>
                  <a:srgbClr val="000000"/>
                </a:solidFill>
                <a:latin typeface="Times New Roman" pitchFamily="18" charset="0"/>
                <a:ea typeface="楷体_GB2312" pitchFamily="49" charset="-122"/>
                <a:sym typeface="Symbol" pitchFamily="18" charset="2"/>
              </a:rPr>
              <a:t></a:t>
            </a:r>
            <a:r>
              <a:rPr kumimoji="1" lang="en-US" altLang="zh-CN" sz="2200">
                <a:solidFill>
                  <a:srgbClr val="000000"/>
                </a:solidFill>
                <a:latin typeface="Times New Roman" pitchFamily="18" charset="0"/>
                <a:ea typeface="楷体_GB2312" pitchFamily="49" charset="-122"/>
                <a:sym typeface="Symbol" pitchFamily="18" charset="2"/>
              </a:rPr>
              <a:t> </a:t>
            </a:r>
            <a:r>
              <a:rPr kumimoji="1" lang="zh-CN" altLang="en-US" sz="2200">
                <a:solidFill>
                  <a:srgbClr val="000000"/>
                </a:solidFill>
                <a:latin typeface="Times New Roman" pitchFamily="18" charset="0"/>
                <a:ea typeface="楷体_GB2312" pitchFamily="49" charset="-122"/>
                <a:sym typeface="Symbol" pitchFamily="18" charset="2"/>
              </a:rPr>
              <a:t>一般用测试仪测出</a:t>
            </a:r>
            <a:endParaRPr kumimoji="1" lang="zh-CN" altLang="en-US" sz="2200" baseline="-25000">
              <a:solidFill>
                <a:srgbClr val="000000"/>
              </a:solidFill>
              <a:latin typeface="Times New Roman" pitchFamily="18" charset="0"/>
              <a:ea typeface="楷体_GB2312" pitchFamily="49" charset="-122"/>
            </a:endParaRPr>
          </a:p>
        </p:txBody>
      </p:sp>
      <p:sp>
        <p:nvSpPr>
          <p:cNvPr id="21" name="Text Box 5"/>
          <p:cNvSpPr txBox="1">
            <a:spLocks noChangeArrowheads="1"/>
          </p:cNvSpPr>
          <p:nvPr/>
        </p:nvSpPr>
        <p:spPr bwMode="auto">
          <a:xfrm>
            <a:off x="525463" y="1592263"/>
            <a:ext cx="4298950" cy="511175"/>
          </a:xfrm>
          <a:prstGeom prst="rect">
            <a:avLst/>
          </a:prstGeom>
          <a:noFill/>
          <a:ln w="9525">
            <a:noFill/>
            <a:miter lim="800000"/>
            <a:headEnd/>
            <a:tailEnd/>
          </a:ln>
        </p:spPr>
        <p:txBody>
          <a:bodyPr>
            <a:spAutoFit/>
          </a:bodyPr>
          <a:lstStyle/>
          <a:p>
            <a:pPr marL="285750" indent="-285750">
              <a:lnSpc>
                <a:spcPct val="125000"/>
              </a:lnSpc>
            </a:pPr>
            <a:r>
              <a:rPr kumimoji="1" lang="en-US" altLang="zh-CN" sz="2200" i="1">
                <a:solidFill>
                  <a:srgbClr val="000000"/>
                </a:solidFill>
                <a:latin typeface="Times New Roman" pitchFamily="18" charset="0"/>
                <a:ea typeface="楷体_GB2312" pitchFamily="49" charset="-122"/>
              </a:rPr>
              <a:t>r</a:t>
            </a:r>
            <a:r>
              <a:rPr kumimoji="1" lang="en-US" altLang="zh-CN" sz="2200" baseline="-25000">
                <a:solidFill>
                  <a:srgbClr val="000000"/>
                </a:solidFill>
                <a:latin typeface="Times New Roman" pitchFamily="18" charset="0"/>
                <a:ea typeface="楷体_GB2312" pitchFamily="49" charset="-122"/>
              </a:rPr>
              <a:t>be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与</a:t>
            </a:r>
            <a:r>
              <a:rPr kumimoji="1" lang="en-US" altLang="zh-CN" sz="2200" i="1">
                <a:solidFill>
                  <a:srgbClr val="000000"/>
                </a:solidFill>
                <a:latin typeface="Times New Roman" pitchFamily="18" charset="0"/>
                <a:ea typeface="楷体_GB2312" pitchFamily="49" charset="-122"/>
              </a:rPr>
              <a:t>Q</a:t>
            </a:r>
            <a:r>
              <a:rPr kumimoji="1" lang="zh-CN" altLang="en-US" sz="2200">
                <a:solidFill>
                  <a:srgbClr val="000000"/>
                </a:solidFill>
                <a:latin typeface="Times New Roman" pitchFamily="18" charset="0"/>
                <a:ea typeface="楷体_GB2312" pitchFamily="49" charset="-122"/>
              </a:rPr>
              <a:t>点有关，可用图示仪测出</a:t>
            </a:r>
            <a:endParaRPr kumimoji="1" lang="zh-CN" altLang="en-US" sz="2200" baseline="-25000">
              <a:solidFill>
                <a:srgbClr val="000000"/>
              </a:solidFill>
              <a:latin typeface="Times New Roman" pitchFamily="18" charset="0"/>
              <a:ea typeface="楷体_GB2312" pitchFamily="49" charset="-122"/>
            </a:endParaRPr>
          </a:p>
        </p:txBody>
      </p:sp>
      <p:sp>
        <p:nvSpPr>
          <p:cNvPr id="22" name="Text Box 6"/>
          <p:cNvSpPr txBox="1">
            <a:spLocks noChangeArrowheads="1"/>
          </p:cNvSpPr>
          <p:nvPr/>
        </p:nvSpPr>
        <p:spPr bwMode="auto">
          <a:xfrm>
            <a:off x="527050" y="2060575"/>
            <a:ext cx="5016500" cy="527050"/>
          </a:xfrm>
          <a:prstGeom prst="rect">
            <a:avLst/>
          </a:prstGeom>
          <a:noFill/>
          <a:ln w="9525">
            <a:noFill/>
            <a:miter lim="800000"/>
            <a:headEnd/>
            <a:tailEnd/>
          </a:ln>
        </p:spPr>
        <p:txBody>
          <a:bodyPr>
            <a:spAutoFit/>
          </a:bodyPr>
          <a:lstStyle/>
          <a:p>
            <a:pPr>
              <a:lnSpc>
                <a:spcPct val="130000"/>
              </a:lnSpc>
            </a:pPr>
            <a:r>
              <a:rPr kumimoji="1" lang="zh-CN" altLang="en-US" sz="2200">
                <a:solidFill>
                  <a:srgbClr val="000000"/>
                </a:solidFill>
                <a:latin typeface="Times New Roman" pitchFamily="18" charset="0"/>
                <a:ea typeface="楷体_GB2312" pitchFamily="49" charset="-122"/>
              </a:rPr>
              <a:t>一般也用公式估算 </a:t>
            </a:r>
            <a:r>
              <a:rPr kumimoji="1" lang="en-US" altLang="zh-CN" sz="2200" i="1">
                <a:solidFill>
                  <a:srgbClr val="000000"/>
                </a:solidFill>
                <a:latin typeface="Times New Roman" pitchFamily="18" charset="0"/>
                <a:ea typeface="楷体_GB2312" pitchFamily="49" charset="-122"/>
              </a:rPr>
              <a:t>r</a:t>
            </a:r>
            <a:r>
              <a:rPr kumimoji="1" lang="en-US" altLang="zh-CN" sz="2200" baseline="-25000">
                <a:solidFill>
                  <a:srgbClr val="000000"/>
                </a:solidFill>
                <a:latin typeface="Times New Roman" pitchFamily="18" charset="0"/>
                <a:ea typeface="楷体_GB2312" pitchFamily="49" charset="-122"/>
              </a:rPr>
              <a:t>be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（忽略 </a:t>
            </a:r>
            <a:r>
              <a:rPr kumimoji="1" lang="en-US" altLang="zh-CN" sz="2200" i="1">
                <a:solidFill>
                  <a:srgbClr val="000000"/>
                </a:solidFill>
                <a:latin typeface="Times New Roman" pitchFamily="18" charset="0"/>
                <a:ea typeface="楷体_GB2312" pitchFamily="49" charset="-122"/>
              </a:rPr>
              <a:t>r</a:t>
            </a:r>
            <a:r>
              <a:rPr kumimoji="1" lang="en-US" altLang="zh-CN" sz="2200" i="1">
                <a:solidFill>
                  <a:srgbClr val="000000"/>
                </a:solidFill>
                <a:latin typeface="Times New Roman" pitchFamily="18" charset="0"/>
                <a:ea typeface="楷体_GB2312" pitchFamily="49" charset="-122"/>
                <a:sym typeface="Symbol" pitchFamily="18" charset="2"/>
              </a:rPr>
              <a:t></a:t>
            </a:r>
            <a:r>
              <a:rPr kumimoji="1" lang="en-US" altLang="zh-CN" sz="2200" baseline="-25000">
                <a:solidFill>
                  <a:srgbClr val="000000"/>
                </a:solidFill>
                <a:latin typeface="Times New Roman" pitchFamily="18" charset="0"/>
                <a:ea typeface="楷体_GB2312" pitchFamily="49" charset="-122"/>
              </a:rPr>
              <a:t>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a:t>
            </a:r>
          </a:p>
        </p:txBody>
      </p:sp>
      <p:sp>
        <p:nvSpPr>
          <p:cNvPr id="23" name="Text Box 7"/>
          <p:cNvSpPr txBox="1">
            <a:spLocks noChangeArrowheads="1"/>
          </p:cNvSpPr>
          <p:nvPr/>
        </p:nvSpPr>
        <p:spPr bwMode="auto">
          <a:xfrm>
            <a:off x="4016375" y="2674938"/>
            <a:ext cx="2895600" cy="487569"/>
          </a:xfrm>
          <a:prstGeom prst="rect">
            <a:avLst/>
          </a:prstGeom>
          <a:noFill/>
          <a:ln w="9525">
            <a:noFill/>
            <a:miter lim="800000"/>
            <a:headEnd/>
            <a:tailEnd/>
          </a:ln>
        </p:spPr>
        <p:txBody>
          <a:bodyPr>
            <a:spAutoFit/>
          </a:bodyPr>
          <a:lstStyle/>
          <a:p>
            <a:pPr>
              <a:lnSpc>
                <a:spcPct val="130000"/>
              </a:lnSpc>
            </a:pPr>
            <a:r>
              <a:rPr kumimoji="1" lang="en-US" altLang="zh-CN" sz="2200" dirty="0">
                <a:solidFill>
                  <a:srgbClr val="000000"/>
                </a:solidFill>
                <a:latin typeface="Times New Roman" pitchFamily="18" charset="0"/>
                <a:ea typeface="楷体_GB2312" pitchFamily="49" charset="-122"/>
              </a:rPr>
              <a:t>= </a:t>
            </a:r>
            <a:r>
              <a:rPr kumimoji="1" lang="en-US" altLang="zh-CN" sz="2200" i="1" dirty="0" err="1" smtClean="0">
                <a:solidFill>
                  <a:srgbClr val="000000"/>
                </a:solidFill>
                <a:latin typeface="Times New Roman" pitchFamily="18" charset="0"/>
                <a:ea typeface="楷体_GB2312" pitchFamily="49" charset="-122"/>
              </a:rPr>
              <a:t>r</a:t>
            </a:r>
            <a:r>
              <a:rPr kumimoji="1" lang="en-US" altLang="zh-CN" sz="2200" baseline="-25000" dirty="0" err="1" smtClean="0">
                <a:solidFill>
                  <a:srgbClr val="000000"/>
                </a:solidFill>
                <a:latin typeface="Times New Roman" pitchFamily="18" charset="0"/>
                <a:ea typeface="楷体_GB2312" pitchFamily="49" charset="-122"/>
              </a:rPr>
              <a:t>bb</a:t>
            </a:r>
            <a:r>
              <a:rPr kumimoji="1" lang="en-US" altLang="zh-CN" sz="2200" baseline="-25000" dirty="0" smtClean="0">
                <a:solidFill>
                  <a:srgbClr val="000000"/>
                </a:solidFill>
                <a:latin typeface="Times New Roman" pitchFamily="18" charset="0"/>
                <a:ea typeface="楷体_GB2312" pitchFamily="49" charset="-122"/>
              </a:rPr>
              <a:t>’</a:t>
            </a:r>
            <a:r>
              <a:rPr kumimoji="1" lang="en-US" altLang="zh-CN" sz="2200" dirty="0" smtClean="0">
                <a:solidFill>
                  <a:srgbClr val="000000"/>
                </a:solidFill>
                <a:latin typeface="Times New Roman" pitchFamily="18" charset="0"/>
                <a:ea typeface="楷体_GB2312" pitchFamily="49" charset="-122"/>
              </a:rPr>
              <a:t> </a:t>
            </a:r>
            <a:r>
              <a:rPr kumimoji="1" lang="en-US" altLang="zh-CN" sz="2200" dirty="0">
                <a:solidFill>
                  <a:srgbClr val="000000"/>
                </a:solidFill>
                <a:latin typeface="Times New Roman" pitchFamily="18" charset="0"/>
                <a:ea typeface="楷体_GB2312" pitchFamily="49" charset="-122"/>
              </a:rPr>
              <a:t>+ (1+ </a:t>
            </a:r>
            <a:r>
              <a:rPr kumimoji="1" lang="en-US" altLang="zh-CN" sz="2200" i="1" dirty="0">
                <a:solidFill>
                  <a:srgbClr val="000000"/>
                </a:solidFill>
                <a:latin typeface="Times New Roman" pitchFamily="18" charset="0"/>
                <a:ea typeface="楷体_GB2312" pitchFamily="49" charset="-122"/>
                <a:sym typeface="Symbol" pitchFamily="18" charset="2"/>
              </a:rPr>
              <a:t></a:t>
            </a:r>
            <a:r>
              <a:rPr kumimoji="1" lang="en-US" altLang="zh-CN" sz="2200" dirty="0">
                <a:solidFill>
                  <a:srgbClr val="000000"/>
                </a:solidFill>
                <a:latin typeface="Times New Roman" pitchFamily="18" charset="0"/>
                <a:ea typeface="楷体_GB2312" pitchFamily="49" charset="-122"/>
                <a:sym typeface="Symbol" pitchFamily="18" charset="2"/>
              </a:rPr>
              <a:t> </a:t>
            </a:r>
            <a:r>
              <a:rPr kumimoji="1" lang="en-US" altLang="zh-CN" sz="2200" dirty="0">
                <a:solidFill>
                  <a:srgbClr val="000000"/>
                </a:solidFill>
                <a:latin typeface="Times New Roman" pitchFamily="18" charset="0"/>
                <a:ea typeface="楷体_GB2312" pitchFamily="49" charset="-122"/>
              </a:rPr>
              <a:t>) </a:t>
            </a:r>
            <a:r>
              <a:rPr kumimoji="1" lang="en-US" altLang="zh-CN" sz="2200" i="1" dirty="0">
                <a:solidFill>
                  <a:srgbClr val="000000"/>
                </a:solidFill>
                <a:latin typeface="Times New Roman" pitchFamily="18" charset="0"/>
                <a:ea typeface="楷体_GB2312" pitchFamily="49" charset="-122"/>
              </a:rPr>
              <a:t>r</a:t>
            </a:r>
            <a:r>
              <a:rPr kumimoji="1" lang="en-US" altLang="zh-CN" sz="2200" baseline="-25000" dirty="0">
                <a:solidFill>
                  <a:srgbClr val="000000"/>
                </a:solidFill>
                <a:latin typeface="Times New Roman" pitchFamily="18" charset="0"/>
                <a:ea typeface="楷体_GB2312" pitchFamily="49" charset="-122"/>
              </a:rPr>
              <a:t>e</a:t>
            </a:r>
          </a:p>
        </p:txBody>
      </p:sp>
      <p:sp>
        <p:nvSpPr>
          <p:cNvPr id="24" name="Text Box 8"/>
          <p:cNvSpPr txBox="1">
            <a:spLocks noChangeArrowheads="1"/>
          </p:cNvSpPr>
          <p:nvPr/>
        </p:nvSpPr>
        <p:spPr bwMode="auto">
          <a:xfrm>
            <a:off x="2500298" y="3357562"/>
            <a:ext cx="5516562" cy="498598"/>
          </a:xfrm>
          <a:prstGeom prst="rect">
            <a:avLst/>
          </a:prstGeom>
          <a:noFill/>
          <a:ln w="12700" cap="sq">
            <a:noFill/>
            <a:miter lim="800000"/>
            <a:headEnd type="none" w="sm" len="sm"/>
            <a:tailEnd type="none" w="sm" len="sm"/>
          </a:ln>
        </p:spPr>
        <p:txBody>
          <a:bodyPr>
            <a:spAutoFit/>
          </a:bodyPr>
          <a:lstStyle/>
          <a:p>
            <a:pPr>
              <a:lnSpc>
                <a:spcPct val="120000"/>
              </a:lnSpc>
            </a:pPr>
            <a:r>
              <a:rPr kumimoji="1" lang="zh-CN" altLang="en-US" sz="2200" dirty="0">
                <a:solidFill>
                  <a:srgbClr val="000000"/>
                </a:solidFill>
                <a:latin typeface="Times New Roman" pitchFamily="18" charset="0"/>
                <a:ea typeface="楷体_GB2312" pitchFamily="49" charset="-122"/>
              </a:rPr>
              <a:t>对于低频小功率管    </a:t>
            </a:r>
            <a:r>
              <a:rPr kumimoji="1" lang="en-US" altLang="zh-CN" sz="2200" i="1" dirty="0" smtClean="0">
                <a:solidFill>
                  <a:srgbClr val="000000"/>
                </a:solidFill>
                <a:latin typeface="Times New Roman" pitchFamily="18" charset="0"/>
                <a:ea typeface="楷体_GB2312" pitchFamily="49" charset="-122"/>
              </a:rPr>
              <a:t>r</a:t>
            </a:r>
            <a:r>
              <a:rPr kumimoji="1" lang="en-US" altLang="zh-CN" sz="2200" baseline="-25000" dirty="0" smtClean="0">
                <a:solidFill>
                  <a:srgbClr val="000000"/>
                </a:solidFill>
                <a:latin typeface="Times New Roman" pitchFamily="18" charset="0"/>
                <a:ea typeface="楷体_GB2312" pitchFamily="49" charset="-122"/>
              </a:rPr>
              <a:t>bb’</a:t>
            </a:r>
            <a:r>
              <a:rPr kumimoji="1" lang="en-US" altLang="zh-CN" sz="2200" dirty="0" smtClean="0">
                <a:solidFill>
                  <a:srgbClr val="000000"/>
                </a:solidFill>
                <a:latin typeface="Times New Roman" pitchFamily="18" charset="0"/>
                <a:ea typeface="楷体_GB2312" pitchFamily="49" charset="-122"/>
              </a:rPr>
              <a:t>≈</a:t>
            </a:r>
            <a:r>
              <a:rPr kumimoji="1" lang="en-US" altLang="zh-CN" sz="2200" dirty="0">
                <a:solidFill>
                  <a:srgbClr val="000000"/>
                </a:solidFill>
                <a:latin typeface="Times New Roman" pitchFamily="18" charset="0"/>
                <a:ea typeface="楷体_GB2312" pitchFamily="49" charset="-122"/>
              </a:rPr>
              <a:t>200</a:t>
            </a:r>
            <a:r>
              <a:rPr kumimoji="1" lang="en-US" altLang="zh-CN" sz="2200" dirty="0">
                <a:solidFill>
                  <a:srgbClr val="000000"/>
                </a:solidFill>
                <a:latin typeface="Times New Roman" pitchFamily="18" charset="0"/>
                <a:ea typeface="楷体_GB2312" pitchFamily="49" charset="-122"/>
                <a:sym typeface="Symbol" pitchFamily="18" charset="2"/>
              </a:rPr>
              <a:t></a:t>
            </a:r>
            <a:r>
              <a:rPr kumimoji="1" lang="en-US" altLang="zh-CN" sz="2200" baseline="-25000" dirty="0">
                <a:solidFill>
                  <a:srgbClr val="000000"/>
                </a:solidFill>
                <a:latin typeface="Times New Roman" pitchFamily="18" charset="0"/>
                <a:ea typeface="楷体_GB2312" pitchFamily="49" charset="-122"/>
              </a:rPr>
              <a:t>       </a:t>
            </a:r>
            <a:r>
              <a:rPr kumimoji="1" lang="en-US" altLang="zh-CN" sz="2200" i="1" dirty="0">
                <a:solidFill>
                  <a:srgbClr val="000000"/>
                </a:solidFill>
                <a:latin typeface="Times New Roman" pitchFamily="18" charset="0"/>
                <a:ea typeface="楷体_GB2312" pitchFamily="49" charset="-122"/>
              </a:rPr>
              <a:t> </a:t>
            </a:r>
            <a:endParaRPr kumimoji="1" lang="en-US" altLang="zh-CN" sz="2200" baseline="-25000" dirty="0">
              <a:solidFill>
                <a:srgbClr val="000000"/>
              </a:solidFill>
              <a:latin typeface="Times New Roman" pitchFamily="18" charset="0"/>
              <a:ea typeface="楷体_GB2312" pitchFamily="49" charset="-122"/>
            </a:endParaRPr>
          </a:p>
        </p:txBody>
      </p:sp>
      <p:sp>
        <p:nvSpPr>
          <p:cNvPr id="25" name="Text Box 10"/>
          <p:cNvSpPr txBox="1">
            <a:spLocks noChangeArrowheads="1"/>
          </p:cNvSpPr>
          <p:nvPr/>
        </p:nvSpPr>
        <p:spPr bwMode="auto">
          <a:xfrm>
            <a:off x="539750" y="5821379"/>
            <a:ext cx="838200" cy="493712"/>
          </a:xfrm>
          <a:prstGeom prst="rect">
            <a:avLst/>
          </a:prstGeom>
          <a:noFill/>
          <a:ln w="12700" cap="sq">
            <a:noFill/>
            <a:miter lim="800000"/>
            <a:headEnd type="none" w="sm" len="sm"/>
            <a:tailEnd type="none" w="sm" len="sm"/>
          </a:ln>
        </p:spPr>
        <p:txBody>
          <a:bodyPr>
            <a:spAutoFit/>
          </a:bodyPr>
          <a:lstStyle/>
          <a:p>
            <a:pPr>
              <a:lnSpc>
                <a:spcPct val="120000"/>
              </a:lnSpc>
            </a:pPr>
            <a:r>
              <a:rPr kumimoji="1" lang="zh-CN" altLang="en-US" sz="2200">
                <a:solidFill>
                  <a:srgbClr val="000000"/>
                </a:solidFill>
                <a:latin typeface="Times New Roman" pitchFamily="18" charset="0"/>
                <a:ea typeface="楷体_GB2312" pitchFamily="49" charset="-122"/>
              </a:rPr>
              <a:t>则</a:t>
            </a:r>
            <a:r>
              <a:rPr kumimoji="1" lang="zh-CN" altLang="en-US" sz="2200" baseline="-25000">
                <a:solidFill>
                  <a:srgbClr val="000000"/>
                </a:solidFill>
                <a:latin typeface="Times New Roman" pitchFamily="18" charset="0"/>
                <a:ea typeface="楷体_GB2312" pitchFamily="49" charset="-122"/>
              </a:rPr>
              <a:t>       </a:t>
            </a:r>
            <a:r>
              <a:rPr kumimoji="1" lang="zh-CN" altLang="en-US" sz="2200" i="1">
                <a:solidFill>
                  <a:srgbClr val="000000"/>
                </a:solidFill>
                <a:latin typeface="Times New Roman" pitchFamily="18" charset="0"/>
                <a:ea typeface="楷体_GB2312" pitchFamily="49" charset="-122"/>
              </a:rPr>
              <a:t> </a:t>
            </a:r>
            <a:endParaRPr kumimoji="1" lang="zh-CN" altLang="en-US" sz="2200" baseline="-25000">
              <a:solidFill>
                <a:srgbClr val="000000"/>
              </a:solidFill>
              <a:latin typeface="Times New Roman" pitchFamily="18" charset="0"/>
              <a:ea typeface="楷体_GB2312" pitchFamily="49" charset="-122"/>
            </a:endParaRPr>
          </a:p>
        </p:txBody>
      </p:sp>
      <p:graphicFrame>
        <p:nvGraphicFramePr>
          <p:cNvPr id="26" name="Object 11"/>
          <p:cNvGraphicFramePr>
            <a:graphicFrameLocks noChangeAspect="1"/>
          </p:cNvGraphicFramePr>
          <p:nvPr/>
        </p:nvGraphicFramePr>
        <p:xfrm>
          <a:off x="1154113" y="5715016"/>
          <a:ext cx="3228975" cy="777875"/>
        </p:xfrm>
        <a:graphic>
          <a:graphicData uri="http://schemas.openxmlformats.org/presentationml/2006/ole">
            <p:oleObj spid="_x0000_s494594" name="公式" r:id="rId4" imgW="1879600" imgH="457200" progId="Equation.3">
              <p:embed/>
            </p:oleObj>
          </a:graphicData>
        </a:graphic>
      </p:graphicFrame>
      <p:sp>
        <p:nvSpPr>
          <p:cNvPr id="29" name="Text Box 15"/>
          <p:cNvSpPr txBox="1">
            <a:spLocks noChangeArrowheads="1"/>
          </p:cNvSpPr>
          <p:nvPr/>
        </p:nvSpPr>
        <p:spPr bwMode="auto">
          <a:xfrm>
            <a:off x="3579813" y="5056188"/>
            <a:ext cx="1371600" cy="493712"/>
          </a:xfrm>
          <a:prstGeom prst="rect">
            <a:avLst/>
          </a:prstGeom>
          <a:noFill/>
          <a:ln w="12700" cap="sq">
            <a:noFill/>
            <a:miter lim="800000"/>
            <a:headEnd type="none" w="sm" len="sm"/>
            <a:tailEnd type="none" w="sm" len="sm"/>
          </a:ln>
        </p:spPr>
        <p:txBody>
          <a:bodyPr>
            <a:spAutoFit/>
          </a:bodyPr>
          <a:lstStyle/>
          <a:p>
            <a:pPr>
              <a:lnSpc>
                <a:spcPct val="120000"/>
              </a:lnSpc>
            </a:pPr>
            <a:r>
              <a:rPr kumimoji="1" lang="en-US" altLang="zh-CN" sz="2200">
                <a:solidFill>
                  <a:srgbClr val="0033CC"/>
                </a:solidFill>
                <a:latin typeface="Times New Roman" pitchFamily="18" charset="0"/>
                <a:ea typeface="楷体_GB2312" pitchFamily="49" charset="-122"/>
              </a:rPr>
              <a:t>(</a:t>
            </a:r>
            <a:r>
              <a:rPr kumimoji="1" lang="en-US" altLang="zh-CN" sz="2200" i="1">
                <a:solidFill>
                  <a:srgbClr val="0033CC"/>
                </a:solidFill>
                <a:latin typeface="Times New Roman" pitchFamily="18" charset="0"/>
                <a:ea typeface="楷体_GB2312" pitchFamily="49" charset="-122"/>
              </a:rPr>
              <a:t>T</a:t>
            </a:r>
            <a:r>
              <a:rPr kumimoji="1" lang="en-US" altLang="zh-CN" sz="2200">
                <a:solidFill>
                  <a:srgbClr val="0033CC"/>
                </a:solidFill>
                <a:latin typeface="Times New Roman" pitchFamily="18" charset="0"/>
                <a:ea typeface="楷体_GB2312" pitchFamily="49" charset="-122"/>
              </a:rPr>
              <a:t>=300K)</a:t>
            </a:r>
            <a:r>
              <a:rPr kumimoji="1" lang="en-US" altLang="zh-CN" sz="2200" baseline="-25000">
                <a:solidFill>
                  <a:srgbClr val="0033CC"/>
                </a:solidFill>
                <a:latin typeface="Times New Roman" pitchFamily="18" charset="0"/>
                <a:ea typeface="楷体_GB2312" pitchFamily="49" charset="-122"/>
              </a:rPr>
              <a:t>       </a:t>
            </a:r>
            <a:r>
              <a:rPr kumimoji="1" lang="en-US" altLang="zh-CN" sz="2200" i="1">
                <a:solidFill>
                  <a:srgbClr val="0033CC"/>
                </a:solidFill>
                <a:latin typeface="Times New Roman" pitchFamily="18" charset="0"/>
                <a:ea typeface="楷体_GB2312" pitchFamily="49" charset="-122"/>
              </a:rPr>
              <a:t> </a:t>
            </a:r>
            <a:endParaRPr kumimoji="1" lang="en-US" altLang="zh-CN" sz="2200" baseline="-25000">
              <a:solidFill>
                <a:srgbClr val="0033CC"/>
              </a:solidFill>
              <a:latin typeface="Times New Roman" pitchFamily="18" charset="0"/>
              <a:ea typeface="楷体_GB2312" pitchFamily="49" charset="-122"/>
            </a:endParaRPr>
          </a:p>
        </p:txBody>
      </p:sp>
      <p:graphicFrame>
        <p:nvGraphicFramePr>
          <p:cNvPr id="30" name="Object 19"/>
          <p:cNvGraphicFramePr>
            <a:graphicFrameLocks noChangeAspect="1"/>
          </p:cNvGraphicFramePr>
          <p:nvPr/>
        </p:nvGraphicFramePr>
        <p:xfrm>
          <a:off x="563563" y="2476500"/>
          <a:ext cx="1270000" cy="1017588"/>
        </p:xfrm>
        <a:graphic>
          <a:graphicData uri="http://schemas.openxmlformats.org/presentationml/2006/ole">
            <p:oleObj spid="_x0000_s494595" name="Equation" r:id="rId5" imgW="533169" imgH="431613" progId="Equation.DSMT4">
              <p:embed/>
            </p:oleObj>
          </a:graphicData>
        </a:graphic>
      </p:graphicFrame>
      <p:pic>
        <p:nvPicPr>
          <p:cNvPr id="61455" name="Picture 20" descr="未标题-1 拷贝"/>
          <p:cNvPicPr>
            <a:picLocks noChangeAspect="1" noChangeArrowheads="1"/>
          </p:cNvPicPr>
          <p:nvPr/>
        </p:nvPicPr>
        <p:blipFill>
          <a:blip r:embed="rId6"/>
          <a:srcRect/>
          <a:stretch>
            <a:fillRect/>
          </a:stretch>
        </p:blipFill>
        <p:spPr bwMode="auto">
          <a:xfrm>
            <a:off x="6357938" y="968375"/>
            <a:ext cx="2600325" cy="1841500"/>
          </a:xfrm>
          <a:prstGeom prst="rect">
            <a:avLst/>
          </a:prstGeom>
          <a:noFill/>
          <a:ln w="9525">
            <a:noFill/>
            <a:miter lim="800000"/>
            <a:headEnd/>
            <a:tailEnd/>
          </a:ln>
        </p:spPr>
      </p:pic>
      <p:pic>
        <p:nvPicPr>
          <p:cNvPr id="32" name="Picture 21" descr="4312"/>
          <p:cNvPicPr>
            <a:picLocks noChangeAspect="1" noChangeArrowheads="1"/>
          </p:cNvPicPr>
          <p:nvPr/>
        </p:nvPicPr>
        <p:blipFill>
          <a:blip r:embed="rId7"/>
          <a:srcRect/>
          <a:stretch>
            <a:fillRect/>
          </a:stretch>
        </p:blipFill>
        <p:spPr bwMode="auto">
          <a:xfrm>
            <a:off x="6318250" y="2714625"/>
            <a:ext cx="2286000" cy="3095625"/>
          </a:xfrm>
          <a:prstGeom prst="rect">
            <a:avLst/>
          </a:prstGeom>
          <a:noFill/>
          <a:ln w="9525">
            <a:noFill/>
            <a:miter lim="800000"/>
            <a:headEnd/>
            <a:tailEnd/>
          </a:ln>
        </p:spPr>
      </p:pic>
      <p:sp>
        <p:nvSpPr>
          <p:cNvPr id="61457" name="Text Box 4"/>
          <p:cNvSpPr txBox="1">
            <a:spLocks noChangeArrowheads="1"/>
          </p:cNvSpPr>
          <p:nvPr/>
        </p:nvSpPr>
        <p:spPr bwMode="auto">
          <a:xfrm>
            <a:off x="0" y="0"/>
            <a:ext cx="258127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⑷</a:t>
            </a:r>
            <a:r>
              <a:rPr lang="en-US" altLang="zh-CN" sz="2400"/>
              <a:t>H</a:t>
            </a:r>
            <a:r>
              <a:rPr lang="zh-CN" altLang="en-US" sz="2400"/>
              <a:t>参数值的确定</a:t>
            </a:r>
            <a:endParaRPr lang="zh-CN" altLang="en-US" sz="2400" baseline="-25000"/>
          </a:p>
        </p:txBody>
      </p:sp>
      <p:sp>
        <p:nvSpPr>
          <p:cNvPr id="35" name="Text Box 16"/>
          <p:cNvSpPr txBox="1">
            <a:spLocks noChangeArrowheads="1"/>
          </p:cNvSpPr>
          <p:nvPr/>
        </p:nvSpPr>
        <p:spPr bwMode="auto">
          <a:xfrm>
            <a:off x="298450" y="100013"/>
            <a:ext cx="8599488" cy="1373187"/>
          </a:xfrm>
          <a:prstGeom prst="rect">
            <a:avLst/>
          </a:prstGeom>
          <a:noFill/>
          <a:ln w="38100">
            <a:noFill/>
            <a:miter lim="800000"/>
            <a:headEnd/>
            <a:tailEnd/>
          </a:ln>
        </p:spPr>
        <p:txBody>
          <a:bodyPr lIns="90000" tIns="46800" rIns="90000" bIns="46800" anchor="ctr">
            <a:spAutoFit/>
          </a:bodyPr>
          <a:lstStyle/>
          <a:p>
            <a:r>
              <a:rPr lang="zh-CN" altLang="en-US"/>
              <a:t>因为</a:t>
            </a:r>
            <a:r>
              <a:rPr lang="en-US" altLang="zh-CN"/>
              <a:t>H</a:t>
            </a:r>
            <a:r>
              <a:rPr lang="zh-CN" altLang="en-US"/>
              <a:t>参数是由在</a:t>
            </a:r>
            <a:r>
              <a:rPr lang="en-US" altLang="zh-CN" i="1"/>
              <a:t>Q</a:t>
            </a:r>
            <a:r>
              <a:rPr lang="zh-CN" altLang="en-US"/>
              <a:t>点附近变化的小信号确定的参数，因此</a:t>
            </a:r>
            <a:r>
              <a:rPr lang="en-US" altLang="zh-CN" i="1"/>
              <a:t>Q</a:t>
            </a:r>
            <a:r>
              <a:rPr lang="zh-CN" altLang="en-US"/>
              <a:t>点的变化会改变</a:t>
            </a:r>
            <a:r>
              <a:rPr lang="en-US" altLang="zh-CN"/>
              <a:t>H</a:t>
            </a:r>
            <a:r>
              <a:rPr lang="zh-CN" altLang="en-US"/>
              <a:t>参数的值。所以在计算电路之前，首先要确定给定</a:t>
            </a:r>
            <a:r>
              <a:rPr lang="en-US" altLang="zh-CN" i="1"/>
              <a:t>Q</a:t>
            </a:r>
            <a:r>
              <a:rPr lang="zh-CN" altLang="en-US"/>
              <a:t>点的</a:t>
            </a:r>
            <a:r>
              <a:rPr lang="en-US" altLang="zh-CN"/>
              <a:t>H</a:t>
            </a:r>
            <a:r>
              <a:rPr lang="zh-CN" altLang="en-US"/>
              <a:t>参数。</a:t>
            </a:r>
          </a:p>
        </p:txBody>
      </p:sp>
      <p:graphicFrame>
        <p:nvGraphicFramePr>
          <p:cNvPr id="224261" name="Object 5"/>
          <p:cNvGraphicFramePr>
            <a:graphicFrameLocks noChangeAspect="1"/>
          </p:cNvGraphicFramePr>
          <p:nvPr/>
        </p:nvGraphicFramePr>
        <p:xfrm>
          <a:off x="1857375" y="2635250"/>
          <a:ext cx="2057400" cy="769938"/>
        </p:xfrm>
        <a:graphic>
          <a:graphicData uri="http://schemas.openxmlformats.org/presentationml/2006/ole">
            <p:oleObj spid="_x0000_s494596" name="Equation" r:id="rId8" imgW="1155700" imgH="431800" progId="Equation.DSMT4">
              <p:embed/>
            </p:oleObj>
          </a:graphicData>
        </a:graphic>
      </p:graphicFrame>
      <p:graphicFrame>
        <p:nvGraphicFramePr>
          <p:cNvPr id="36" name="Object 2"/>
          <p:cNvGraphicFramePr>
            <a:graphicFrameLocks noChangeAspect="1"/>
          </p:cNvGraphicFramePr>
          <p:nvPr/>
        </p:nvGraphicFramePr>
        <p:xfrm>
          <a:off x="682625" y="4064000"/>
          <a:ext cx="5159375" cy="592138"/>
        </p:xfrm>
        <a:graphic>
          <a:graphicData uri="http://schemas.openxmlformats.org/presentationml/2006/ole">
            <p:oleObj spid="_x0000_s494597" name="公式" r:id="rId9" imgW="1828800" imgH="254000" progId="Equation.3">
              <p:embed/>
            </p:oleObj>
          </a:graphicData>
        </a:graphic>
      </p:graphicFrame>
      <p:sp>
        <p:nvSpPr>
          <p:cNvPr id="37" name="Rectangle 5"/>
          <p:cNvSpPr>
            <a:spLocks noChangeArrowheads="1"/>
          </p:cNvSpPr>
          <p:nvPr/>
        </p:nvSpPr>
        <p:spPr bwMode="auto">
          <a:xfrm>
            <a:off x="0" y="3548063"/>
            <a:ext cx="2971800" cy="533400"/>
          </a:xfrm>
          <a:prstGeom prst="rect">
            <a:avLst/>
          </a:prstGeom>
          <a:noFill/>
          <a:ln w="9525">
            <a:noFill/>
            <a:miter lim="800000"/>
            <a:headEnd/>
            <a:tailEnd/>
          </a:ln>
        </p:spPr>
        <p:txBody>
          <a:bodyPr lIns="92075" tIns="46038" rIns="92075" bIns="46038" anchor="b"/>
          <a:lstStyle/>
          <a:p>
            <a:pPr eaLnBrk="0" hangingPunct="0"/>
            <a:r>
              <a:rPr lang="en-US" altLang="zh-CN">
                <a:solidFill>
                  <a:srgbClr val="800000"/>
                </a:solidFill>
                <a:latin typeface="宋体" pitchFamily="2" charset="-122"/>
              </a:rPr>
              <a:t>   </a:t>
            </a:r>
            <a:r>
              <a:rPr lang="en-US" altLang="zh-CN" sz="3200">
                <a:solidFill>
                  <a:srgbClr val="333399"/>
                </a:solidFill>
                <a:latin typeface="宋体" pitchFamily="2" charset="-122"/>
              </a:rPr>
              <a:t>r</a:t>
            </a:r>
            <a:r>
              <a:rPr lang="en-US" altLang="zh-CN">
                <a:solidFill>
                  <a:srgbClr val="333399"/>
                </a:solidFill>
                <a:latin typeface="宋体" pitchFamily="2" charset="-122"/>
              </a:rPr>
              <a:t>e</a:t>
            </a:r>
            <a:r>
              <a:rPr lang="zh-CN" altLang="en-US">
                <a:solidFill>
                  <a:srgbClr val="333399"/>
                </a:solidFill>
                <a:latin typeface="宋体" pitchFamily="2" charset="-122"/>
              </a:rPr>
              <a:t>的估算</a:t>
            </a:r>
          </a:p>
        </p:txBody>
      </p:sp>
      <p:graphicFrame>
        <p:nvGraphicFramePr>
          <p:cNvPr id="38" name="Object 6"/>
          <p:cNvGraphicFramePr>
            <a:graphicFrameLocks noChangeAspect="1"/>
          </p:cNvGraphicFramePr>
          <p:nvPr/>
        </p:nvGraphicFramePr>
        <p:xfrm>
          <a:off x="285750" y="4818063"/>
          <a:ext cx="3294063" cy="827087"/>
        </p:xfrm>
        <a:graphic>
          <a:graphicData uri="http://schemas.openxmlformats.org/presentationml/2006/ole">
            <p:oleObj spid="_x0000_s494598" name="公式" r:id="rId10" imgW="1714500" imgH="431800" progId="Equation.3">
              <p:embed/>
            </p:oleObj>
          </a:graphicData>
        </a:graphic>
      </p:graphicFrame>
      <p:graphicFrame>
        <p:nvGraphicFramePr>
          <p:cNvPr id="39" name="Object 7"/>
          <p:cNvGraphicFramePr>
            <a:graphicFrameLocks noChangeAspect="1"/>
          </p:cNvGraphicFramePr>
          <p:nvPr/>
        </p:nvGraphicFramePr>
        <p:xfrm>
          <a:off x="5008563" y="4818063"/>
          <a:ext cx="1797050" cy="873125"/>
        </p:xfrm>
        <a:graphic>
          <a:graphicData uri="http://schemas.openxmlformats.org/presentationml/2006/ole">
            <p:oleObj spid="_x0000_s494599" name="公式" r:id="rId11" imgW="914400" imgH="444500" progId="Equation.3">
              <p:embed/>
            </p:oleObj>
          </a:graphicData>
        </a:graphic>
      </p:graphicFrame>
      <p:sp>
        <p:nvSpPr>
          <p:cNvPr id="40" name="Line 8"/>
          <p:cNvSpPr>
            <a:spLocks noChangeShapeType="1"/>
          </p:cNvSpPr>
          <p:nvPr/>
        </p:nvSpPr>
        <p:spPr bwMode="auto">
          <a:xfrm>
            <a:off x="3698875" y="5095875"/>
            <a:ext cx="1066800" cy="0"/>
          </a:xfrm>
          <a:prstGeom prst="line">
            <a:avLst/>
          </a:prstGeom>
          <a:noFill/>
          <a:ln w="38100">
            <a:solidFill>
              <a:schemeClr val="bg2"/>
            </a:solidFill>
            <a:round/>
            <a:headEnd/>
            <a:tailEnd type="stealth" w="med" len="lg"/>
          </a:ln>
        </p:spPr>
        <p:txBody>
          <a:bodyPr/>
          <a:lstStyle/>
          <a:p>
            <a:endParaRPr lang="zh-CN" altLang="en-US"/>
          </a:p>
        </p:txBody>
      </p:sp>
      <p:sp>
        <p:nvSpPr>
          <p:cNvPr id="41" name="Text Box 37"/>
          <p:cNvSpPr txBox="1">
            <a:spLocks noChangeArrowheads="1"/>
          </p:cNvSpPr>
          <p:nvPr/>
        </p:nvSpPr>
        <p:spPr bwMode="auto">
          <a:xfrm>
            <a:off x="4532313" y="5961079"/>
            <a:ext cx="4365625" cy="371475"/>
          </a:xfrm>
          <a:prstGeom prst="rect">
            <a:avLst/>
          </a:prstGeom>
          <a:noFill/>
          <a:ln w="38100">
            <a:noFill/>
            <a:miter lim="800000"/>
            <a:headEnd/>
            <a:tailEnd/>
          </a:ln>
        </p:spPr>
        <p:txBody>
          <a:bodyPr lIns="90000" tIns="46800" rIns="90000" bIns="46800" anchor="ctr">
            <a:spAutoFit/>
          </a:bodyPr>
          <a:lstStyle/>
          <a:p>
            <a:r>
              <a:rPr lang="zh-CN" altLang="en-US"/>
              <a:t>估算公式，</a:t>
            </a:r>
            <a:r>
              <a:rPr lang="en-US" altLang="zh-CN" i="1"/>
              <a:t>r</a:t>
            </a:r>
            <a:r>
              <a:rPr lang="en-US" altLang="zh-CN" i="1" baseline="-25000"/>
              <a:t>be</a:t>
            </a:r>
            <a:r>
              <a:rPr lang="zh-CN" altLang="en-US"/>
              <a:t>的量级从几百欧到几千欧。</a:t>
            </a:r>
          </a:p>
        </p:txBody>
      </p:sp>
      <p:sp>
        <p:nvSpPr>
          <p:cNvPr id="27" name="Text Box 7"/>
          <p:cNvSpPr txBox="1">
            <a:spLocks noChangeArrowheads="1"/>
          </p:cNvSpPr>
          <p:nvPr/>
        </p:nvSpPr>
        <p:spPr bwMode="auto">
          <a:xfrm>
            <a:off x="1428728" y="6427788"/>
            <a:ext cx="6191250" cy="430212"/>
          </a:xfrm>
          <a:prstGeom prst="rect">
            <a:avLst/>
          </a:prstGeom>
          <a:solidFill>
            <a:schemeClr val="bg1"/>
          </a:solidFill>
          <a:ln w="19050">
            <a:solidFill>
              <a:schemeClr val="accent2"/>
            </a:solidFill>
            <a:miter lim="800000"/>
            <a:headEnd/>
            <a:tailEnd/>
          </a:ln>
        </p:spPr>
        <p:txBody>
          <a:bodyPr>
            <a:spAutoFit/>
          </a:bodyPr>
          <a:lstStyle/>
          <a:p>
            <a:pPr>
              <a:spcBef>
                <a:spcPct val="50000"/>
              </a:spcBef>
            </a:pPr>
            <a:r>
              <a:rPr kumimoji="1" lang="en-US" altLang="zh-CN" sz="2200" dirty="0"/>
              <a:t>PNP</a:t>
            </a:r>
            <a:r>
              <a:rPr kumimoji="1" lang="zh-CN" altLang="en-US" sz="2200" dirty="0"/>
              <a:t>型</a:t>
            </a:r>
            <a:r>
              <a:rPr kumimoji="1" lang="en-US" altLang="zh-CN" sz="2200" dirty="0"/>
              <a:t>BJT</a:t>
            </a:r>
            <a:r>
              <a:rPr kumimoji="1" lang="zh-CN" altLang="en-US" sz="2200" dirty="0"/>
              <a:t>与</a:t>
            </a:r>
            <a:r>
              <a:rPr kumimoji="1" lang="en-US" altLang="zh-CN" sz="2200" dirty="0"/>
              <a:t>NPN</a:t>
            </a:r>
            <a:r>
              <a:rPr kumimoji="1" lang="zh-CN" altLang="en-US" sz="2200" dirty="0"/>
              <a:t>型</a:t>
            </a:r>
            <a:r>
              <a:rPr kumimoji="1" lang="en-US" altLang="zh-CN" sz="2200" dirty="0"/>
              <a:t>BJT</a:t>
            </a:r>
            <a:r>
              <a:rPr kumimoji="1" lang="zh-CN" altLang="en-US" sz="2200" dirty="0"/>
              <a:t>的小信号模型相同。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left)">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trips(down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Righ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ox(i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strips(downRigh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42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strips(down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trips(down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barn(inVertical)">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randombar(horizontal)">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0-#ppt_w/2"/>
                                          </p:val>
                                        </p:tav>
                                        <p:tav tm="100000">
                                          <p:val>
                                            <p:strVal val="#ppt_x"/>
                                          </p:val>
                                        </p:tav>
                                      </p:tavLst>
                                    </p:anim>
                                    <p:anim calcmode="lin" valueType="num">
                                      <p:cBhvr additive="base">
                                        <p:cTn id="7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strips(downRight)">
                                      <p:cBhvr>
                                        <p:cTn id="79" dur="500"/>
                                        <p:tgtEl>
                                          <p:spTgt spid="25"/>
                                        </p:tgtEl>
                                      </p:cBhvr>
                                    </p:animEffect>
                                  </p:childTnLst>
                                </p:cTn>
                              </p:par>
                            </p:childTnLst>
                          </p:cTn>
                        </p:par>
                        <p:par>
                          <p:cTn id="80" fill="hold">
                            <p:stCondLst>
                              <p:cond delay="500"/>
                            </p:stCondLst>
                            <p:childTnLst>
                              <p:par>
                                <p:cTn id="81" presetID="18" presetClass="entr" presetSubtype="6"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strips(downRight)">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0" presetClass="entr" presetSubtype="0"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edge">
                                      <p:cBhvr>
                                        <p:cTn id="9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24" grpId="0" autoUpdateAnimBg="0"/>
      <p:bldP spid="25" grpId="0"/>
      <p:bldP spid="29" grpId="0"/>
      <p:bldP spid="35" grpId="0" build="p" autoUpdateAnimBg="0"/>
      <p:bldP spid="37" grpId="0" autoUpdateAnimBg="0"/>
      <p:bldP spid="40" grpId="0" animBg="1"/>
      <p:bldP spid="41" grpId="0" autoUpdateAnimBg="0"/>
      <p:bldP spid="27"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日期占位符 1"/>
          <p:cNvSpPr>
            <a:spLocks noGrp="1"/>
          </p:cNvSpPr>
          <p:nvPr>
            <p:ph type="dt" sz="quarter" idx="10"/>
          </p:nvPr>
        </p:nvSpPr>
        <p:spPr>
          <a:noFill/>
        </p:spPr>
        <p:txBody>
          <a:bodyPr/>
          <a:lstStyle/>
          <a:p>
            <a:fld id="{A7FF9C5F-D095-4412-B03F-76A6EF96200C}" type="datetime1">
              <a:rPr lang="zh-CN" altLang="en-US" smtClean="0">
                <a:latin typeface="Arial" pitchFamily="34" charset="0"/>
              </a:rPr>
              <a:pPr/>
              <a:t>2019-10-16</a:t>
            </a:fld>
            <a:endParaRPr lang="en-US" altLang="zh-CN" smtClean="0">
              <a:latin typeface="Arial" pitchFamily="34" charset="0"/>
            </a:endParaRPr>
          </a:p>
        </p:txBody>
      </p:sp>
      <p:sp>
        <p:nvSpPr>
          <p:cNvPr id="6656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66567" name="灯片编号占位符 3"/>
          <p:cNvSpPr>
            <a:spLocks noGrp="1"/>
          </p:cNvSpPr>
          <p:nvPr>
            <p:ph type="sldNum" sz="quarter" idx="12"/>
          </p:nvPr>
        </p:nvSpPr>
        <p:spPr>
          <a:noFill/>
        </p:spPr>
        <p:txBody>
          <a:bodyPr/>
          <a:lstStyle/>
          <a:p>
            <a:fld id="{2BF8BEB4-313E-4CE0-918A-9431AE5997D3}" type="slidenum">
              <a:rPr lang="en-US" altLang="zh-CN" smtClean="0">
                <a:latin typeface="Arial" pitchFamily="34" charset="0"/>
              </a:rPr>
              <a:pPr/>
              <a:t>81</a:t>
            </a:fld>
            <a:endParaRPr lang="en-US" altLang="zh-CN" smtClean="0">
              <a:latin typeface="Arial" pitchFamily="34" charset="0"/>
            </a:endParaRPr>
          </a:p>
        </p:txBody>
      </p:sp>
      <p:sp>
        <p:nvSpPr>
          <p:cNvPr id="66568" name="Text Box 62"/>
          <p:cNvSpPr txBox="1">
            <a:spLocks noChangeArrowheads="1"/>
          </p:cNvSpPr>
          <p:nvPr/>
        </p:nvSpPr>
        <p:spPr bwMode="auto">
          <a:xfrm>
            <a:off x="357158" y="928670"/>
            <a:ext cx="5595937"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dirty="0"/>
              <a:t>BJT</a:t>
            </a:r>
            <a:r>
              <a:rPr lang="zh-CN" altLang="en-US" sz="2800" dirty="0"/>
              <a:t>放大电路的分析</a:t>
            </a:r>
          </a:p>
        </p:txBody>
      </p:sp>
      <p:sp>
        <p:nvSpPr>
          <p:cNvPr id="263231" name="Text Box 63"/>
          <p:cNvSpPr txBox="1">
            <a:spLocks noChangeArrowheads="1"/>
          </p:cNvSpPr>
          <p:nvPr/>
        </p:nvSpPr>
        <p:spPr bwMode="auto">
          <a:xfrm>
            <a:off x="285720" y="1571612"/>
            <a:ext cx="5040313" cy="525401"/>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800" dirty="0"/>
              <a:t>一、静态（</a:t>
            </a:r>
            <a:r>
              <a:rPr lang="en-US" altLang="zh-CN" sz="2800" i="1" dirty="0"/>
              <a:t>I</a:t>
            </a:r>
            <a:r>
              <a:rPr lang="en-US" altLang="zh-CN" sz="2800" baseline="-25000" dirty="0"/>
              <a:t>BQ</a:t>
            </a:r>
            <a:r>
              <a:rPr lang="zh-CN" altLang="en-US" sz="2800" dirty="0"/>
              <a:t>、</a:t>
            </a:r>
            <a:r>
              <a:rPr lang="en-US" altLang="zh-CN" sz="2800" i="1" dirty="0"/>
              <a:t>I</a:t>
            </a:r>
            <a:r>
              <a:rPr lang="en-US" altLang="zh-CN" sz="2800" baseline="-25000" dirty="0"/>
              <a:t>CQ</a:t>
            </a:r>
            <a:r>
              <a:rPr lang="zh-CN" altLang="en-US" sz="2800" dirty="0"/>
              <a:t>、</a:t>
            </a:r>
            <a:r>
              <a:rPr lang="en-US" altLang="zh-CN" sz="2800" i="1" dirty="0"/>
              <a:t>V</a:t>
            </a:r>
            <a:r>
              <a:rPr lang="en-US" altLang="zh-CN" sz="2800" baseline="-25000" dirty="0"/>
              <a:t>CEQ</a:t>
            </a:r>
            <a:r>
              <a:rPr lang="zh-CN" altLang="en-US" sz="2800" dirty="0"/>
              <a:t>）</a:t>
            </a:r>
          </a:p>
        </p:txBody>
      </p:sp>
      <p:sp>
        <p:nvSpPr>
          <p:cNvPr id="34" name="Text Box 63"/>
          <p:cNvSpPr txBox="1">
            <a:spLocks noChangeArrowheads="1"/>
          </p:cNvSpPr>
          <p:nvPr/>
        </p:nvSpPr>
        <p:spPr bwMode="auto">
          <a:xfrm>
            <a:off x="428596" y="2285992"/>
            <a:ext cx="1508125" cy="525401"/>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800" dirty="0" smtClean="0">
                <a:solidFill>
                  <a:srgbClr val="FF0000"/>
                </a:solidFill>
              </a:rPr>
              <a:t>估算法</a:t>
            </a:r>
            <a:endParaRPr lang="zh-CN" altLang="en-US" sz="2800" dirty="0">
              <a:solidFill>
                <a:srgbClr val="FF0000"/>
              </a:solidFill>
            </a:endParaRPr>
          </a:p>
        </p:txBody>
      </p:sp>
      <p:graphicFrame>
        <p:nvGraphicFramePr>
          <p:cNvPr id="73" name="Object 64"/>
          <p:cNvGraphicFramePr>
            <a:graphicFrameLocks noChangeAspect="1"/>
          </p:cNvGraphicFramePr>
          <p:nvPr/>
        </p:nvGraphicFramePr>
        <p:xfrm>
          <a:off x="928662" y="3071810"/>
          <a:ext cx="2530475" cy="1111250"/>
        </p:xfrm>
        <a:graphic>
          <a:graphicData uri="http://schemas.openxmlformats.org/presentationml/2006/ole">
            <p:oleObj spid="_x0000_s570370" name="Equation" r:id="rId4" imgW="1041400" imgH="457200" progId="Equation.DSMT4">
              <p:embed/>
            </p:oleObj>
          </a:graphicData>
        </a:graphic>
      </p:graphicFrame>
      <p:graphicFrame>
        <p:nvGraphicFramePr>
          <p:cNvPr id="74" name="Object 65"/>
          <p:cNvGraphicFramePr>
            <a:graphicFrameLocks noChangeAspect="1"/>
          </p:cNvGraphicFramePr>
          <p:nvPr/>
        </p:nvGraphicFramePr>
        <p:xfrm>
          <a:off x="928662" y="4572008"/>
          <a:ext cx="2266950" cy="519112"/>
        </p:xfrm>
        <a:graphic>
          <a:graphicData uri="http://schemas.openxmlformats.org/presentationml/2006/ole">
            <p:oleObj spid="_x0000_s570371" name="Equation" r:id="rId5" imgW="1054100" imgH="241300" progId="Equation.DSMT4">
              <p:embed/>
            </p:oleObj>
          </a:graphicData>
        </a:graphic>
      </p:graphicFrame>
      <p:graphicFrame>
        <p:nvGraphicFramePr>
          <p:cNvPr id="75" name="Object 66"/>
          <p:cNvGraphicFramePr>
            <a:graphicFrameLocks noChangeAspect="1"/>
          </p:cNvGraphicFramePr>
          <p:nvPr/>
        </p:nvGraphicFramePr>
        <p:xfrm>
          <a:off x="642938" y="5453063"/>
          <a:ext cx="2851150" cy="595312"/>
        </p:xfrm>
        <a:graphic>
          <a:graphicData uri="http://schemas.openxmlformats.org/presentationml/2006/ole">
            <p:oleObj spid="_x0000_s570372" name="Equation" r:id="rId6" imgW="1155700" imgH="241300" progId="Equation.DSMT4">
              <p:embed/>
            </p:oleObj>
          </a:graphicData>
        </a:graphic>
      </p:graphicFrame>
      <p:grpSp>
        <p:nvGrpSpPr>
          <p:cNvPr id="2" name="Group 100"/>
          <p:cNvGrpSpPr>
            <a:grpSpLocks/>
          </p:cNvGrpSpPr>
          <p:nvPr/>
        </p:nvGrpSpPr>
        <p:grpSpPr bwMode="auto">
          <a:xfrm>
            <a:off x="5607050" y="328613"/>
            <a:ext cx="3251200" cy="3100387"/>
            <a:chOff x="115" y="1231"/>
            <a:chExt cx="3473" cy="2993"/>
          </a:xfrm>
        </p:grpSpPr>
        <p:sp>
          <p:nvSpPr>
            <p:cNvPr id="66607" name="Text Box 35"/>
            <p:cNvSpPr txBox="1">
              <a:spLocks noChangeArrowheads="1"/>
            </p:cNvSpPr>
            <p:nvPr/>
          </p:nvSpPr>
          <p:spPr bwMode="auto">
            <a:xfrm>
              <a:off x="459" y="1673"/>
              <a:ext cx="504" cy="3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dirty="0" err="1">
                  <a:ea typeface="楷体_GB2312" pitchFamily="49" charset="-122"/>
                </a:rPr>
                <a:t>R</a:t>
              </a:r>
              <a:r>
                <a:rPr lang="en-US" altLang="zh-CN" sz="2000" baseline="-25000" dirty="0" err="1">
                  <a:ea typeface="楷体_GB2312" pitchFamily="49" charset="-122"/>
                </a:rPr>
                <a:t>b</a:t>
              </a:r>
              <a:endParaRPr lang="en-US" altLang="zh-CN" sz="2000" baseline="-25000" dirty="0">
                <a:ea typeface="楷体_GB2312" pitchFamily="49" charset="-122"/>
              </a:endParaRPr>
            </a:p>
          </p:txBody>
        </p:sp>
        <p:sp>
          <p:nvSpPr>
            <p:cNvPr id="66608" name="Line 36"/>
            <p:cNvSpPr>
              <a:spLocks noChangeShapeType="1"/>
            </p:cNvSpPr>
            <p:nvPr/>
          </p:nvSpPr>
          <p:spPr bwMode="auto">
            <a:xfrm>
              <a:off x="1007" y="2160"/>
              <a:ext cx="0" cy="54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9" name="Line 37"/>
            <p:cNvSpPr>
              <a:spLocks noChangeShapeType="1"/>
            </p:cNvSpPr>
            <p:nvPr/>
          </p:nvSpPr>
          <p:spPr bwMode="auto">
            <a:xfrm flipH="1" flipV="1">
              <a:off x="1023" y="144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10" name="Rectangle 38"/>
            <p:cNvSpPr>
              <a:spLocks noChangeArrowheads="1"/>
            </p:cNvSpPr>
            <p:nvPr/>
          </p:nvSpPr>
          <p:spPr bwMode="auto">
            <a:xfrm>
              <a:off x="955" y="175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11" name="Line 39"/>
            <p:cNvSpPr>
              <a:spLocks noChangeShapeType="1"/>
            </p:cNvSpPr>
            <p:nvPr/>
          </p:nvSpPr>
          <p:spPr bwMode="auto">
            <a:xfrm>
              <a:off x="1022" y="145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3" name="Group 40"/>
            <p:cNvGrpSpPr>
              <a:grpSpLocks/>
            </p:cNvGrpSpPr>
            <p:nvPr/>
          </p:nvGrpSpPr>
          <p:grpSpPr bwMode="auto">
            <a:xfrm>
              <a:off x="115" y="1231"/>
              <a:ext cx="3239" cy="2825"/>
              <a:chOff x="1218" y="895"/>
              <a:chExt cx="3239" cy="2825"/>
            </a:xfrm>
          </p:grpSpPr>
          <p:grpSp>
            <p:nvGrpSpPr>
              <p:cNvPr id="4" name="Group 41"/>
              <p:cNvGrpSpPr>
                <a:grpSpLocks/>
              </p:cNvGrpSpPr>
              <p:nvPr/>
            </p:nvGrpSpPr>
            <p:grpSpPr bwMode="auto">
              <a:xfrm>
                <a:off x="1218" y="895"/>
                <a:ext cx="3239" cy="2825"/>
                <a:chOff x="1218" y="895"/>
                <a:chExt cx="3239" cy="2825"/>
              </a:xfrm>
            </p:grpSpPr>
            <p:sp>
              <p:nvSpPr>
                <p:cNvPr id="66629" name="Line 42"/>
                <p:cNvSpPr>
                  <a:spLocks noChangeShapeType="1"/>
                </p:cNvSpPr>
                <p:nvPr/>
              </p:nvSpPr>
              <p:spPr bwMode="auto">
                <a:xfrm flipV="1">
                  <a:off x="2994" y="1113"/>
                  <a:ext cx="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0" name="Line 43"/>
                <p:cNvSpPr>
                  <a:spLocks noChangeShapeType="1"/>
                </p:cNvSpPr>
                <p:nvPr/>
              </p:nvSpPr>
              <p:spPr bwMode="auto">
                <a:xfrm flipV="1">
                  <a:off x="3001" y="1605"/>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5" name="Group 44"/>
                <p:cNvGrpSpPr>
                  <a:grpSpLocks/>
                </p:cNvGrpSpPr>
                <p:nvPr/>
              </p:nvGrpSpPr>
              <p:grpSpPr bwMode="auto">
                <a:xfrm>
                  <a:off x="2262" y="1603"/>
                  <a:ext cx="750" cy="1578"/>
                  <a:chOff x="2369" y="1132"/>
                  <a:chExt cx="750" cy="1578"/>
                </a:xfrm>
              </p:grpSpPr>
              <p:sp>
                <p:nvSpPr>
                  <p:cNvPr id="66657" name="Line 45"/>
                  <p:cNvSpPr>
                    <a:spLocks noChangeShapeType="1"/>
                  </p:cNvSpPr>
                  <p:nvPr/>
                </p:nvSpPr>
                <p:spPr bwMode="auto">
                  <a:xfrm>
                    <a:off x="2369" y="1873"/>
                    <a:ext cx="564"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8" name="Line 46"/>
                  <p:cNvSpPr>
                    <a:spLocks noChangeShapeType="1"/>
                  </p:cNvSpPr>
                  <p:nvPr/>
                </p:nvSpPr>
                <p:spPr bwMode="auto">
                  <a:xfrm>
                    <a:off x="2921" y="169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9" name="Line 47"/>
                  <p:cNvSpPr>
                    <a:spLocks noChangeShapeType="1"/>
                  </p:cNvSpPr>
                  <p:nvPr/>
                </p:nvSpPr>
                <p:spPr bwMode="auto">
                  <a:xfrm>
                    <a:off x="2921" y="187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66660" name="Line 48"/>
                  <p:cNvSpPr>
                    <a:spLocks noChangeShapeType="1"/>
                  </p:cNvSpPr>
                  <p:nvPr/>
                </p:nvSpPr>
                <p:spPr bwMode="auto">
                  <a:xfrm flipV="1">
                    <a:off x="2921" y="170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1" name="Line 49"/>
                  <p:cNvSpPr>
                    <a:spLocks noChangeShapeType="1"/>
                  </p:cNvSpPr>
                  <p:nvPr/>
                </p:nvSpPr>
                <p:spPr bwMode="auto">
                  <a:xfrm>
                    <a:off x="3107" y="113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2" name="Line 50"/>
                  <p:cNvSpPr>
                    <a:spLocks noChangeShapeType="1"/>
                  </p:cNvSpPr>
                  <p:nvPr/>
                </p:nvSpPr>
                <p:spPr bwMode="auto">
                  <a:xfrm>
                    <a:off x="3107" y="205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66632" name="Line 51"/>
                <p:cNvSpPr>
                  <a:spLocks noChangeShapeType="1"/>
                </p:cNvSpPr>
                <p:nvPr/>
              </p:nvSpPr>
              <p:spPr bwMode="auto">
                <a:xfrm>
                  <a:off x="1737" y="2342"/>
                  <a:ext cx="638"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3" name="Line 52"/>
                <p:cNvSpPr>
                  <a:spLocks noChangeShapeType="1"/>
                </p:cNvSpPr>
                <p:nvPr/>
              </p:nvSpPr>
              <p:spPr bwMode="auto">
                <a:xfrm>
                  <a:off x="1326" y="3674"/>
                  <a:ext cx="55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4" name="Line 53"/>
                <p:cNvSpPr>
                  <a:spLocks noChangeShapeType="1"/>
                </p:cNvSpPr>
                <p:nvPr/>
              </p:nvSpPr>
              <p:spPr bwMode="auto">
                <a:xfrm>
                  <a:off x="1873" y="3674"/>
                  <a:ext cx="183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5" name="Line 54"/>
                <p:cNvSpPr>
                  <a:spLocks noChangeShapeType="1"/>
                </p:cNvSpPr>
                <p:nvPr/>
              </p:nvSpPr>
              <p:spPr bwMode="auto">
                <a:xfrm>
                  <a:off x="3002" y="3046"/>
                  <a:ext cx="0" cy="64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6" name="Line 55"/>
                <p:cNvSpPr>
                  <a:spLocks noChangeShapeType="1"/>
                </p:cNvSpPr>
                <p:nvPr/>
              </p:nvSpPr>
              <p:spPr bwMode="auto">
                <a:xfrm>
                  <a:off x="2897" y="3674"/>
                  <a:ext cx="144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7" name="Text Box 56"/>
                <p:cNvSpPr txBox="1">
                  <a:spLocks noChangeArrowheads="1"/>
                </p:cNvSpPr>
                <p:nvPr/>
              </p:nvSpPr>
              <p:spPr bwMode="auto">
                <a:xfrm>
                  <a:off x="3465" y="895"/>
                  <a:ext cx="800" cy="388"/>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000">
                      <a:ea typeface="楷体_GB2312" pitchFamily="49" charset="-122"/>
                    </a:rPr>
                    <a:t>+</a:t>
                  </a:r>
                  <a:r>
                    <a:rPr lang="en-US" altLang="zh-CN" sz="2000" i="1">
                      <a:ea typeface="楷体_GB2312" pitchFamily="49" charset="-122"/>
                    </a:rPr>
                    <a:t>V</a:t>
                  </a:r>
                  <a:r>
                    <a:rPr lang="en-US" altLang="zh-CN" sz="2000" baseline="-25000">
                      <a:ea typeface="楷体_GB2312" pitchFamily="49" charset="-122"/>
                    </a:rPr>
                    <a:t>CC</a:t>
                  </a:r>
                  <a:endParaRPr lang="en-US" altLang="zh-CN" sz="2000">
                    <a:ea typeface="楷体_GB2312" pitchFamily="49" charset="-122"/>
                  </a:endParaRPr>
                </a:p>
              </p:txBody>
            </p:sp>
            <p:sp>
              <p:nvSpPr>
                <p:cNvPr id="66638" name="Rectangle 57"/>
                <p:cNvSpPr>
                  <a:spLocks noChangeArrowheads="1"/>
                </p:cNvSpPr>
                <p:nvPr/>
              </p:nvSpPr>
              <p:spPr bwMode="auto">
                <a:xfrm>
                  <a:off x="2934"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39" name="Oval 58"/>
                <p:cNvSpPr>
                  <a:spLocks noChangeArrowheads="1"/>
                </p:cNvSpPr>
                <p:nvPr/>
              </p:nvSpPr>
              <p:spPr bwMode="auto">
                <a:xfrm>
                  <a:off x="3325" y="1068"/>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0" name="Oval 59"/>
                <p:cNvSpPr>
                  <a:spLocks noChangeArrowheads="1"/>
                </p:cNvSpPr>
                <p:nvPr/>
              </p:nvSpPr>
              <p:spPr bwMode="auto">
                <a:xfrm>
                  <a:off x="1218" y="2292"/>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1" name="Oval 60"/>
                <p:cNvSpPr>
                  <a:spLocks noChangeArrowheads="1"/>
                </p:cNvSpPr>
                <p:nvPr/>
              </p:nvSpPr>
              <p:spPr bwMode="auto">
                <a:xfrm>
                  <a:off x="1224"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6" name="Group 61"/>
                <p:cNvGrpSpPr>
                  <a:grpSpLocks/>
                </p:cNvGrpSpPr>
                <p:nvPr/>
              </p:nvGrpSpPr>
              <p:grpSpPr bwMode="auto">
                <a:xfrm>
                  <a:off x="1649" y="2180"/>
                  <a:ext cx="96" cy="328"/>
                  <a:chOff x="3454" y="2018"/>
                  <a:chExt cx="96" cy="328"/>
                </a:xfrm>
              </p:grpSpPr>
              <p:sp>
                <p:nvSpPr>
                  <p:cNvPr id="66655" name="Line 62"/>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6" name="Line 63"/>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3" name="Line 64"/>
                <p:cNvSpPr>
                  <a:spLocks noChangeShapeType="1"/>
                </p:cNvSpPr>
                <p:nvPr/>
              </p:nvSpPr>
              <p:spPr bwMode="auto">
                <a:xfrm>
                  <a:off x="1323" y="2337"/>
                  <a:ext cx="31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4" name="Oval 65"/>
                <p:cNvSpPr>
                  <a:spLocks noChangeArrowheads="1"/>
                </p:cNvSpPr>
                <p:nvPr/>
              </p:nvSpPr>
              <p:spPr bwMode="auto">
                <a:xfrm flipH="1">
                  <a:off x="4361" y="1980"/>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7" name="Group 66"/>
                <p:cNvGrpSpPr>
                  <a:grpSpLocks/>
                </p:cNvGrpSpPr>
                <p:nvPr/>
              </p:nvGrpSpPr>
              <p:grpSpPr bwMode="auto">
                <a:xfrm flipH="1">
                  <a:off x="3630" y="1880"/>
                  <a:ext cx="96" cy="328"/>
                  <a:chOff x="3454" y="2018"/>
                  <a:chExt cx="96" cy="328"/>
                </a:xfrm>
              </p:grpSpPr>
              <p:sp>
                <p:nvSpPr>
                  <p:cNvPr id="66653" name="Line 67"/>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4" name="Line 68"/>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6" name="Line 69"/>
                <p:cNvSpPr>
                  <a:spLocks noChangeShapeType="1"/>
                </p:cNvSpPr>
                <p:nvPr/>
              </p:nvSpPr>
              <p:spPr bwMode="auto">
                <a:xfrm flipH="1">
                  <a:off x="3721" y="2037"/>
                  <a:ext cx="64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7" name="Line 70"/>
                <p:cNvSpPr>
                  <a:spLocks noChangeShapeType="1"/>
                </p:cNvSpPr>
                <p:nvPr/>
              </p:nvSpPr>
              <p:spPr bwMode="auto">
                <a:xfrm>
                  <a:off x="2995" y="2034"/>
                  <a:ext cx="636"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8" name="Oval 71"/>
                <p:cNvSpPr>
                  <a:spLocks noChangeArrowheads="1"/>
                </p:cNvSpPr>
                <p:nvPr/>
              </p:nvSpPr>
              <p:spPr bwMode="auto">
                <a:xfrm flipH="1">
                  <a:off x="4338"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9" name="Text Box 72"/>
                <p:cNvSpPr txBox="1">
                  <a:spLocks noChangeArrowheads="1"/>
                </p:cNvSpPr>
                <p:nvPr/>
              </p:nvSpPr>
              <p:spPr bwMode="auto">
                <a:xfrm>
                  <a:off x="2526" y="1331"/>
                  <a:ext cx="386"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C</a:t>
                  </a:r>
                  <a:endParaRPr lang="en-US" altLang="zh-CN" sz="2000">
                    <a:ea typeface="楷体_GB2312" pitchFamily="49" charset="-122"/>
                  </a:endParaRPr>
                </a:p>
              </p:txBody>
            </p:sp>
            <p:sp>
              <p:nvSpPr>
                <p:cNvPr id="66650" name="Text Box 73"/>
                <p:cNvSpPr txBox="1">
                  <a:spLocks noChangeArrowheads="1"/>
                </p:cNvSpPr>
                <p:nvPr/>
              </p:nvSpPr>
              <p:spPr bwMode="auto">
                <a:xfrm>
                  <a:off x="1488" y="1856"/>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1</a:t>
                  </a:r>
                  <a:endParaRPr lang="en-US" altLang="zh-CN" sz="2000">
                    <a:ea typeface="楷体_GB2312" pitchFamily="49" charset="-122"/>
                  </a:endParaRPr>
                </a:p>
              </p:txBody>
            </p:sp>
            <p:sp>
              <p:nvSpPr>
                <p:cNvPr id="66651" name="Text Box 74"/>
                <p:cNvSpPr txBox="1">
                  <a:spLocks noChangeArrowheads="1"/>
                </p:cNvSpPr>
                <p:nvPr/>
              </p:nvSpPr>
              <p:spPr bwMode="auto">
                <a:xfrm>
                  <a:off x="3504" y="1511"/>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2</a:t>
                  </a:r>
                  <a:endParaRPr lang="en-US" altLang="zh-CN" sz="2000">
                    <a:ea typeface="楷体_GB2312" pitchFamily="49" charset="-122"/>
                  </a:endParaRPr>
                </a:p>
              </p:txBody>
            </p:sp>
            <p:sp>
              <p:nvSpPr>
                <p:cNvPr id="66652" name="Text Box 75"/>
                <p:cNvSpPr txBox="1">
                  <a:spLocks noChangeArrowheads="1"/>
                </p:cNvSpPr>
                <p:nvPr/>
              </p:nvSpPr>
              <p:spPr bwMode="auto">
                <a:xfrm>
                  <a:off x="3176" y="2187"/>
                  <a:ext cx="10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endParaRPr lang="zh-CN" altLang="zh-CN" sz="3200">
                    <a:ea typeface="楷体_GB2312" pitchFamily="49" charset="-122"/>
                  </a:endParaRPr>
                </a:p>
              </p:txBody>
            </p:sp>
          </p:grpSp>
          <p:sp>
            <p:nvSpPr>
              <p:cNvPr id="66628" name="Line 76"/>
              <p:cNvSpPr>
                <a:spLocks noChangeShapeType="1"/>
              </p:cNvSpPr>
              <p:nvPr/>
            </p:nvSpPr>
            <p:spPr bwMode="auto">
              <a:xfrm>
                <a:off x="2988" y="1120"/>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grpSp>
          <p:nvGrpSpPr>
            <p:cNvPr id="8" name="Group 77"/>
            <p:cNvGrpSpPr>
              <a:grpSpLocks/>
            </p:cNvGrpSpPr>
            <p:nvPr/>
          </p:nvGrpSpPr>
          <p:grpSpPr bwMode="auto">
            <a:xfrm>
              <a:off x="1781" y="3984"/>
              <a:ext cx="204" cy="240"/>
              <a:chOff x="2898" y="3648"/>
              <a:chExt cx="204" cy="240"/>
            </a:xfrm>
          </p:grpSpPr>
          <p:grpSp>
            <p:nvGrpSpPr>
              <p:cNvPr id="9" name="Group 78"/>
              <p:cNvGrpSpPr>
                <a:grpSpLocks/>
              </p:cNvGrpSpPr>
              <p:nvPr/>
            </p:nvGrpSpPr>
            <p:grpSpPr bwMode="auto">
              <a:xfrm>
                <a:off x="2898" y="3684"/>
                <a:ext cx="204" cy="204"/>
                <a:chOff x="2898" y="3684"/>
                <a:chExt cx="204" cy="204"/>
              </a:xfrm>
            </p:grpSpPr>
            <p:sp>
              <p:nvSpPr>
                <p:cNvPr id="66625" name="Line 79"/>
                <p:cNvSpPr>
                  <a:spLocks noChangeShapeType="1"/>
                </p:cNvSpPr>
                <p:nvPr/>
              </p:nvSpPr>
              <p:spPr bwMode="auto">
                <a:xfrm>
                  <a:off x="3000" y="3684"/>
                  <a:ext cx="0" cy="204"/>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26" name="Line 80"/>
                <p:cNvSpPr>
                  <a:spLocks noChangeShapeType="1"/>
                </p:cNvSpPr>
                <p:nvPr/>
              </p:nvSpPr>
              <p:spPr bwMode="auto">
                <a:xfrm>
                  <a:off x="2898" y="3876"/>
                  <a:ext cx="204"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sp>
            <p:nvSpPr>
              <p:cNvPr id="66624" name="Oval 81"/>
              <p:cNvSpPr>
                <a:spLocks noChangeArrowheads="1"/>
              </p:cNvSpPr>
              <p:nvPr/>
            </p:nvSpPr>
            <p:spPr bwMode="auto">
              <a:xfrm>
                <a:off x="2976" y="3648"/>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sp>
          <p:nvSpPr>
            <p:cNvPr id="66614" name="Line 82"/>
            <p:cNvSpPr>
              <a:spLocks noChangeShapeType="1"/>
            </p:cNvSpPr>
            <p:nvPr/>
          </p:nvSpPr>
          <p:spPr bwMode="auto">
            <a:xfrm>
              <a:off x="398" y="2953"/>
              <a:ext cx="0" cy="749"/>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5" name="Line 83"/>
            <p:cNvSpPr>
              <a:spLocks noChangeShapeType="1"/>
            </p:cNvSpPr>
            <p:nvPr/>
          </p:nvSpPr>
          <p:spPr bwMode="auto">
            <a:xfrm>
              <a:off x="3058" y="2829"/>
              <a:ext cx="0" cy="796"/>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6" name="Text Box 84"/>
            <p:cNvSpPr txBox="1">
              <a:spLocks noChangeArrowheads="1"/>
            </p:cNvSpPr>
            <p:nvPr/>
          </p:nvSpPr>
          <p:spPr bwMode="auto">
            <a:xfrm>
              <a:off x="443" y="3009"/>
              <a:ext cx="375"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i</a:t>
              </a:r>
            </a:p>
          </p:txBody>
        </p:sp>
        <p:sp>
          <p:nvSpPr>
            <p:cNvPr id="66617" name="Text Box 85"/>
            <p:cNvSpPr txBox="1">
              <a:spLocks noChangeArrowheads="1"/>
            </p:cNvSpPr>
            <p:nvPr/>
          </p:nvSpPr>
          <p:spPr bwMode="auto">
            <a:xfrm>
              <a:off x="3137" y="3036"/>
              <a:ext cx="451"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o</a:t>
              </a:r>
            </a:p>
          </p:txBody>
        </p:sp>
        <p:sp>
          <p:nvSpPr>
            <p:cNvPr id="66618" name="Rectangle 89"/>
            <p:cNvSpPr>
              <a:spLocks noChangeArrowheads="1"/>
            </p:cNvSpPr>
            <p:nvPr/>
          </p:nvSpPr>
          <p:spPr bwMode="auto">
            <a:xfrm>
              <a:off x="2193" y="2040"/>
              <a:ext cx="262" cy="365"/>
            </a:xfrm>
            <a:prstGeom prst="rect">
              <a:avLst/>
            </a:prstGeom>
            <a:noFill/>
            <a:ln w="9525">
              <a:noFill/>
              <a:miter lim="800000"/>
              <a:headEnd/>
              <a:tailEnd/>
            </a:ln>
          </p:spPr>
          <p:txBody>
            <a:bodyPr wrap="none">
              <a:spAutoFit/>
            </a:bodyPr>
            <a:lstStyle/>
            <a:p>
              <a:r>
                <a:rPr lang="en-US" altLang="zh-CN" sz="3200">
                  <a:ea typeface="楷体_GB2312" pitchFamily="49" charset="-122"/>
                </a:rPr>
                <a:t>+</a:t>
              </a:r>
            </a:p>
          </p:txBody>
        </p:sp>
        <p:sp>
          <p:nvSpPr>
            <p:cNvPr id="66619" name="Rectangle 90"/>
            <p:cNvSpPr>
              <a:spLocks noChangeArrowheads="1"/>
            </p:cNvSpPr>
            <p:nvPr/>
          </p:nvSpPr>
          <p:spPr bwMode="auto">
            <a:xfrm>
              <a:off x="624" y="2347"/>
              <a:ext cx="262" cy="365"/>
            </a:xfrm>
            <a:prstGeom prst="rect">
              <a:avLst/>
            </a:prstGeom>
            <a:noFill/>
            <a:ln w="9525">
              <a:noFill/>
              <a:miter lim="800000"/>
              <a:headEnd/>
              <a:tailEnd/>
            </a:ln>
          </p:spPr>
          <p:txBody>
            <a:bodyPr wrap="none">
              <a:spAutoFit/>
            </a:bodyPr>
            <a:lstStyle/>
            <a:p>
              <a:r>
                <a:rPr lang="en-US" altLang="zh-CN" sz="3200">
                  <a:ea typeface="楷体_GB2312" pitchFamily="49" charset="-122"/>
                </a:rPr>
                <a:t>+</a:t>
              </a:r>
            </a:p>
          </p:txBody>
        </p:sp>
        <p:sp>
          <p:nvSpPr>
            <p:cNvPr id="66620" name="Oval 93"/>
            <p:cNvSpPr>
              <a:spLocks noChangeArrowheads="1"/>
            </p:cNvSpPr>
            <p:nvPr/>
          </p:nvSpPr>
          <p:spPr bwMode="auto">
            <a:xfrm>
              <a:off x="975" y="263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1" name="Oval 94"/>
            <p:cNvSpPr>
              <a:spLocks noChangeArrowheads="1"/>
            </p:cNvSpPr>
            <p:nvPr/>
          </p:nvSpPr>
          <p:spPr bwMode="auto">
            <a:xfrm>
              <a:off x="1859" y="1412"/>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2" name="Oval 95"/>
            <p:cNvSpPr>
              <a:spLocks noChangeArrowheads="1"/>
            </p:cNvSpPr>
            <p:nvPr/>
          </p:nvSpPr>
          <p:spPr bwMode="auto">
            <a:xfrm>
              <a:off x="1859" y="234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grpSp>
        <p:nvGrpSpPr>
          <p:cNvPr id="10" name="Group 65"/>
          <p:cNvGrpSpPr>
            <a:grpSpLocks/>
          </p:cNvGrpSpPr>
          <p:nvPr/>
        </p:nvGrpSpPr>
        <p:grpSpPr bwMode="auto">
          <a:xfrm>
            <a:off x="5762625" y="3389313"/>
            <a:ext cx="2446338" cy="3135312"/>
            <a:chOff x="269" y="979"/>
            <a:chExt cx="2007" cy="2561"/>
          </a:xfrm>
        </p:grpSpPr>
        <p:sp>
          <p:nvSpPr>
            <p:cNvPr id="66575" name="Text Box 8"/>
            <p:cNvSpPr txBox="1">
              <a:spLocks noChangeArrowheads="1"/>
            </p:cNvSpPr>
            <p:nvPr/>
          </p:nvSpPr>
          <p:spPr bwMode="auto">
            <a:xfrm>
              <a:off x="269" y="1656"/>
              <a:ext cx="387" cy="329"/>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b</a:t>
              </a:r>
              <a:endParaRPr lang="en-US" altLang="zh-CN" sz="2000">
                <a:ea typeface="楷体_GB2312" pitchFamily="49" charset="-122"/>
              </a:endParaRPr>
            </a:p>
          </p:txBody>
        </p:sp>
        <p:grpSp>
          <p:nvGrpSpPr>
            <p:cNvPr id="11" name="Group 9"/>
            <p:cNvGrpSpPr>
              <a:grpSpLocks/>
            </p:cNvGrpSpPr>
            <p:nvPr/>
          </p:nvGrpSpPr>
          <p:grpSpPr bwMode="auto">
            <a:xfrm>
              <a:off x="674" y="1427"/>
              <a:ext cx="930" cy="1229"/>
              <a:chOff x="2058" y="1114"/>
              <a:chExt cx="930" cy="1229"/>
            </a:xfrm>
          </p:grpSpPr>
          <p:sp>
            <p:nvSpPr>
              <p:cNvPr id="66603" name="Line 10"/>
              <p:cNvSpPr>
                <a:spLocks noChangeShapeType="1"/>
              </p:cNvSpPr>
              <p:nvPr/>
            </p:nvSpPr>
            <p:spPr bwMode="auto">
              <a:xfrm>
                <a:off x="2119" y="1827"/>
                <a:ext cx="0" cy="51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4" name="Line 11"/>
              <p:cNvSpPr>
                <a:spLocks noChangeShapeType="1"/>
              </p:cNvSpPr>
              <p:nvPr/>
            </p:nvSpPr>
            <p:spPr bwMode="auto">
              <a:xfrm flipH="1" flipV="1">
                <a:off x="2125" y="111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5" name="Rectangle 12"/>
              <p:cNvSpPr>
                <a:spLocks noChangeArrowheads="1"/>
              </p:cNvSpPr>
              <p:nvPr/>
            </p:nvSpPr>
            <p:spPr bwMode="auto">
              <a:xfrm>
                <a:off x="2058"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06" name="Line 13"/>
              <p:cNvSpPr>
                <a:spLocks noChangeShapeType="1"/>
              </p:cNvSpPr>
              <p:nvPr/>
            </p:nvSpPr>
            <p:spPr bwMode="auto">
              <a:xfrm>
                <a:off x="2124" y="112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577" name="Line 14"/>
            <p:cNvSpPr>
              <a:spLocks noChangeShapeType="1"/>
            </p:cNvSpPr>
            <p:nvPr/>
          </p:nvSpPr>
          <p:spPr bwMode="auto">
            <a:xfrm flipH="1" flipV="1">
              <a:off x="1608" y="1432"/>
              <a:ext cx="1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78" name="Line 15"/>
            <p:cNvSpPr>
              <a:spLocks noChangeShapeType="1"/>
            </p:cNvSpPr>
            <p:nvPr/>
          </p:nvSpPr>
          <p:spPr bwMode="auto">
            <a:xfrm flipV="1">
              <a:off x="1614" y="1924"/>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79" name="Line 17"/>
            <p:cNvSpPr>
              <a:spLocks noChangeShapeType="1"/>
            </p:cNvSpPr>
            <p:nvPr/>
          </p:nvSpPr>
          <p:spPr bwMode="auto">
            <a:xfrm>
              <a:off x="725" y="2662"/>
              <a:ext cx="714" cy="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0" name="Line 18"/>
            <p:cNvSpPr>
              <a:spLocks noChangeShapeType="1"/>
            </p:cNvSpPr>
            <p:nvPr/>
          </p:nvSpPr>
          <p:spPr bwMode="auto">
            <a:xfrm>
              <a:off x="1427" y="248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1" name="Line 19"/>
            <p:cNvSpPr>
              <a:spLocks noChangeShapeType="1"/>
            </p:cNvSpPr>
            <p:nvPr/>
          </p:nvSpPr>
          <p:spPr bwMode="auto">
            <a:xfrm>
              <a:off x="1427" y="266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66582" name="Line 20"/>
            <p:cNvSpPr>
              <a:spLocks noChangeShapeType="1"/>
            </p:cNvSpPr>
            <p:nvPr/>
          </p:nvSpPr>
          <p:spPr bwMode="auto">
            <a:xfrm flipV="1">
              <a:off x="1427" y="249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3" name="Line 21"/>
            <p:cNvSpPr>
              <a:spLocks noChangeShapeType="1"/>
            </p:cNvSpPr>
            <p:nvPr/>
          </p:nvSpPr>
          <p:spPr bwMode="auto">
            <a:xfrm>
              <a:off x="1613" y="192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4" name="Line 22"/>
            <p:cNvSpPr>
              <a:spLocks noChangeShapeType="1"/>
            </p:cNvSpPr>
            <p:nvPr/>
          </p:nvSpPr>
          <p:spPr bwMode="auto">
            <a:xfrm>
              <a:off x="1613" y="284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5" name="Line 23"/>
            <p:cNvSpPr>
              <a:spLocks noChangeShapeType="1"/>
            </p:cNvSpPr>
            <p:nvPr/>
          </p:nvSpPr>
          <p:spPr bwMode="auto">
            <a:xfrm>
              <a:off x="1615" y="3137"/>
              <a:ext cx="0" cy="40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6" name="Text Box 24"/>
            <p:cNvSpPr txBox="1">
              <a:spLocks noChangeArrowheads="1"/>
            </p:cNvSpPr>
            <p:nvPr/>
          </p:nvSpPr>
          <p:spPr bwMode="auto">
            <a:xfrm>
              <a:off x="1474" y="979"/>
              <a:ext cx="615" cy="329"/>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000">
                  <a:ea typeface="楷体_GB2312" pitchFamily="49" charset="-122"/>
                </a:rPr>
                <a:t>+</a:t>
              </a:r>
              <a:r>
                <a:rPr lang="en-US" altLang="zh-CN" sz="2000" i="1">
                  <a:ea typeface="楷体_GB2312" pitchFamily="49" charset="-122"/>
                </a:rPr>
                <a:t>V</a:t>
              </a:r>
              <a:r>
                <a:rPr lang="en-US" altLang="zh-CN" sz="2000" baseline="-25000">
                  <a:ea typeface="楷体_GB2312" pitchFamily="49" charset="-122"/>
                </a:rPr>
                <a:t>CC</a:t>
              </a:r>
              <a:endParaRPr lang="en-US" altLang="zh-CN" sz="2000">
                <a:ea typeface="楷体_GB2312" pitchFamily="49" charset="-122"/>
              </a:endParaRPr>
            </a:p>
          </p:txBody>
        </p:sp>
        <p:sp>
          <p:nvSpPr>
            <p:cNvPr id="66587" name="Rectangle 25"/>
            <p:cNvSpPr>
              <a:spLocks noChangeArrowheads="1"/>
            </p:cNvSpPr>
            <p:nvPr/>
          </p:nvSpPr>
          <p:spPr bwMode="auto">
            <a:xfrm>
              <a:off x="1547" y="1741"/>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588" name="Oval 26"/>
            <p:cNvSpPr>
              <a:spLocks noChangeArrowheads="1"/>
            </p:cNvSpPr>
            <p:nvPr/>
          </p:nvSpPr>
          <p:spPr bwMode="auto">
            <a:xfrm>
              <a:off x="1938" y="1387"/>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89" name="Text Box 27"/>
            <p:cNvSpPr txBox="1">
              <a:spLocks noChangeArrowheads="1"/>
            </p:cNvSpPr>
            <p:nvPr/>
          </p:nvSpPr>
          <p:spPr bwMode="auto">
            <a:xfrm>
              <a:off x="1139" y="1650"/>
              <a:ext cx="403" cy="329"/>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C</a:t>
              </a:r>
              <a:endParaRPr lang="en-US" altLang="zh-CN" sz="2000">
                <a:ea typeface="楷体_GB2312" pitchFamily="49" charset="-122"/>
              </a:endParaRPr>
            </a:p>
          </p:txBody>
        </p:sp>
        <p:sp>
          <p:nvSpPr>
            <p:cNvPr id="66590" name="Text Box 28"/>
            <p:cNvSpPr txBox="1">
              <a:spLocks noChangeArrowheads="1"/>
            </p:cNvSpPr>
            <p:nvPr/>
          </p:nvSpPr>
          <p:spPr bwMode="auto">
            <a:xfrm>
              <a:off x="1788" y="2506"/>
              <a:ext cx="10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endParaRPr lang="zh-CN" altLang="zh-CN" sz="3200">
                <a:ea typeface="楷体_GB2312" pitchFamily="49" charset="-122"/>
              </a:endParaRPr>
            </a:p>
          </p:txBody>
        </p:sp>
        <p:sp>
          <p:nvSpPr>
            <p:cNvPr id="66591" name="Line 29"/>
            <p:cNvSpPr>
              <a:spLocks noChangeShapeType="1"/>
            </p:cNvSpPr>
            <p:nvPr/>
          </p:nvSpPr>
          <p:spPr bwMode="auto">
            <a:xfrm>
              <a:off x="1601" y="1439"/>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92" name="Line 30"/>
            <p:cNvSpPr>
              <a:spLocks noChangeShapeType="1"/>
            </p:cNvSpPr>
            <p:nvPr/>
          </p:nvSpPr>
          <p:spPr bwMode="auto">
            <a:xfrm>
              <a:off x="1470" y="3535"/>
              <a:ext cx="287"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93" name="Line 33"/>
            <p:cNvSpPr>
              <a:spLocks noChangeShapeType="1"/>
            </p:cNvSpPr>
            <p:nvPr/>
          </p:nvSpPr>
          <p:spPr bwMode="auto">
            <a:xfrm>
              <a:off x="664" y="2755"/>
              <a:ext cx="516"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66594" name="Text Box 34"/>
            <p:cNvSpPr txBox="1">
              <a:spLocks noChangeArrowheads="1"/>
            </p:cNvSpPr>
            <p:nvPr/>
          </p:nvSpPr>
          <p:spPr bwMode="auto">
            <a:xfrm>
              <a:off x="544" y="2777"/>
              <a:ext cx="468"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I</a:t>
              </a:r>
              <a:r>
                <a:rPr lang="en-US" altLang="zh-CN" sz="2000" baseline="-25000">
                  <a:ea typeface="楷体_GB2312" pitchFamily="49" charset="-122"/>
                </a:rPr>
                <a:t>B</a:t>
              </a:r>
              <a:endParaRPr lang="en-US" altLang="zh-CN" sz="2000">
                <a:ea typeface="楷体_GB2312" pitchFamily="49" charset="-122"/>
              </a:endParaRPr>
            </a:p>
          </p:txBody>
        </p:sp>
        <p:grpSp>
          <p:nvGrpSpPr>
            <p:cNvPr id="12" name="Group 35"/>
            <p:cNvGrpSpPr>
              <a:grpSpLocks/>
            </p:cNvGrpSpPr>
            <p:nvPr/>
          </p:nvGrpSpPr>
          <p:grpSpPr bwMode="auto">
            <a:xfrm>
              <a:off x="892" y="2839"/>
              <a:ext cx="744" cy="471"/>
              <a:chOff x="1260" y="3252"/>
              <a:chExt cx="744" cy="471"/>
            </a:xfrm>
          </p:grpSpPr>
          <p:sp>
            <p:nvSpPr>
              <p:cNvPr id="66601" name="Line 36"/>
              <p:cNvSpPr>
                <a:spLocks noChangeShapeType="1"/>
              </p:cNvSpPr>
              <p:nvPr/>
            </p:nvSpPr>
            <p:spPr bwMode="auto">
              <a:xfrm>
                <a:off x="1572" y="3252"/>
                <a:ext cx="240" cy="20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66602" name="Text Box 37"/>
              <p:cNvSpPr txBox="1">
                <a:spLocks noChangeArrowheads="1"/>
              </p:cNvSpPr>
              <p:nvPr/>
            </p:nvSpPr>
            <p:spPr bwMode="auto">
              <a:xfrm>
                <a:off x="1260" y="3394"/>
                <a:ext cx="744"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V</a:t>
                </a:r>
                <a:r>
                  <a:rPr lang="en-US" altLang="zh-CN" sz="2000" baseline="-25000">
                    <a:ea typeface="楷体_GB2312" pitchFamily="49" charset="-122"/>
                  </a:rPr>
                  <a:t>BE</a:t>
                </a:r>
                <a:endParaRPr lang="en-US" altLang="zh-CN" sz="2000">
                  <a:ea typeface="楷体_GB2312" pitchFamily="49" charset="-122"/>
                </a:endParaRPr>
              </a:p>
            </p:txBody>
          </p:sp>
        </p:grpSp>
        <p:sp>
          <p:nvSpPr>
            <p:cNvPr id="66596" name="Line 38"/>
            <p:cNvSpPr>
              <a:spLocks noChangeShapeType="1"/>
            </p:cNvSpPr>
            <p:nvPr/>
          </p:nvSpPr>
          <p:spPr bwMode="auto">
            <a:xfrm>
              <a:off x="1746" y="2414"/>
              <a:ext cx="0" cy="585"/>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66597" name="Text Box 39"/>
            <p:cNvSpPr txBox="1">
              <a:spLocks noChangeArrowheads="1"/>
            </p:cNvSpPr>
            <p:nvPr/>
          </p:nvSpPr>
          <p:spPr bwMode="auto">
            <a:xfrm>
              <a:off x="1789" y="2474"/>
              <a:ext cx="487" cy="327"/>
            </a:xfrm>
            <a:prstGeom prst="rect">
              <a:avLst/>
            </a:prstGeom>
            <a:noFill/>
            <a:ln w="9525">
              <a:noFill/>
              <a:miter lim="800000"/>
              <a:headEnd/>
              <a:tailEnd/>
            </a:ln>
          </p:spPr>
          <p:txBody>
            <a:bodyPr wrap="none">
              <a:spAutoFit/>
            </a:bodyPr>
            <a:lstStyle/>
            <a:p>
              <a:pPr eaLnBrk="0" hangingPunct="0">
                <a:spcBef>
                  <a:spcPct val="50000"/>
                </a:spcBef>
              </a:pPr>
              <a:r>
                <a:rPr lang="en-US" altLang="zh-CN" sz="2000" i="1">
                  <a:ea typeface="楷体_GB2312" pitchFamily="49" charset="-122"/>
                </a:rPr>
                <a:t>V</a:t>
              </a:r>
              <a:r>
                <a:rPr lang="en-US" altLang="zh-CN" sz="2000" baseline="-25000">
                  <a:ea typeface="楷体_GB2312" pitchFamily="49" charset="-122"/>
                </a:rPr>
                <a:t>CE</a:t>
              </a:r>
            </a:p>
          </p:txBody>
        </p:sp>
        <p:sp>
          <p:nvSpPr>
            <p:cNvPr id="66598" name="Oval 53"/>
            <p:cNvSpPr>
              <a:spLocks noChangeArrowheads="1"/>
            </p:cNvSpPr>
            <p:nvPr/>
          </p:nvSpPr>
          <p:spPr bwMode="auto">
            <a:xfrm>
              <a:off x="1565" y="1412"/>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99" name="Line 63"/>
            <p:cNvSpPr>
              <a:spLocks noChangeShapeType="1"/>
            </p:cNvSpPr>
            <p:nvPr/>
          </p:nvSpPr>
          <p:spPr bwMode="auto">
            <a:xfrm>
              <a:off x="1746" y="1661"/>
              <a:ext cx="0" cy="585"/>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66600" name="Text Box 64"/>
            <p:cNvSpPr txBox="1">
              <a:spLocks noChangeArrowheads="1"/>
            </p:cNvSpPr>
            <p:nvPr/>
          </p:nvSpPr>
          <p:spPr bwMode="auto">
            <a:xfrm>
              <a:off x="1709" y="1704"/>
              <a:ext cx="468"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I</a:t>
              </a:r>
              <a:r>
                <a:rPr lang="en-US" altLang="zh-CN" sz="2000" baseline="-25000">
                  <a:ea typeface="楷体_GB2312" pitchFamily="49" charset="-122"/>
                </a:rPr>
                <a:t>C</a:t>
              </a:r>
              <a:endParaRPr lang="en-US" altLang="zh-CN" sz="2000">
                <a:ea typeface="楷体_GB2312" pitchFamily="49" charset="-122"/>
              </a:endParaRPr>
            </a:p>
          </p:txBody>
        </p:sp>
      </p:grpSp>
      <p:sp>
        <p:nvSpPr>
          <p:cNvPr id="66574" name="Text Box 62"/>
          <p:cNvSpPr txBox="1">
            <a:spLocks noChangeArrowheads="1"/>
          </p:cNvSpPr>
          <p:nvPr/>
        </p:nvSpPr>
        <p:spPr bwMode="auto">
          <a:xfrm>
            <a:off x="428596" y="117455"/>
            <a:ext cx="5595938"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dirty="0"/>
              <a:t>回顾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3231"/>
                                        </p:tgtEl>
                                        <p:attrNameLst>
                                          <p:attrName>style.visibility</p:attrName>
                                        </p:attrNameLst>
                                      </p:cBhvr>
                                      <p:to>
                                        <p:strVal val="visible"/>
                                      </p:to>
                                    </p:set>
                                    <p:animEffect transition="in" filter="blinds(horizontal)">
                                      <p:cBhvr>
                                        <p:cTn id="11" dur="500"/>
                                        <p:tgtEl>
                                          <p:spTgt spid="26323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263231" grpId="0" animBg="1"/>
      <p:bldP spid="3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8" name="Text Box 9"/>
          <p:cNvSpPr txBox="1">
            <a:spLocks noChangeArrowheads="1"/>
          </p:cNvSpPr>
          <p:nvPr/>
        </p:nvSpPr>
        <p:spPr bwMode="auto">
          <a:xfrm>
            <a:off x="395287" y="928670"/>
            <a:ext cx="8748713" cy="519112"/>
          </a:xfrm>
          <a:prstGeom prst="rect">
            <a:avLst/>
          </a:prstGeom>
          <a:noFill/>
          <a:ln w="9525">
            <a:noFill/>
            <a:miter lim="800000"/>
            <a:headEnd/>
            <a:tailEnd/>
          </a:ln>
        </p:spPr>
        <p:txBody>
          <a:bodyPr>
            <a:spAutoFit/>
          </a:bodyPr>
          <a:lstStyle/>
          <a:p>
            <a:r>
              <a:rPr lang="en-US" altLang="zh-CN" sz="2800" dirty="0" smtClean="0">
                <a:solidFill>
                  <a:srgbClr val="FF0000"/>
                </a:solidFill>
                <a:latin typeface="宋体" pitchFamily="2" charset="-122"/>
              </a:rPr>
              <a:t>H</a:t>
            </a:r>
            <a:r>
              <a:rPr lang="zh-CN" altLang="en-US" sz="2800" dirty="0">
                <a:solidFill>
                  <a:srgbClr val="FF0000"/>
                </a:solidFill>
                <a:latin typeface="宋体" pitchFamily="2" charset="-122"/>
              </a:rPr>
              <a:t>参数小信号模型分析</a:t>
            </a:r>
            <a:r>
              <a:rPr lang="zh-CN" altLang="en-US" sz="2800" dirty="0" smtClean="0">
                <a:solidFill>
                  <a:srgbClr val="FF0000"/>
                </a:solidFill>
                <a:latin typeface="宋体" pitchFamily="2" charset="-122"/>
              </a:rPr>
              <a:t>法</a:t>
            </a:r>
            <a:endParaRPr lang="zh-CN" altLang="en-US" sz="2800" dirty="0">
              <a:solidFill>
                <a:srgbClr val="FF0000"/>
              </a:solidFill>
              <a:latin typeface="宋体" pitchFamily="2" charset="-122"/>
            </a:endParaRPr>
          </a:p>
        </p:txBody>
      </p:sp>
      <p:grpSp>
        <p:nvGrpSpPr>
          <p:cNvPr id="2" name="Group 8"/>
          <p:cNvGrpSpPr>
            <a:grpSpLocks/>
          </p:cNvGrpSpPr>
          <p:nvPr/>
        </p:nvGrpSpPr>
        <p:grpSpPr bwMode="auto">
          <a:xfrm>
            <a:off x="801688" y="1390650"/>
            <a:ext cx="2917825" cy="2146300"/>
            <a:chOff x="3244" y="249"/>
            <a:chExt cx="1838" cy="1352"/>
          </a:xfrm>
        </p:grpSpPr>
        <p:sp>
          <p:nvSpPr>
            <p:cNvPr id="71736" name="Line 9"/>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71737" name="Line 10"/>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71738" name="Oval 11"/>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1739" name="Line 12"/>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71740" name="Line 13"/>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71741" name="Oval 14"/>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1742" name="Line 15"/>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71743" name="Oval 16"/>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71696" name="Object 17"/>
            <p:cNvGraphicFramePr>
              <a:graphicFrameLocks noChangeAspect="1"/>
            </p:cNvGraphicFramePr>
            <p:nvPr/>
          </p:nvGraphicFramePr>
          <p:xfrm>
            <a:off x="4302" y="756"/>
            <a:ext cx="135" cy="159"/>
          </p:xfrm>
          <a:graphic>
            <a:graphicData uri="http://schemas.openxmlformats.org/presentationml/2006/ole">
              <p:oleObj spid="_x0000_s571394" name="公式" r:id="rId4" imgW="114201" imgH="139579" progId="Equation.3">
                <p:embed/>
              </p:oleObj>
            </a:graphicData>
          </a:graphic>
        </p:graphicFrame>
        <p:graphicFrame>
          <p:nvGraphicFramePr>
            <p:cNvPr id="71697" name="Object 18"/>
            <p:cNvGraphicFramePr>
              <a:graphicFrameLocks noChangeAspect="1"/>
            </p:cNvGraphicFramePr>
            <p:nvPr/>
          </p:nvGraphicFramePr>
          <p:xfrm>
            <a:off x="3909" y="1042"/>
            <a:ext cx="139" cy="187"/>
          </p:xfrm>
          <a:graphic>
            <a:graphicData uri="http://schemas.openxmlformats.org/presentationml/2006/ole">
              <p:oleObj spid="_x0000_s571395" name="公式" r:id="rId5" imgW="126725" imgH="177415" progId="Equation.3">
                <p:embed/>
              </p:oleObj>
            </a:graphicData>
          </a:graphic>
        </p:graphicFrame>
        <p:graphicFrame>
          <p:nvGraphicFramePr>
            <p:cNvPr id="71698" name="Object 19"/>
            <p:cNvGraphicFramePr>
              <a:graphicFrameLocks noChangeAspect="1"/>
            </p:cNvGraphicFramePr>
            <p:nvPr/>
          </p:nvGraphicFramePr>
          <p:xfrm>
            <a:off x="4299" y="1220"/>
            <a:ext cx="130" cy="152"/>
          </p:xfrm>
          <a:graphic>
            <a:graphicData uri="http://schemas.openxmlformats.org/presentationml/2006/ole">
              <p:oleObj spid="_x0000_s571396" name="公式" r:id="rId6" imgW="114201" imgH="139579" progId="Equation.3">
                <p:embed/>
              </p:oleObj>
            </a:graphicData>
          </a:graphic>
        </p:graphicFrame>
        <p:sp>
          <p:nvSpPr>
            <p:cNvPr id="71744" name="Line 20"/>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71745" name="Line 21"/>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71746" name="Line 22"/>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71747" name="Oval 23"/>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1748" name="Oval 24"/>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699" name="Object 25"/>
            <p:cNvGraphicFramePr>
              <a:graphicFrameLocks noChangeAspect="1"/>
            </p:cNvGraphicFramePr>
            <p:nvPr/>
          </p:nvGraphicFramePr>
          <p:xfrm>
            <a:off x="4252" y="926"/>
            <a:ext cx="210" cy="218"/>
          </p:xfrm>
          <a:graphic>
            <a:graphicData uri="http://schemas.openxmlformats.org/presentationml/2006/ole">
              <p:oleObj spid="_x0000_s571397" name="公式" r:id="rId7" imgW="152268" imgH="164957" progId="Equation.3">
                <p:embed/>
              </p:oleObj>
            </a:graphicData>
          </a:graphic>
        </p:graphicFrame>
        <p:graphicFrame>
          <p:nvGraphicFramePr>
            <p:cNvPr id="71700" name="Object 26"/>
            <p:cNvGraphicFramePr>
              <a:graphicFrameLocks noChangeAspect="1"/>
            </p:cNvGraphicFramePr>
            <p:nvPr/>
          </p:nvGraphicFramePr>
          <p:xfrm>
            <a:off x="3318" y="977"/>
            <a:ext cx="153" cy="147"/>
          </p:xfrm>
          <a:graphic>
            <a:graphicData uri="http://schemas.openxmlformats.org/presentationml/2006/ole">
              <p:oleObj spid="_x0000_s571398" name="公式" r:id="rId8" imgW="139700" imgH="139700" progId="Equation.3">
                <p:embed/>
              </p:oleObj>
            </a:graphicData>
          </a:graphic>
        </p:graphicFrame>
        <p:graphicFrame>
          <p:nvGraphicFramePr>
            <p:cNvPr id="71701" name="Object 27"/>
            <p:cNvGraphicFramePr>
              <a:graphicFrameLocks noChangeAspect="1"/>
            </p:cNvGraphicFramePr>
            <p:nvPr/>
          </p:nvGraphicFramePr>
          <p:xfrm>
            <a:off x="3336" y="1469"/>
            <a:ext cx="153" cy="81"/>
          </p:xfrm>
          <a:graphic>
            <a:graphicData uri="http://schemas.openxmlformats.org/presentationml/2006/ole">
              <p:oleObj spid="_x0000_s571399" name="公式" r:id="rId9" imgW="139518" imgH="76101" progId="Equation.3">
                <p:embed/>
              </p:oleObj>
            </a:graphicData>
          </a:graphic>
        </p:graphicFrame>
        <p:graphicFrame>
          <p:nvGraphicFramePr>
            <p:cNvPr id="71702" name="Object 28"/>
            <p:cNvGraphicFramePr>
              <a:graphicFrameLocks noChangeAspect="1"/>
            </p:cNvGraphicFramePr>
            <p:nvPr/>
          </p:nvGraphicFramePr>
          <p:xfrm>
            <a:off x="3244" y="1119"/>
            <a:ext cx="314" cy="269"/>
          </p:xfrm>
          <a:graphic>
            <a:graphicData uri="http://schemas.openxmlformats.org/presentationml/2006/ole">
              <p:oleObj spid="_x0000_s571400" name="公式" r:id="rId10" imgW="241091" imgH="215713" progId="Equation.3">
                <p:embed/>
              </p:oleObj>
            </a:graphicData>
          </a:graphic>
        </p:graphicFrame>
        <p:sp>
          <p:nvSpPr>
            <p:cNvPr id="71749" name="Line 29"/>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703" name="Object 30"/>
            <p:cNvGraphicFramePr>
              <a:graphicFrameLocks noChangeAspect="1"/>
            </p:cNvGraphicFramePr>
            <p:nvPr/>
          </p:nvGraphicFramePr>
          <p:xfrm>
            <a:off x="3698" y="712"/>
            <a:ext cx="167" cy="227"/>
          </p:xfrm>
          <a:graphic>
            <a:graphicData uri="http://schemas.openxmlformats.org/presentationml/2006/ole">
              <p:oleObj spid="_x0000_s571401" name="公式" r:id="rId11" imgW="152268" imgH="215713" progId="Equation.3">
                <p:embed/>
              </p:oleObj>
            </a:graphicData>
          </a:graphic>
        </p:graphicFrame>
        <p:sp>
          <p:nvSpPr>
            <p:cNvPr id="71750" name="Line 31"/>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1704" name="Object 32"/>
            <p:cNvGraphicFramePr>
              <a:graphicFrameLocks noChangeAspect="1"/>
            </p:cNvGraphicFramePr>
            <p:nvPr/>
          </p:nvGraphicFramePr>
          <p:xfrm>
            <a:off x="4460" y="249"/>
            <a:ext cx="167" cy="240"/>
          </p:xfrm>
          <a:graphic>
            <a:graphicData uri="http://schemas.openxmlformats.org/presentationml/2006/ole">
              <p:oleObj spid="_x0000_s571402" name="公式" r:id="rId12" imgW="152334" imgH="228501" progId="Equation.3">
                <p:embed/>
              </p:oleObj>
            </a:graphicData>
          </a:graphic>
        </p:graphicFrame>
        <p:graphicFrame>
          <p:nvGraphicFramePr>
            <p:cNvPr id="71705" name="Object 33"/>
            <p:cNvGraphicFramePr>
              <a:graphicFrameLocks noChangeAspect="1"/>
            </p:cNvGraphicFramePr>
            <p:nvPr/>
          </p:nvGraphicFramePr>
          <p:xfrm>
            <a:off x="4861" y="484"/>
            <a:ext cx="153" cy="147"/>
          </p:xfrm>
          <a:graphic>
            <a:graphicData uri="http://schemas.openxmlformats.org/presentationml/2006/ole">
              <p:oleObj spid="_x0000_s571403" name="公式" r:id="rId13" imgW="139700" imgH="139700" progId="Equation.3">
                <p:embed/>
              </p:oleObj>
            </a:graphicData>
          </a:graphic>
        </p:graphicFrame>
        <p:graphicFrame>
          <p:nvGraphicFramePr>
            <p:cNvPr id="71706" name="Object 34"/>
            <p:cNvGraphicFramePr>
              <a:graphicFrameLocks noChangeAspect="1"/>
            </p:cNvGraphicFramePr>
            <p:nvPr/>
          </p:nvGraphicFramePr>
          <p:xfrm>
            <a:off x="4886" y="1520"/>
            <a:ext cx="153" cy="81"/>
          </p:xfrm>
          <a:graphic>
            <a:graphicData uri="http://schemas.openxmlformats.org/presentationml/2006/ole">
              <p:oleObj spid="_x0000_s571404" name="公式" r:id="rId14" imgW="139518" imgH="76101" progId="Equation.3">
                <p:embed/>
              </p:oleObj>
            </a:graphicData>
          </a:graphic>
        </p:graphicFrame>
        <p:graphicFrame>
          <p:nvGraphicFramePr>
            <p:cNvPr id="71707" name="Object 35"/>
            <p:cNvGraphicFramePr>
              <a:graphicFrameLocks noChangeAspect="1"/>
            </p:cNvGraphicFramePr>
            <p:nvPr/>
          </p:nvGraphicFramePr>
          <p:xfrm>
            <a:off x="4768" y="910"/>
            <a:ext cx="314" cy="285"/>
          </p:xfrm>
          <a:graphic>
            <a:graphicData uri="http://schemas.openxmlformats.org/presentationml/2006/ole">
              <p:oleObj spid="_x0000_s571405" name="公式" r:id="rId15" imgW="241300" imgH="228600" progId="Equation.3">
                <p:embed/>
              </p:oleObj>
            </a:graphicData>
          </a:graphic>
        </p:graphicFrame>
      </p:grpSp>
      <p:sp>
        <p:nvSpPr>
          <p:cNvPr id="67" name="Text Box 60"/>
          <p:cNvSpPr txBox="1">
            <a:spLocks noChangeArrowheads="1"/>
          </p:cNvSpPr>
          <p:nvPr/>
        </p:nvSpPr>
        <p:spPr bwMode="auto">
          <a:xfrm>
            <a:off x="6000750" y="3454400"/>
            <a:ext cx="2936875"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dirty="0"/>
              <a:t>微变等效</a:t>
            </a:r>
            <a:r>
              <a:rPr lang="zh-CN" altLang="en-US" dirty="0" smtClean="0"/>
              <a:t>模型</a:t>
            </a:r>
            <a:endParaRPr lang="zh-CN" altLang="en-US" dirty="0"/>
          </a:p>
        </p:txBody>
      </p:sp>
      <p:grpSp>
        <p:nvGrpSpPr>
          <p:cNvPr id="3" name="Group 113"/>
          <p:cNvGrpSpPr>
            <a:grpSpLocks/>
          </p:cNvGrpSpPr>
          <p:nvPr/>
        </p:nvGrpSpPr>
        <p:grpSpPr bwMode="auto">
          <a:xfrm>
            <a:off x="5207000" y="1390650"/>
            <a:ext cx="3175000" cy="2054225"/>
            <a:chOff x="3141" y="2312"/>
            <a:chExt cx="2000" cy="1294"/>
          </a:xfrm>
        </p:grpSpPr>
        <p:grpSp>
          <p:nvGrpSpPr>
            <p:cNvPr id="5" name="Group 62"/>
            <p:cNvGrpSpPr>
              <a:grpSpLocks/>
            </p:cNvGrpSpPr>
            <p:nvPr/>
          </p:nvGrpSpPr>
          <p:grpSpPr bwMode="auto">
            <a:xfrm>
              <a:off x="4597" y="2316"/>
              <a:ext cx="229" cy="240"/>
              <a:chOff x="3489" y="2393"/>
              <a:chExt cx="229" cy="240"/>
            </a:xfrm>
          </p:grpSpPr>
          <p:sp>
            <p:nvSpPr>
              <p:cNvPr id="71735" name="Line 63"/>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1695" name="Object 64"/>
              <p:cNvGraphicFramePr>
                <a:graphicFrameLocks noChangeAspect="1"/>
              </p:cNvGraphicFramePr>
              <p:nvPr/>
            </p:nvGraphicFramePr>
            <p:xfrm>
              <a:off x="3540" y="2393"/>
              <a:ext cx="154" cy="240"/>
            </p:xfrm>
            <a:graphic>
              <a:graphicData uri="http://schemas.openxmlformats.org/presentationml/2006/ole">
                <p:oleObj spid="_x0000_s571406" name="公式" r:id="rId16" imgW="139700" imgH="228600" progId="Equation.3">
                  <p:embed/>
                </p:oleObj>
              </a:graphicData>
            </a:graphic>
          </p:graphicFrame>
        </p:grpSp>
        <p:sp>
          <p:nvSpPr>
            <p:cNvPr id="71717" name="Oval 66"/>
            <p:cNvSpPr>
              <a:spLocks noChangeArrowheads="1"/>
            </p:cNvSpPr>
            <p:nvPr/>
          </p:nvSpPr>
          <p:spPr bwMode="auto">
            <a:xfrm>
              <a:off x="3869" y="33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1718" name="Oval 67"/>
            <p:cNvSpPr>
              <a:spLocks noChangeArrowheads="1"/>
            </p:cNvSpPr>
            <p:nvPr/>
          </p:nvSpPr>
          <p:spPr bwMode="auto">
            <a:xfrm>
              <a:off x="4292" y="3383"/>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71719" name="Line 69"/>
            <p:cNvSpPr>
              <a:spLocks noChangeShapeType="1"/>
            </p:cNvSpPr>
            <p:nvPr/>
          </p:nvSpPr>
          <p:spPr bwMode="auto">
            <a:xfrm flipV="1">
              <a:off x="4326" y="2643"/>
              <a:ext cx="0" cy="786"/>
            </a:xfrm>
            <a:prstGeom prst="line">
              <a:avLst/>
            </a:prstGeom>
            <a:noFill/>
            <a:ln w="12700">
              <a:solidFill>
                <a:schemeClr val="tx1"/>
              </a:solidFill>
              <a:round/>
              <a:headEnd/>
              <a:tailEnd/>
            </a:ln>
          </p:spPr>
          <p:txBody>
            <a:bodyPr/>
            <a:lstStyle/>
            <a:p>
              <a:endParaRPr lang="zh-CN" altLang="en-US"/>
            </a:p>
          </p:txBody>
        </p:sp>
        <p:sp>
          <p:nvSpPr>
            <p:cNvPr id="71720" name="Line 72"/>
            <p:cNvSpPr>
              <a:spLocks noChangeShapeType="1"/>
            </p:cNvSpPr>
            <p:nvPr/>
          </p:nvSpPr>
          <p:spPr bwMode="auto">
            <a:xfrm>
              <a:off x="4334" y="2647"/>
              <a:ext cx="654" cy="0"/>
            </a:xfrm>
            <a:prstGeom prst="line">
              <a:avLst/>
            </a:prstGeom>
            <a:noFill/>
            <a:ln w="12700">
              <a:solidFill>
                <a:schemeClr val="tx1"/>
              </a:solidFill>
              <a:round/>
              <a:headEnd/>
              <a:tailEnd/>
            </a:ln>
          </p:spPr>
          <p:txBody>
            <a:bodyPr/>
            <a:lstStyle/>
            <a:p>
              <a:endParaRPr lang="zh-CN" altLang="en-US"/>
            </a:p>
          </p:txBody>
        </p:sp>
        <p:sp>
          <p:nvSpPr>
            <p:cNvPr id="71721" name="Line 74"/>
            <p:cNvSpPr>
              <a:spLocks noChangeShapeType="1"/>
            </p:cNvSpPr>
            <p:nvPr/>
          </p:nvSpPr>
          <p:spPr bwMode="auto">
            <a:xfrm flipH="1">
              <a:off x="3312" y="2636"/>
              <a:ext cx="591" cy="0"/>
            </a:xfrm>
            <a:prstGeom prst="line">
              <a:avLst/>
            </a:prstGeom>
            <a:noFill/>
            <a:ln w="12700">
              <a:solidFill>
                <a:schemeClr val="tx1"/>
              </a:solidFill>
              <a:round/>
              <a:headEnd/>
              <a:tailEnd/>
            </a:ln>
          </p:spPr>
          <p:txBody>
            <a:bodyPr/>
            <a:lstStyle/>
            <a:p>
              <a:endParaRPr lang="zh-CN" altLang="en-US"/>
            </a:p>
          </p:txBody>
        </p:sp>
        <p:sp>
          <p:nvSpPr>
            <p:cNvPr id="71722" name="Line 75"/>
            <p:cNvSpPr>
              <a:spLocks noChangeShapeType="1"/>
            </p:cNvSpPr>
            <p:nvPr/>
          </p:nvSpPr>
          <p:spPr bwMode="auto">
            <a:xfrm>
              <a:off x="3286" y="3416"/>
              <a:ext cx="1728" cy="0"/>
            </a:xfrm>
            <a:prstGeom prst="line">
              <a:avLst/>
            </a:prstGeom>
            <a:noFill/>
            <a:ln w="12700">
              <a:solidFill>
                <a:schemeClr val="tx1"/>
              </a:solidFill>
              <a:round/>
              <a:headEnd/>
              <a:tailEnd/>
            </a:ln>
          </p:spPr>
          <p:txBody>
            <a:bodyPr/>
            <a:lstStyle/>
            <a:p>
              <a:endParaRPr lang="zh-CN" altLang="en-US"/>
            </a:p>
          </p:txBody>
        </p:sp>
        <p:sp>
          <p:nvSpPr>
            <p:cNvPr id="71723" name="Line 76"/>
            <p:cNvSpPr>
              <a:spLocks noChangeShapeType="1"/>
            </p:cNvSpPr>
            <p:nvPr/>
          </p:nvSpPr>
          <p:spPr bwMode="auto">
            <a:xfrm flipV="1">
              <a:off x="3903" y="2647"/>
              <a:ext cx="0" cy="775"/>
            </a:xfrm>
            <a:prstGeom prst="line">
              <a:avLst/>
            </a:prstGeom>
            <a:noFill/>
            <a:ln w="12700">
              <a:solidFill>
                <a:schemeClr val="tx1"/>
              </a:solidFill>
              <a:round/>
              <a:headEnd/>
              <a:tailEnd/>
            </a:ln>
          </p:spPr>
          <p:txBody>
            <a:bodyPr/>
            <a:lstStyle/>
            <a:p>
              <a:endParaRPr lang="zh-CN" altLang="en-US"/>
            </a:p>
          </p:txBody>
        </p:sp>
        <p:graphicFrame>
          <p:nvGraphicFramePr>
            <p:cNvPr id="71683" name="Object 77"/>
            <p:cNvGraphicFramePr>
              <a:graphicFrameLocks noChangeAspect="1"/>
            </p:cNvGraphicFramePr>
            <p:nvPr/>
          </p:nvGraphicFramePr>
          <p:xfrm>
            <a:off x="3192" y="2670"/>
            <a:ext cx="178" cy="171"/>
          </p:xfrm>
          <a:graphic>
            <a:graphicData uri="http://schemas.openxmlformats.org/presentationml/2006/ole">
              <p:oleObj spid="_x0000_s571407" name="公式" r:id="rId17" imgW="139700" imgH="139700" progId="Equation.3">
                <p:embed/>
              </p:oleObj>
            </a:graphicData>
          </a:graphic>
        </p:graphicFrame>
        <p:graphicFrame>
          <p:nvGraphicFramePr>
            <p:cNvPr id="71684" name="Object 78"/>
            <p:cNvGraphicFramePr>
              <a:graphicFrameLocks noChangeAspect="1"/>
            </p:cNvGraphicFramePr>
            <p:nvPr/>
          </p:nvGraphicFramePr>
          <p:xfrm>
            <a:off x="3192" y="3295"/>
            <a:ext cx="153" cy="81"/>
          </p:xfrm>
          <a:graphic>
            <a:graphicData uri="http://schemas.openxmlformats.org/presentationml/2006/ole">
              <p:oleObj spid="_x0000_s571408" name="公式" r:id="rId18" imgW="139518" imgH="76101" progId="Equation.3">
                <p:embed/>
              </p:oleObj>
            </a:graphicData>
          </a:graphic>
        </p:graphicFrame>
        <p:graphicFrame>
          <p:nvGraphicFramePr>
            <p:cNvPr id="71685" name="Object 79"/>
            <p:cNvGraphicFramePr>
              <a:graphicFrameLocks noChangeAspect="1"/>
            </p:cNvGraphicFramePr>
            <p:nvPr/>
          </p:nvGraphicFramePr>
          <p:xfrm>
            <a:off x="3141" y="2912"/>
            <a:ext cx="280" cy="285"/>
          </p:xfrm>
          <a:graphic>
            <a:graphicData uri="http://schemas.openxmlformats.org/presentationml/2006/ole">
              <p:oleObj spid="_x0000_s571409" name="公式" r:id="rId19" imgW="215806" imgH="228501" progId="Equation.3">
                <p:embed/>
              </p:oleObj>
            </a:graphicData>
          </a:graphic>
        </p:graphicFrame>
        <p:sp>
          <p:nvSpPr>
            <p:cNvPr id="71724" name="Oval 80"/>
            <p:cNvSpPr>
              <a:spLocks noChangeArrowheads="1"/>
            </p:cNvSpPr>
            <p:nvPr/>
          </p:nvSpPr>
          <p:spPr bwMode="auto">
            <a:xfrm>
              <a:off x="3253"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1725" name="Oval 81"/>
            <p:cNvSpPr>
              <a:spLocks noChangeArrowheads="1"/>
            </p:cNvSpPr>
            <p:nvPr/>
          </p:nvSpPr>
          <p:spPr bwMode="auto">
            <a:xfrm>
              <a:off x="3253"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686" name="Object 82"/>
            <p:cNvGraphicFramePr>
              <a:graphicFrameLocks noChangeAspect="1"/>
            </p:cNvGraphicFramePr>
            <p:nvPr/>
          </p:nvGraphicFramePr>
          <p:xfrm>
            <a:off x="4920" y="2670"/>
            <a:ext cx="178" cy="171"/>
          </p:xfrm>
          <a:graphic>
            <a:graphicData uri="http://schemas.openxmlformats.org/presentationml/2006/ole">
              <p:oleObj spid="_x0000_s571410" name="公式" r:id="rId20" imgW="139700" imgH="139700" progId="Equation.3">
                <p:embed/>
              </p:oleObj>
            </a:graphicData>
          </a:graphic>
        </p:graphicFrame>
        <p:graphicFrame>
          <p:nvGraphicFramePr>
            <p:cNvPr id="71687" name="Object 83"/>
            <p:cNvGraphicFramePr>
              <a:graphicFrameLocks noChangeAspect="1"/>
            </p:cNvGraphicFramePr>
            <p:nvPr/>
          </p:nvGraphicFramePr>
          <p:xfrm>
            <a:off x="4920" y="3295"/>
            <a:ext cx="153" cy="81"/>
          </p:xfrm>
          <a:graphic>
            <a:graphicData uri="http://schemas.openxmlformats.org/presentationml/2006/ole">
              <p:oleObj spid="_x0000_s571411" name="公式" r:id="rId21" imgW="139518" imgH="76101" progId="Equation.3">
                <p:embed/>
              </p:oleObj>
            </a:graphicData>
          </a:graphic>
        </p:graphicFrame>
        <p:graphicFrame>
          <p:nvGraphicFramePr>
            <p:cNvPr id="71688" name="Object 84"/>
            <p:cNvGraphicFramePr>
              <a:graphicFrameLocks noChangeAspect="1"/>
            </p:cNvGraphicFramePr>
            <p:nvPr/>
          </p:nvGraphicFramePr>
          <p:xfrm>
            <a:off x="4877" y="2912"/>
            <a:ext cx="264" cy="285"/>
          </p:xfrm>
          <a:graphic>
            <a:graphicData uri="http://schemas.openxmlformats.org/presentationml/2006/ole">
              <p:oleObj spid="_x0000_s571412" name="公式" r:id="rId22" imgW="203112" imgH="228501" progId="Equation.3">
                <p:embed/>
              </p:oleObj>
            </a:graphicData>
          </a:graphic>
        </p:graphicFrame>
        <p:sp>
          <p:nvSpPr>
            <p:cNvPr id="71726" name="Oval 85"/>
            <p:cNvSpPr>
              <a:spLocks noChangeArrowheads="1"/>
            </p:cNvSpPr>
            <p:nvPr/>
          </p:nvSpPr>
          <p:spPr bwMode="auto">
            <a:xfrm>
              <a:off x="4981"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1727" name="Oval 86"/>
            <p:cNvSpPr>
              <a:spLocks noChangeArrowheads="1"/>
            </p:cNvSpPr>
            <p:nvPr/>
          </p:nvSpPr>
          <p:spPr bwMode="auto">
            <a:xfrm>
              <a:off x="4981"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689" name="Object 89"/>
            <p:cNvGraphicFramePr>
              <a:graphicFrameLocks noChangeAspect="1"/>
            </p:cNvGraphicFramePr>
            <p:nvPr/>
          </p:nvGraphicFramePr>
          <p:xfrm>
            <a:off x="3213" y="2393"/>
            <a:ext cx="139" cy="186"/>
          </p:xfrm>
          <a:graphic>
            <a:graphicData uri="http://schemas.openxmlformats.org/presentationml/2006/ole">
              <p:oleObj spid="_x0000_s571413" name="公式" r:id="rId23" imgW="126725" imgH="177415" progId="Equation.3">
                <p:embed/>
              </p:oleObj>
            </a:graphicData>
          </a:graphic>
        </p:graphicFrame>
        <p:graphicFrame>
          <p:nvGraphicFramePr>
            <p:cNvPr id="71690" name="Object 90"/>
            <p:cNvGraphicFramePr>
              <a:graphicFrameLocks noChangeAspect="1"/>
            </p:cNvGraphicFramePr>
            <p:nvPr/>
          </p:nvGraphicFramePr>
          <p:xfrm>
            <a:off x="4974" y="2443"/>
            <a:ext cx="125" cy="147"/>
          </p:xfrm>
          <a:graphic>
            <a:graphicData uri="http://schemas.openxmlformats.org/presentationml/2006/ole">
              <p:oleObj spid="_x0000_s571414" name="公式" r:id="rId24" imgW="114201" imgH="139579" progId="Equation.3">
                <p:embed/>
              </p:oleObj>
            </a:graphicData>
          </a:graphic>
        </p:graphicFrame>
        <p:graphicFrame>
          <p:nvGraphicFramePr>
            <p:cNvPr id="71691" name="Object 91"/>
            <p:cNvGraphicFramePr>
              <a:graphicFrameLocks noChangeAspect="1"/>
            </p:cNvGraphicFramePr>
            <p:nvPr/>
          </p:nvGraphicFramePr>
          <p:xfrm>
            <a:off x="4267" y="3459"/>
            <a:ext cx="125" cy="147"/>
          </p:xfrm>
          <a:graphic>
            <a:graphicData uri="http://schemas.openxmlformats.org/presentationml/2006/ole">
              <p:oleObj spid="_x0000_s571415" name="公式" r:id="rId25" imgW="114201" imgH="139579" progId="Equation.3">
                <p:embed/>
              </p:oleObj>
            </a:graphicData>
          </a:graphic>
        </p:graphicFrame>
        <p:graphicFrame>
          <p:nvGraphicFramePr>
            <p:cNvPr id="71692" name="Object 93"/>
            <p:cNvGraphicFramePr>
              <a:graphicFrameLocks noChangeAspect="1"/>
            </p:cNvGraphicFramePr>
            <p:nvPr/>
          </p:nvGraphicFramePr>
          <p:xfrm>
            <a:off x="3464" y="2312"/>
            <a:ext cx="153" cy="240"/>
          </p:xfrm>
          <a:graphic>
            <a:graphicData uri="http://schemas.openxmlformats.org/presentationml/2006/ole">
              <p:oleObj spid="_x0000_s571416" name="公式" r:id="rId26" imgW="139700" imgH="228600" progId="Equation.3">
                <p:embed/>
              </p:oleObj>
            </a:graphicData>
          </a:graphic>
        </p:graphicFrame>
        <p:sp>
          <p:nvSpPr>
            <p:cNvPr id="71728" name="Line 94"/>
            <p:cNvSpPr>
              <a:spLocks noChangeShapeType="1"/>
            </p:cNvSpPr>
            <p:nvPr/>
          </p:nvSpPr>
          <p:spPr bwMode="auto">
            <a:xfrm rot="10800000" flipH="1">
              <a:off x="3439" y="2570"/>
              <a:ext cx="254" cy="0"/>
            </a:xfrm>
            <a:prstGeom prst="line">
              <a:avLst/>
            </a:prstGeom>
            <a:noFill/>
            <a:ln w="12700">
              <a:solidFill>
                <a:schemeClr val="tx1"/>
              </a:solidFill>
              <a:round/>
              <a:headEnd/>
              <a:tailEnd type="triangle" w="med" len="lg"/>
            </a:ln>
          </p:spPr>
          <p:txBody>
            <a:bodyPr/>
            <a:lstStyle/>
            <a:p>
              <a:endParaRPr lang="zh-CN" altLang="en-US"/>
            </a:p>
          </p:txBody>
        </p:sp>
        <p:sp>
          <p:nvSpPr>
            <p:cNvPr id="71729" name="Rectangle 95"/>
            <p:cNvSpPr>
              <a:spLocks noChangeArrowheads="1"/>
            </p:cNvSpPr>
            <p:nvPr/>
          </p:nvSpPr>
          <p:spPr bwMode="auto">
            <a:xfrm>
              <a:off x="3845" y="29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1693" name="Object 96"/>
            <p:cNvGraphicFramePr>
              <a:graphicFrameLocks noChangeAspect="1"/>
            </p:cNvGraphicFramePr>
            <p:nvPr/>
          </p:nvGraphicFramePr>
          <p:xfrm>
            <a:off x="3591" y="2923"/>
            <a:ext cx="215" cy="253"/>
          </p:xfrm>
          <a:graphic>
            <a:graphicData uri="http://schemas.openxmlformats.org/presentationml/2006/ole">
              <p:oleObj spid="_x0000_s571417" name="公式" r:id="rId27" imgW="190500" imgH="228600" progId="Equation.3">
                <p:embed/>
              </p:oleObj>
            </a:graphicData>
          </a:graphic>
        </p:graphicFrame>
        <p:grpSp>
          <p:nvGrpSpPr>
            <p:cNvPr id="6" name="Group 97"/>
            <p:cNvGrpSpPr>
              <a:grpSpLocks/>
            </p:cNvGrpSpPr>
            <p:nvPr/>
          </p:nvGrpSpPr>
          <p:grpSpPr bwMode="auto">
            <a:xfrm>
              <a:off x="4173" y="2875"/>
              <a:ext cx="655" cy="381"/>
              <a:chOff x="4242" y="3252"/>
              <a:chExt cx="655" cy="381"/>
            </a:xfrm>
          </p:grpSpPr>
          <p:grpSp>
            <p:nvGrpSpPr>
              <p:cNvPr id="7" name="Group 98"/>
              <p:cNvGrpSpPr>
                <a:grpSpLocks/>
              </p:cNvGrpSpPr>
              <p:nvPr/>
            </p:nvGrpSpPr>
            <p:grpSpPr bwMode="auto">
              <a:xfrm>
                <a:off x="4242" y="3252"/>
                <a:ext cx="305" cy="356"/>
                <a:chOff x="2068" y="1449"/>
                <a:chExt cx="305" cy="356"/>
              </a:xfrm>
            </p:grpSpPr>
            <p:sp>
              <p:nvSpPr>
                <p:cNvPr id="71733" name="AutoShape 99"/>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71734" name="Line 100"/>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71732" name="Line 101"/>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1694" name="Object 102"/>
              <p:cNvGraphicFramePr>
                <a:graphicFrameLocks noChangeAspect="1"/>
              </p:cNvGraphicFramePr>
              <p:nvPr/>
            </p:nvGraphicFramePr>
            <p:xfrm>
              <a:off x="4625" y="3329"/>
              <a:ext cx="272" cy="253"/>
            </p:xfrm>
            <a:graphic>
              <a:graphicData uri="http://schemas.openxmlformats.org/presentationml/2006/ole">
                <p:oleObj spid="_x0000_s571418" name="公式" r:id="rId28" imgW="241300" imgH="228600" progId="Equation.3">
                  <p:embed/>
                </p:oleObj>
              </a:graphicData>
            </a:graphic>
          </p:graphicFrame>
        </p:grpSp>
      </p:grpSp>
      <p:graphicFrame>
        <p:nvGraphicFramePr>
          <p:cNvPr id="4" name="Object 11"/>
          <p:cNvGraphicFramePr>
            <a:graphicFrameLocks noChangeAspect="1"/>
          </p:cNvGraphicFramePr>
          <p:nvPr/>
        </p:nvGraphicFramePr>
        <p:xfrm>
          <a:off x="1992313" y="3905250"/>
          <a:ext cx="3789362" cy="912813"/>
        </p:xfrm>
        <a:graphic>
          <a:graphicData uri="http://schemas.openxmlformats.org/presentationml/2006/ole">
            <p:oleObj spid="_x0000_s571419" name="公式" r:id="rId29" imgW="1879600" imgH="457200" progId="Equation.3">
              <p:embed/>
            </p:oleObj>
          </a:graphicData>
        </a:graphic>
      </p:graphicFrame>
      <p:sp>
        <p:nvSpPr>
          <p:cNvPr id="105" name="Text Box 7"/>
          <p:cNvSpPr txBox="1">
            <a:spLocks noChangeArrowheads="1"/>
          </p:cNvSpPr>
          <p:nvPr/>
        </p:nvSpPr>
        <p:spPr bwMode="auto">
          <a:xfrm>
            <a:off x="1285852" y="5143512"/>
            <a:ext cx="6715172" cy="461665"/>
          </a:xfrm>
          <a:prstGeom prst="rect">
            <a:avLst/>
          </a:prstGeom>
          <a:solidFill>
            <a:schemeClr val="bg1"/>
          </a:solidFill>
          <a:ln w="19050">
            <a:solidFill>
              <a:schemeClr val="accent2"/>
            </a:solidFill>
            <a:miter lim="800000"/>
            <a:headEnd/>
            <a:tailEnd/>
          </a:ln>
        </p:spPr>
        <p:txBody>
          <a:bodyPr wrap="square">
            <a:spAutoFit/>
          </a:bodyPr>
          <a:lstStyle/>
          <a:p>
            <a:pPr>
              <a:spcBef>
                <a:spcPct val="50000"/>
              </a:spcBef>
            </a:pPr>
            <a:r>
              <a:rPr kumimoji="1" lang="en-US" altLang="zh-CN" sz="2400" dirty="0"/>
              <a:t>PNP</a:t>
            </a:r>
            <a:r>
              <a:rPr kumimoji="1" lang="zh-CN" altLang="en-US" sz="2400" dirty="0"/>
              <a:t>型</a:t>
            </a:r>
            <a:r>
              <a:rPr kumimoji="1" lang="en-US" altLang="zh-CN" sz="2400" dirty="0"/>
              <a:t>BJT</a:t>
            </a:r>
            <a:r>
              <a:rPr kumimoji="1" lang="zh-CN" altLang="en-US" sz="2400" dirty="0"/>
              <a:t>与</a:t>
            </a:r>
            <a:r>
              <a:rPr kumimoji="1" lang="en-US" altLang="zh-CN" sz="2400" dirty="0"/>
              <a:t>NPN</a:t>
            </a:r>
            <a:r>
              <a:rPr kumimoji="1" lang="zh-CN" altLang="en-US" sz="2400" dirty="0"/>
              <a:t>型</a:t>
            </a:r>
            <a:r>
              <a:rPr kumimoji="1" lang="en-US" altLang="zh-CN" sz="2400" dirty="0"/>
              <a:t>BJT</a:t>
            </a:r>
            <a:r>
              <a:rPr kumimoji="1" lang="zh-CN" altLang="en-US" sz="2400" dirty="0"/>
              <a:t>的小信号模型相同。</a:t>
            </a:r>
          </a:p>
        </p:txBody>
      </p:sp>
      <p:sp>
        <p:nvSpPr>
          <p:cNvPr id="71713" name="日期占位符 1"/>
          <p:cNvSpPr>
            <a:spLocks noGrp="1"/>
          </p:cNvSpPr>
          <p:nvPr>
            <p:ph type="dt" sz="quarter" idx="10"/>
          </p:nvPr>
        </p:nvSpPr>
        <p:spPr>
          <a:xfrm>
            <a:off x="457200" y="6524625"/>
            <a:ext cx="2133600" cy="476250"/>
          </a:xfrm>
          <a:noFill/>
        </p:spPr>
        <p:txBody>
          <a:bodyPr/>
          <a:lstStyle/>
          <a:p>
            <a:fld id="{11BC5089-EEB4-4DDB-B3D7-54315E8C82C4}" type="datetime1">
              <a:rPr lang="zh-CN" altLang="en-US" smtClean="0">
                <a:latin typeface="Arial" pitchFamily="34" charset="0"/>
              </a:rPr>
              <a:pPr/>
              <a:t>2019-10-16</a:t>
            </a:fld>
            <a:endParaRPr lang="en-US" altLang="zh-CN" smtClean="0">
              <a:latin typeface="Arial" pitchFamily="34" charset="0"/>
            </a:endParaRPr>
          </a:p>
        </p:txBody>
      </p:sp>
      <p:sp>
        <p:nvSpPr>
          <p:cNvPr id="71714"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71715" name="灯片编号占位符 3"/>
          <p:cNvSpPr>
            <a:spLocks noGrp="1"/>
          </p:cNvSpPr>
          <p:nvPr>
            <p:ph type="sldNum" sz="quarter" idx="12"/>
          </p:nvPr>
        </p:nvSpPr>
        <p:spPr>
          <a:xfrm>
            <a:off x="6553200" y="6524625"/>
            <a:ext cx="2133600" cy="476250"/>
          </a:xfrm>
          <a:noFill/>
        </p:spPr>
        <p:txBody>
          <a:bodyPr/>
          <a:lstStyle/>
          <a:p>
            <a:fld id="{FB9B3D3D-835C-43D2-96ED-5B3A3D6A46D7}" type="slidenum">
              <a:rPr lang="en-US" altLang="zh-CN" smtClean="0">
                <a:latin typeface="Arial" pitchFamily="34" charset="0"/>
              </a:rPr>
              <a:pPr/>
              <a:t>82</a:t>
            </a:fld>
            <a:endParaRPr lang="en-US" altLang="zh-CN" smtClean="0">
              <a:latin typeface="Arial" pitchFamily="34" charset="0"/>
            </a:endParaRPr>
          </a:p>
        </p:txBody>
      </p:sp>
      <p:sp>
        <p:nvSpPr>
          <p:cNvPr id="71" name="Text Box 63"/>
          <p:cNvSpPr txBox="1">
            <a:spLocks noChangeArrowheads="1"/>
          </p:cNvSpPr>
          <p:nvPr/>
        </p:nvSpPr>
        <p:spPr bwMode="auto">
          <a:xfrm>
            <a:off x="285720" y="214290"/>
            <a:ext cx="5929354" cy="525401"/>
          </a:xfrm>
          <a:prstGeom prst="rect">
            <a:avLst/>
          </a:prstGeom>
          <a:solidFill>
            <a:schemeClr val="bg1"/>
          </a:solidFill>
          <a:ln w="9525" algn="ctr">
            <a:noFill/>
            <a:miter lim="800000"/>
            <a:headEnd/>
            <a:tailEnd/>
          </a:ln>
        </p:spPr>
        <p:txBody>
          <a:bodyPr wrap="square" lIns="90000" tIns="46800" rIns="90000" bIns="46800">
            <a:spAutoFit/>
          </a:bodyPr>
          <a:lstStyle/>
          <a:p>
            <a:pPr>
              <a:spcBef>
                <a:spcPct val="50000"/>
              </a:spcBef>
            </a:pPr>
            <a:r>
              <a:rPr lang="zh-CN" altLang="en-US" sz="2800" dirty="0" smtClean="0"/>
              <a:t>二、动态（</a:t>
            </a:r>
            <a:r>
              <a:rPr lang="en-US" altLang="zh-CN" sz="2800" dirty="0" smtClean="0">
                <a:latin typeface="+mn-ea"/>
              </a:rPr>
              <a:t>A</a:t>
            </a:r>
            <a:r>
              <a:rPr lang="en-US" altLang="zh-CN" sz="2800" baseline="-25000" dirty="0" smtClean="0">
                <a:latin typeface="+mn-ea"/>
              </a:rPr>
              <a:t>v</a:t>
            </a:r>
            <a:r>
              <a:rPr lang="zh-CN" altLang="en-US" sz="2800" dirty="0" smtClean="0"/>
              <a:t>、</a:t>
            </a:r>
            <a:r>
              <a:rPr lang="en-US" altLang="zh-CN" sz="2800" dirty="0" err="1" smtClean="0"/>
              <a:t>R</a:t>
            </a:r>
            <a:r>
              <a:rPr lang="en-US" altLang="zh-CN" sz="2800" baseline="-25000" dirty="0" err="1" smtClean="0"/>
              <a:t>i</a:t>
            </a:r>
            <a:r>
              <a:rPr lang="zh-CN" altLang="en-US" sz="2800" dirty="0" smtClean="0"/>
              <a:t>、</a:t>
            </a:r>
            <a:r>
              <a:rPr lang="en-US" altLang="zh-CN" sz="2800" dirty="0" smtClean="0"/>
              <a:t> R</a:t>
            </a:r>
            <a:r>
              <a:rPr lang="en-US" altLang="zh-CN" sz="2800" baseline="-25000" dirty="0" smtClean="0"/>
              <a:t>o </a:t>
            </a:r>
            <a:r>
              <a:rPr lang="zh-CN" altLang="en-US" sz="2800" dirty="0" smtClean="0"/>
              <a:t>）</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blinds(horizontal)">
                                      <p:cBhvr>
                                        <p:cTn id="10" dur="500"/>
                                        <p:tgtEl>
                                          <p:spTgt spid="67"/>
                                        </p:tgtEl>
                                      </p:cBhvr>
                                    </p:animEffect>
                                  </p:childTnLst>
                                </p:cTn>
                              </p:par>
                            </p:childTnLst>
                          </p:cTn>
                        </p:par>
                        <p:par>
                          <p:cTn id="11" fill="hold">
                            <p:stCondLst>
                              <p:cond delay="500"/>
                            </p:stCondLst>
                            <p:childTnLst>
                              <p:par>
                                <p:cTn id="12" presetID="18" presetClass="entr" presetSubtype="6"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strips(downRigh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grpId="0" nodeType="clickEffect">
                                  <p:stCondLst>
                                    <p:cond delay="0"/>
                                  </p:stCondLst>
                                  <p:childTnLst>
                                    <p:set>
                                      <p:cBhvr>
                                        <p:cTn id="18" dur="1" fill="hold">
                                          <p:stCondLst>
                                            <p:cond delay="0"/>
                                          </p:stCondLst>
                                        </p:cTn>
                                        <p:tgtEl>
                                          <p:spTgt spid="105"/>
                                        </p:tgtEl>
                                        <p:attrNameLst>
                                          <p:attrName>style.visibility</p:attrName>
                                        </p:attrNameLst>
                                      </p:cBhvr>
                                      <p:to>
                                        <p:strVal val="visible"/>
                                      </p:to>
                                    </p:set>
                                    <p:animEffect transition="in" filter="wedge">
                                      <p:cBhvr>
                                        <p:cTn id="19" dur="20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5"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09" name="日期占位符 1"/>
          <p:cNvSpPr>
            <a:spLocks noGrp="1"/>
          </p:cNvSpPr>
          <p:nvPr>
            <p:ph type="dt" sz="quarter" idx="10"/>
          </p:nvPr>
        </p:nvSpPr>
        <p:spPr>
          <a:xfrm>
            <a:off x="457200" y="6484938"/>
            <a:ext cx="2133600" cy="476250"/>
          </a:xfrm>
          <a:noFill/>
        </p:spPr>
        <p:txBody>
          <a:bodyPr/>
          <a:lstStyle/>
          <a:p>
            <a:fld id="{36CE1512-BEF4-406A-8CD2-989E0D4B2E49}" type="datetime1">
              <a:rPr lang="zh-CN" altLang="en-US" smtClean="0">
                <a:latin typeface="Arial" pitchFamily="34" charset="0"/>
              </a:rPr>
              <a:pPr/>
              <a:t>2019-10-16</a:t>
            </a:fld>
            <a:endParaRPr lang="en-US" altLang="zh-CN" smtClean="0">
              <a:latin typeface="Arial" pitchFamily="34" charset="0"/>
            </a:endParaRPr>
          </a:p>
        </p:txBody>
      </p:sp>
      <p:sp>
        <p:nvSpPr>
          <p:cNvPr id="6251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62511" name="灯片编号占位符 3"/>
          <p:cNvSpPr>
            <a:spLocks noGrp="1"/>
          </p:cNvSpPr>
          <p:nvPr>
            <p:ph type="sldNum" sz="quarter" idx="12"/>
          </p:nvPr>
        </p:nvSpPr>
        <p:spPr>
          <a:xfrm>
            <a:off x="6553200" y="6484938"/>
            <a:ext cx="2133600" cy="476250"/>
          </a:xfrm>
          <a:noFill/>
        </p:spPr>
        <p:txBody>
          <a:bodyPr/>
          <a:lstStyle/>
          <a:p>
            <a:fld id="{1C55C5DB-7A91-4233-8C31-382740711FEF}" type="slidenum">
              <a:rPr lang="en-US" altLang="zh-CN" smtClean="0">
                <a:latin typeface="Arial" pitchFamily="34" charset="0"/>
              </a:rPr>
              <a:pPr/>
              <a:t>83</a:t>
            </a:fld>
            <a:endParaRPr lang="en-US" altLang="zh-CN" smtClean="0">
              <a:latin typeface="Arial" pitchFamily="34" charset="0"/>
            </a:endParaRPr>
          </a:p>
        </p:txBody>
      </p:sp>
      <p:sp>
        <p:nvSpPr>
          <p:cNvPr id="62512" name="Text Box 4"/>
          <p:cNvSpPr txBox="1">
            <a:spLocks noChangeArrowheads="1"/>
          </p:cNvSpPr>
          <p:nvPr/>
        </p:nvSpPr>
        <p:spPr bwMode="auto">
          <a:xfrm>
            <a:off x="95250" y="122238"/>
            <a:ext cx="7662863"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 </a:t>
            </a:r>
            <a:r>
              <a:rPr lang="zh-CN" altLang="en-US" sz="2800"/>
              <a:t>用</a:t>
            </a:r>
            <a:r>
              <a:rPr lang="en-US" altLang="zh-CN" sz="2800"/>
              <a:t>H</a:t>
            </a:r>
            <a:r>
              <a:rPr lang="zh-CN" altLang="en-US" sz="2800"/>
              <a:t>参数小信号模型分析基本共射级放大电路</a:t>
            </a:r>
          </a:p>
        </p:txBody>
      </p:sp>
      <p:grpSp>
        <p:nvGrpSpPr>
          <p:cNvPr id="2" name="Group 148"/>
          <p:cNvGrpSpPr>
            <a:grpSpLocks/>
          </p:cNvGrpSpPr>
          <p:nvPr/>
        </p:nvGrpSpPr>
        <p:grpSpPr bwMode="auto">
          <a:xfrm>
            <a:off x="4198938" y="628650"/>
            <a:ext cx="4889500" cy="3041650"/>
            <a:chOff x="2645" y="396"/>
            <a:chExt cx="3080" cy="1916"/>
          </a:xfrm>
        </p:grpSpPr>
        <p:sp>
          <p:nvSpPr>
            <p:cNvPr id="62561" name="Line 6"/>
            <p:cNvSpPr>
              <a:spLocks noChangeShapeType="1"/>
            </p:cNvSpPr>
            <p:nvPr/>
          </p:nvSpPr>
          <p:spPr bwMode="auto">
            <a:xfrm>
              <a:off x="4453" y="1936"/>
              <a:ext cx="0" cy="152"/>
            </a:xfrm>
            <a:prstGeom prst="line">
              <a:avLst/>
            </a:prstGeom>
            <a:noFill/>
            <a:ln w="12700">
              <a:solidFill>
                <a:schemeClr val="tx1"/>
              </a:solidFill>
              <a:round/>
              <a:headEnd/>
              <a:tailEnd/>
            </a:ln>
          </p:spPr>
          <p:txBody>
            <a:bodyPr/>
            <a:lstStyle/>
            <a:p>
              <a:endParaRPr lang="zh-CN" altLang="en-US"/>
            </a:p>
          </p:txBody>
        </p:sp>
        <p:sp>
          <p:nvSpPr>
            <p:cNvPr id="62562" name="Oval 7"/>
            <p:cNvSpPr>
              <a:spLocks noChangeArrowheads="1"/>
            </p:cNvSpPr>
            <p:nvPr/>
          </p:nvSpPr>
          <p:spPr bwMode="auto">
            <a:xfrm>
              <a:off x="4419" y="190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2489" name="Object 8"/>
            <p:cNvGraphicFramePr>
              <a:graphicFrameLocks noChangeAspect="1"/>
            </p:cNvGraphicFramePr>
            <p:nvPr/>
          </p:nvGraphicFramePr>
          <p:xfrm>
            <a:off x="5115" y="897"/>
            <a:ext cx="214" cy="253"/>
          </p:xfrm>
          <a:graphic>
            <a:graphicData uri="http://schemas.openxmlformats.org/presentationml/2006/ole">
              <p:oleObj spid="_x0000_s572418" name="公式" r:id="rId4" imgW="190500" imgH="228600" progId="Equation.3">
                <p:embed/>
              </p:oleObj>
            </a:graphicData>
          </a:graphic>
        </p:graphicFrame>
        <p:sp>
          <p:nvSpPr>
            <p:cNvPr id="62563" name="Line 9"/>
            <p:cNvSpPr>
              <a:spLocks noChangeShapeType="1"/>
            </p:cNvSpPr>
            <p:nvPr/>
          </p:nvSpPr>
          <p:spPr bwMode="auto">
            <a:xfrm>
              <a:off x="4378" y="2088"/>
              <a:ext cx="152" cy="0"/>
            </a:xfrm>
            <a:prstGeom prst="line">
              <a:avLst/>
            </a:prstGeom>
            <a:noFill/>
            <a:ln w="38100">
              <a:solidFill>
                <a:schemeClr val="tx1"/>
              </a:solidFill>
              <a:round/>
              <a:headEnd/>
              <a:tailEnd/>
            </a:ln>
          </p:spPr>
          <p:txBody>
            <a:bodyPr/>
            <a:lstStyle/>
            <a:p>
              <a:endParaRPr lang="zh-CN" altLang="en-US"/>
            </a:p>
          </p:txBody>
        </p:sp>
        <p:graphicFrame>
          <p:nvGraphicFramePr>
            <p:cNvPr id="62490" name="Object 10"/>
            <p:cNvGraphicFramePr>
              <a:graphicFrameLocks noChangeAspect="1"/>
            </p:cNvGraphicFramePr>
            <p:nvPr/>
          </p:nvGraphicFramePr>
          <p:xfrm>
            <a:off x="3337" y="1165"/>
            <a:ext cx="178" cy="171"/>
          </p:xfrm>
          <a:graphic>
            <a:graphicData uri="http://schemas.openxmlformats.org/presentationml/2006/ole">
              <p:oleObj spid="_x0000_s572419" name="公式" r:id="rId5" imgW="139700" imgH="139700" progId="Equation.3">
                <p:embed/>
              </p:oleObj>
            </a:graphicData>
          </a:graphic>
        </p:graphicFrame>
        <p:graphicFrame>
          <p:nvGraphicFramePr>
            <p:cNvPr id="62491" name="Object 11"/>
            <p:cNvGraphicFramePr>
              <a:graphicFrameLocks noChangeAspect="1"/>
            </p:cNvGraphicFramePr>
            <p:nvPr/>
          </p:nvGraphicFramePr>
          <p:xfrm>
            <a:off x="3337" y="1820"/>
            <a:ext cx="153" cy="81"/>
          </p:xfrm>
          <a:graphic>
            <a:graphicData uri="http://schemas.openxmlformats.org/presentationml/2006/ole">
              <p:oleObj spid="_x0000_s572420" name="公式" r:id="rId6" imgW="139518" imgH="76101" progId="Equation.3">
                <p:embed/>
              </p:oleObj>
            </a:graphicData>
          </a:graphic>
        </p:graphicFrame>
        <p:graphicFrame>
          <p:nvGraphicFramePr>
            <p:cNvPr id="62492" name="Object 12"/>
            <p:cNvGraphicFramePr>
              <a:graphicFrameLocks noChangeAspect="1"/>
            </p:cNvGraphicFramePr>
            <p:nvPr/>
          </p:nvGraphicFramePr>
          <p:xfrm>
            <a:off x="3320" y="1423"/>
            <a:ext cx="198" cy="269"/>
          </p:xfrm>
          <a:graphic>
            <a:graphicData uri="http://schemas.openxmlformats.org/presentationml/2006/ole">
              <p:oleObj spid="_x0000_s572421" name="公式" r:id="rId7" imgW="152268" imgH="215713" progId="Equation.3">
                <p:embed/>
              </p:oleObj>
            </a:graphicData>
          </a:graphic>
        </p:graphicFrame>
        <p:sp>
          <p:nvSpPr>
            <p:cNvPr id="62564" name="Line 13"/>
            <p:cNvSpPr>
              <a:spLocks noChangeShapeType="1"/>
            </p:cNvSpPr>
            <p:nvPr/>
          </p:nvSpPr>
          <p:spPr bwMode="auto">
            <a:xfrm>
              <a:off x="4593" y="62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93" name="Object 14"/>
            <p:cNvGraphicFramePr>
              <a:graphicFrameLocks noChangeAspect="1"/>
            </p:cNvGraphicFramePr>
            <p:nvPr/>
          </p:nvGraphicFramePr>
          <p:xfrm>
            <a:off x="3951" y="1169"/>
            <a:ext cx="167" cy="227"/>
          </p:xfrm>
          <a:graphic>
            <a:graphicData uri="http://schemas.openxmlformats.org/presentationml/2006/ole">
              <p:oleObj spid="_x0000_s572422" name="公式" r:id="rId8" imgW="152268" imgH="215713" progId="Equation.3">
                <p:embed/>
              </p:oleObj>
            </a:graphicData>
          </a:graphic>
        </p:graphicFrame>
        <p:graphicFrame>
          <p:nvGraphicFramePr>
            <p:cNvPr id="62494" name="Object 15"/>
            <p:cNvGraphicFramePr>
              <a:graphicFrameLocks noChangeAspect="1"/>
            </p:cNvGraphicFramePr>
            <p:nvPr/>
          </p:nvGraphicFramePr>
          <p:xfrm>
            <a:off x="4573" y="1164"/>
            <a:ext cx="314" cy="285"/>
          </p:xfrm>
          <a:graphic>
            <a:graphicData uri="http://schemas.openxmlformats.org/presentationml/2006/ole">
              <p:oleObj spid="_x0000_s572423" name="公式" r:id="rId9" imgW="241300" imgH="228600" progId="Equation.3">
                <p:embed/>
              </p:oleObj>
            </a:graphicData>
          </a:graphic>
        </p:graphicFrame>
        <p:sp>
          <p:nvSpPr>
            <p:cNvPr id="62565" name="Line 16"/>
            <p:cNvSpPr>
              <a:spLocks noChangeShapeType="1"/>
            </p:cNvSpPr>
            <p:nvPr/>
          </p:nvSpPr>
          <p:spPr bwMode="auto">
            <a:xfrm flipH="1">
              <a:off x="3120" y="1158"/>
              <a:ext cx="1118" cy="0"/>
            </a:xfrm>
            <a:prstGeom prst="line">
              <a:avLst/>
            </a:prstGeom>
            <a:noFill/>
            <a:ln w="12700">
              <a:solidFill>
                <a:schemeClr val="tx1"/>
              </a:solidFill>
              <a:round/>
              <a:headEnd/>
              <a:tailEnd/>
            </a:ln>
          </p:spPr>
          <p:txBody>
            <a:bodyPr/>
            <a:lstStyle/>
            <a:p>
              <a:endParaRPr lang="zh-CN" altLang="en-US"/>
            </a:p>
          </p:txBody>
        </p:sp>
        <p:sp>
          <p:nvSpPr>
            <p:cNvPr id="62566" name="Line 17"/>
            <p:cNvSpPr>
              <a:spLocks noChangeShapeType="1"/>
            </p:cNvSpPr>
            <p:nvPr/>
          </p:nvSpPr>
          <p:spPr bwMode="auto">
            <a:xfrm flipV="1">
              <a:off x="4456" y="686"/>
              <a:ext cx="0" cy="312"/>
            </a:xfrm>
            <a:prstGeom prst="line">
              <a:avLst/>
            </a:prstGeom>
            <a:noFill/>
            <a:ln w="12700">
              <a:solidFill>
                <a:schemeClr val="tx1"/>
              </a:solidFill>
              <a:round/>
              <a:headEnd/>
              <a:tailEnd/>
            </a:ln>
          </p:spPr>
          <p:txBody>
            <a:bodyPr/>
            <a:lstStyle/>
            <a:p>
              <a:endParaRPr lang="zh-CN" altLang="en-US"/>
            </a:p>
          </p:txBody>
        </p:sp>
        <p:grpSp>
          <p:nvGrpSpPr>
            <p:cNvPr id="3" name="Group 18"/>
            <p:cNvGrpSpPr>
              <a:grpSpLocks/>
            </p:cNvGrpSpPr>
            <p:nvPr/>
          </p:nvGrpSpPr>
          <p:grpSpPr bwMode="auto">
            <a:xfrm>
              <a:off x="4238" y="979"/>
              <a:ext cx="341" cy="366"/>
              <a:chOff x="2589" y="2584"/>
              <a:chExt cx="341" cy="366"/>
            </a:xfrm>
          </p:grpSpPr>
          <p:graphicFrame>
            <p:nvGraphicFramePr>
              <p:cNvPr id="62508" name="Object 19"/>
              <p:cNvGraphicFramePr>
                <a:graphicFrameLocks noChangeAspect="1"/>
              </p:cNvGraphicFramePr>
              <p:nvPr/>
            </p:nvGraphicFramePr>
            <p:xfrm>
              <a:off x="2759" y="2688"/>
              <a:ext cx="171" cy="183"/>
            </p:xfrm>
            <a:graphic>
              <a:graphicData uri="http://schemas.openxmlformats.org/presentationml/2006/ole">
                <p:oleObj spid="_x0000_s572424" name="公式" r:id="rId10" imgW="152268" imgH="164957" progId="Equation.3">
                  <p:embed/>
                </p:oleObj>
              </a:graphicData>
            </a:graphic>
          </p:graphicFrame>
          <p:grpSp>
            <p:nvGrpSpPr>
              <p:cNvPr id="4" name="Group 20"/>
              <p:cNvGrpSpPr>
                <a:grpSpLocks/>
              </p:cNvGrpSpPr>
              <p:nvPr/>
            </p:nvGrpSpPr>
            <p:grpSpPr bwMode="auto">
              <a:xfrm>
                <a:off x="2589" y="2584"/>
                <a:ext cx="218" cy="366"/>
                <a:chOff x="2589" y="2584"/>
                <a:chExt cx="218" cy="366"/>
              </a:xfrm>
            </p:grpSpPr>
            <p:sp>
              <p:nvSpPr>
                <p:cNvPr id="62594" name="Line 2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62595" name="Line 22"/>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62596" name="Line 23"/>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62568" name="Line 24"/>
            <p:cNvSpPr>
              <a:spLocks noChangeShapeType="1"/>
            </p:cNvSpPr>
            <p:nvPr/>
          </p:nvSpPr>
          <p:spPr bwMode="auto">
            <a:xfrm>
              <a:off x="3120" y="1938"/>
              <a:ext cx="2272" cy="0"/>
            </a:xfrm>
            <a:prstGeom prst="line">
              <a:avLst/>
            </a:prstGeom>
            <a:noFill/>
            <a:ln w="12700">
              <a:solidFill>
                <a:schemeClr val="tx1"/>
              </a:solidFill>
              <a:round/>
              <a:headEnd/>
              <a:tailEnd/>
            </a:ln>
          </p:spPr>
          <p:txBody>
            <a:bodyPr/>
            <a:lstStyle/>
            <a:p>
              <a:endParaRPr lang="zh-CN" altLang="en-US"/>
            </a:p>
          </p:txBody>
        </p:sp>
        <p:sp>
          <p:nvSpPr>
            <p:cNvPr id="62569" name="Line 25"/>
            <p:cNvSpPr>
              <a:spLocks noChangeShapeType="1"/>
            </p:cNvSpPr>
            <p:nvPr/>
          </p:nvSpPr>
          <p:spPr bwMode="auto">
            <a:xfrm>
              <a:off x="4456" y="685"/>
              <a:ext cx="936" cy="0"/>
            </a:xfrm>
            <a:prstGeom prst="line">
              <a:avLst/>
            </a:prstGeom>
            <a:noFill/>
            <a:ln w="12700">
              <a:solidFill>
                <a:schemeClr val="tx1"/>
              </a:solidFill>
              <a:round/>
              <a:headEnd/>
              <a:tailEnd/>
            </a:ln>
          </p:spPr>
          <p:txBody>
            <a:bodyPr/>
            <a:lstStyle/>
            <a:p>
              <a:endParaRPr lang="zh-CN" altLang="en-US"/>
            </a:p>
          </p:txBody>
        </p:sp>
        <p:graphicFrame>
          <p:nvGraphicFramePr>
            <p:cNvPr id="62495" name="Object 26"/>
            <p:cNvGraphicFramePr>
              <a:graphicFrameLocks noChangeAspect="1"/>
            </p:cNvGraphicFramePr>
            <p:nvPr/>
          </p:nvGraphicFramePr>
          <p:xfrm>
            <a:off x="4688" y="396"/>
            <a:ext cx="168" cy="240"/>
          </p:xfrm>
          <a:graphic>
            <a:graphicData uri="http://schemas.openxmlformats.org/presentationml/2006/ole">
              <p:oleObj spid="_x0000_s572425" name="公式" r:id="rId11" imgW="152334" imgH="228501" progId="Equation.3">
                <p:embed/>
              </p:oleObj>
            </a:graphicData>
          </a:graphic>
        </p:graphicFrame>
        <p:sp>
          <p:nvSpPr>
            <p:cNvPr id="62570" name="Line 27"/>
            <p:cNvSpPr>
              <a:spLocks noChangeShapeType="1"/>
            </p:cNvSpPr>
            <p:nvPr/>
          </p:nvSpPr>
          <p:spPr bwMode="auto">
            <a:xfrm flipV="1">
              <a:off x="4459" y="1346"/>
              <a:ext cx="0" cy="598"/>
            </a:xfrm>
            <a:prstGeom prst="line">
              <a:avLst/>
            </a:prstGeom>
            <a:noFill/>
            <a:ln w="12700">
              <a:solidFill>
                <a:schemeClr val="tx1"/>
              </a:solidFill>
              <a:round/>
              <a:headEnd/>
              <a:tailEnd/>
            </a:ln>
          </p:spPr>
          <p:txBody>
            <a:bodyPr/>
            <a:lstStyle/>
            <a:p>
              <a:endParaRPr lang="zh-CN" altLang="en-US"/>
            </a:p>
          </p:txBody>
        </p:sp>
        <p:sp>
          <p:nvSpPr>
            <p:cNvPr id="62571" name="Line 28"/>
            <p:cNvSpPr>
              <a:spLocks noChangeShapeType="1"/>
            </p:cNvSpPr>
            <p:nvPr/>
          </p:nvSpPr>
          <p:spPr bwMode="auto">
            <a:xfrm flipV="1">
              <a:off x="5393" y="1601"/>
              <a:ext cx="0" cy="337"/>
            </a:xfrm>
            <a:prstGeom prst="line">
              <a:avLst/>
            </a:prstGeom>
            <a:noFill/>
            <a:ln w="12700">
              <a:solidFill>
                <a:schemeClr val="tx1"/>
              </a:solidFill>
              <a:round/>
              <a:headEnd/>
              <a:tailEnd/>
            </a:ln>
          </p:spPr>
          <p:txBody>
            <a:bodyPr/>
            <a:lstStyle/>
            <a:p>
              <a:endParaRPr lang="zh-CN" altLang="en-US"/>
            </a:p>
          </p:txBody>
        </p:sp>
        <p:sp>
          <p:nvSpPr>
            <p:cNvPr id="62572" name="Line 29"/>
            <p:cNvSpPr>
              <a:spLocks noChangeShapeType="1"/>
            </p:cNvSpPr>
            <p:nvPr/>
          </p:nvSpPr>
          <p:spPr bwMode="auto">
            <a:xfrm flipV="1">
              <a:off x="5393" y="686"/>
              <a:ext cx="0" cy="788"/>
            </a:xfrm>
            <a:prstGeom prst="line">
              <a:avLst/>
            </a:prstGeom>
            <a:noFill/>
            <a:ln w="12700">
              <a:solidFill>
                <a:schemeClr val="tx1"/>
              </a:solidFill>
              <a:round/>
              <a:headEnd/>
              <a:tailEnd/>
            </a:ln>
          </p:spPr>
          <p:txBody>
            <a:bodyPr/>
            <a:lstStyle/>
            <a:p>
              <a:endParaRPr lang="zh-CN" altLang="en-US"/>
            </a:p>
          </p:txBody>
        </p:sp>
        <p:sp>
          <p:nvSpPr>
            <p:cNvPr id="62573" name="Line 30"/>
            <p:cNvSpPr>
              <a:spLocks noChangeShapeType="1"/>
            </p:cNvSpPr>
            <p:nvPr/>
          </p:nvSpPr>
          <p:spPr bwMode="auto">
            <a:xfrm>
              <a:off x="3114" y="1158"/>
              <a:ext cx="0" cy="489"/>
            </a:xfrm>
            <a:prstGeom prst="line">
              <a:avLst/>
            </a:prstGeom>
            <a:noFill/>
            <a:ln w="12700">
              <a:solidFill>
                <a:schemeClr val="tx1"/>
              </a:solidFill>
              <a:round/>
              <a:headEnd/>
              <a:tailEnd/>
            </a:ln>
          </p:spPr>
          <p:txBody>
            <a:bodyPr/>
            <a:lstStyle/>
            <a:p>
              <a:endParaRPr lang="zh-CN" altLang="en-US"/>
            </a:p>
          </p:txBody>
        </p:sp>
        <p:sp>
          <p:nvSpPr>
            <p:cNvPr id="62574" name="Line 31"/>
            <p:cNvSpPr>
              <a:spLocks noChangeShapeType="1"/>
            </p:cNvSpPr>
            <p:nvPr/>
          </p:nvSpPr>
          <p:spPr bwMode="auto">
            <a:xfrm rot="10800000" flipH="1">
              <a:off x="3908" y="1423"/>
              <a:ext cx="254" cy="0"/>
            </a:xfrm>
            <a:prstGeom prst="line">
              <a:avLst/>
            </a:prstGeom>
            <a:noFill/>
            <a:ln w="12700">
              <a:solidFill>
                <a:schemeClr val="tx1"/>
              </a:solidFill>
              <a:round/>
              <a:headEnd/>
              <a:tailEnd type="triangle" w="med" len="lg"/>
            </a:ln>
          </p:spPr>
          <p:txBody>
            <a:bodyPr/>
            <a:lstStyle/>
            <a:p>
              <a:endParaRPr lang="zh-CN" altLang="en-US"/>
            </a:p>
          </p:txBody>
        </p:sp>
        <p:sp>
          <p:nvSpPr>
            <p:cNvPr id="62575" name="Rectangle 32"/>
            <p:cNvSpPr>
              <a:spLocks noChangeArrowheads="1"/>
            </p:cNvSpPr>
            <p:nvPr/>
          </p:nvSpPr>
          <p:spPr bwMode="auto">
            <a:xfrm rot="5400000">
              <a:off x="3632" y="103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96" name="Object 33"/>
            <p:cNvGraphicFramePr>
              <a:graphicFrameLocks noChangeAspect="1"/>
            </p:cNvGraphicFramePr>
            <p:nvPr/>
          </p:nvGraphicFramePr>
          <p:xfrm>
            <a:off x="3577" y="839"/>
            <a:ext cx="229" cy="253"/>
          </p:xfrm>
          <a:graphic>
            <a:graphicData uri="http://schemas.openxmlformats.org/presentationml/2006/ole">
              <p:oleObj spid="_x0000_s572426" name="公式" r:id="rId12" imgW="203112" imgH="228501" progId="Equation.3">
                <p:embed/>
              </p:oleObj>
            </a:graphicData>
          </a:graphic>
        </p:graphicFrame>
        <p:graphicFrame>
          <p:nvGraphicFramePr>
            <p:cNvPr id="62497" name="Object 34"/>
            <p:cNvGraphicFramePr>
              <a:graphicFrameLocks noChangeAspect="1"/>
            </p:cNvGraphicFramePr>
            <p:nvPr/>
          </p:nvGraphicFramePr>
          <p:xfrm>
            <a:off x="4633" y="716"/>
            <a:ext cx="153" cy="147"/>
          </p:xfrm>
          <a:graphic>
            <a:graphicData uri="http://schemas.openxmlformats.org/presentationml/2006/ole">
              <p:oleObj spid="_x0000_s572427" name="公式" r:id="rId13" imgW="139700" imgH="139700" progId="Equation.3">
                <p:embed/>
              </p:oleObj>
            </a:graphicData>
          </a:graphic>
        </p:graphicFrame>
        <p:graphicFrame>
          <p:nvGraphicFramePr>
            <p:cNvPr id="62498" name="Object 35"/>
            <p:cNvGraphicFramePr>
              <a:graphicFrameLocks noChangeAspect="1"/>
            </p:cNvGraphicFramePr>
            <p:nvPr/>
          </p:nvGraphicFramePr>
          <p:xfrm>
            <a:off x="4633" y="1825"/>
            <a:ext cx="153" cy="81"/>
          </p:xfrm>
          <a:graphic>
            <a:graphicData uri="http://schemas.openxmlformats.org/presentationml/2006/ole">
              <p:oleObj spid="_x0000_s572428" name="公式" r:id="rId14" imgW="139518" imgH="76101" progId="Equation.3">
                <p:embed/>
              </p:oleObj>
            </a:graphicData>
          </a:graphic>
        </p:graphicFrame>
        <p:sp>
          <p:nvSpPr>
            <p:cNvPr id="62576" name="Line 36"/>
            <p:cNvSpPr>
              <a:spLocks noChangeShapeType="1"/>
            </p:cNvSpPr>
            <p:nvPr/>
          </p:nvSpPr>
          <p:spPr bwMode="auto">
            <a:xfrm>
              <a:off x="3114" y="1744"/>
              <a:ext cx="0" cy="191"/>
            </a:xfrm>
            <a:prstGeom prst="line">
              <a:avLst/>
            </a:prstGeom>
            <a:noFill/>
            <a:ln w="12700">
              <a:solidFill>
                <a:schemeClr val="tx1"/>
              </a:solidFill>
              <a:round/>
              <a:headEnd/>
              <a:tailEnd/>
            </a:ln>
          </p:spPr>
          <p:txBody>
            <a:bodyPr/>
            <a:lstStyle/>
            <a:p>
              <a:endParaRPr lang="zh-CN" altLang="en-US"/>
            </a:p>
          </p:txBody>
        </p:sp>
        <p:sp>
          <p:nvSpPr>
            <p:cNvPr id="62577" name="Rectangle 37"/>
            <p:cNvSpPr>
              <a:spLocks noChangeArrowheads="1"/>
            </p:cNvSpPr>
            <p:nvPr/>
          </p:nvSpPr>
          <p:spPr bwMode="auto">
            <a:xfrm>
              <a:off x="5337" y="8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38"/>
            <p:cNvGrpSpPr>
              <a:grpSpLocks/>
            </p:cNvGrpSpPr>
            <p:nvPr/>
          </p:nvGrpSpPr>
          <p:grpSpPr bwMode="auto">
            <a:xfrm>
              <a:off x="2728" y="1128"/>
              <a:ext cx="524" cy="443"/>
              <a:chOff x="865" y="2535"/>
              <a:chExt cx="524" cy="443"/>
            </a:xfrm>
          </p:grpSpPr>
          <p:graphicFrame>
            <p:nvGraphicFramePr>
              <p:cNvPr id="62505" name="Object 39"/>
              <p:cNvGraphicFramePr>
                <a:graphicFrameLocks noChangeAspect="1"/>
              </p:cNvGraphicFramePr>
              <p:nvPr/>
            </p:nvGraphicFramePr>
            <p:xfrm>
              <a:off x="1021" y="2535"/>
              <a:ext cx="157" cy="158"/>
            </p:xfrm>
            <a:graphic>
              <a:graphicData uri="http://schemas.openxmlformats.org/presentationml/2006/ole">
                <p:oleObj spid="_x0000_s572429" name="公式" r:id="rId15" imgW="139700" imgH="139700" progId="Equation.3">
                  <p:embed/>
                </p:oleObj>
              </a:graphicData>
            </a:graphic>
          </p:graphicFrame>
          <p:graphicFrame>
            <p:nvGraphicFramePr>
              <p:cNvPr id="62506" name="Object 40"/>
              <p:cNvGraphicFramePr>
                <a:graphicFrameLocks noChangeAspect="1"/>
              </p:cNvGraphicFramePr>
              <p:nvPr/>
            </p:nvGraphicFramePr>
            <p:xfrm>
              <a:off x="1008" y="2889"/>
              <a:ext cx="158" cy="89"/>
            </p:xfrm>
            <a:graphic>
              <a:graphicData uri="http://schemas.openxmlformats.org/presentationml/2006/ole">
                <p:oleObj spid="_x0000_s572430" name="公式" r:id="rId16" imgW="139518" imgH="76101" progId="Equation.3">
                  <p:embed/>
                </p:oleObj>
              </a:graphicData>
            </a:graphic>
          </p:graphicFrame>
          <p:graphicFrame>
            <p:nvGraphicFramePr>
              <p:cNvPr id="62507" name="Object 41"/>
              <p:cNvGraphicFramePr>
                <a:graphicFrameLocks noChangeAspect="1"/>
              </p:cNvGraphicFramePr>
              <p:nvPr/>
            </p:nvGraphicFramePr>
            <p:xfrm>
              <a:off x="865" y="2636"/>
              <a:ext cx="172" cy="253"/>
            </p:xfrm>
            <a:graphic>
              <a:graphicData uri="http://schemas.openxmlformats.org/presentationml/2006/ole">
                <p:oleObj spid="_x0000_s572431" name="公式" r:id="rId17" imgW="152334" imgH="228501" progId="Equation.3">
                  <p:embed/>
                </p:oleObj>
              </a:graphicData>
            </a:graphic>
          </p:graphicFrame>
          <p:grpSp>
            <p:nvGrpSpPr>
              <p:cNvPr id="6" name="Group 42"/>
              <p:cNvGrpSpPr>
                <a:grpSpLocks/>
              </p:cNvGrpSpPr>
              <p:nvPr/>
            </p:nvGrpSpPr>
            <p:grpSpPr bwMode="auto">
              <a:xfrm>
                <a:off x="1120" y="2648"/>
                <a:ext cx="269" cy="268"/>
                <a:chOff x="144" y="3216"/>
                <a:chExt cx="240" cy="240"/>
              </a:xfrm>
            </p:grpSpPr>
            <p:sp>
              <p:nvSpPr>
                <p:cNvPr id="62591" name="Oval 4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62592" name="Line 4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62579" name="Text Box 45"/>
            <p:cNvSpPr txBox="1">
              <a:spLocks noChangeArrowheads="1"/>
            </p:cNvSpPr>
            <p:nvPr/>
          </p:nvSpPr>
          <p:spPr bwMode="auto">
            <a:xfrm>
              <a:off x="3399" y="2081"/>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aphicFrame>
          <p:nvGraphicFramePr>
            <p:cNvPr id="62499" name="Object 46"/>
            <p:cNvGraphicFramePr>
              <a:graphicFrameLocks noChangeAspect="1"/>
            </p:cNvGraphicFramePr>
            <p:nvPr/>
          </p:nvGraphicFramePr>
          <p:xfrm>
            <a:off x="2645" y="1565"/>
            <a:ext cx="285" cy="239"/>
          </p:xfrm>
          <a:graphic>
            <a:graphicData uri="http://schemas.openxmlformats.org/presentationml/2006/ole">
              <p:oleObj spid="_x0000_s572432" name="公式" r:id="rId18" imgW="253780" imgH="215713" progId="Equation.3">
                <p:embed/>
              </p:oleObj>
            </a:graphicData>
          </a:graphic>
        </p:graphicFrame>
        <p:graphicFrame>
          <p:nvGraphicFramePr>
            <p:cNvPr id="62500" name="Object 47"/>
            <p:cNvGraphicFramePr>
              <a:graphicFrameLocks noChangeAspect="1"/>
            </p:cNvGraphicFramePr>
            <p:nvPr/>
          </p:nvGraphicFramePr>
          <p:xfrm>
            <a:off x="5395" y="1606"/>
            <a:ext cx="330" cy="285"/>
          </p:xfrm>
          <a:graphic>
            <a:graphicData uri="http://schemas.openxmlformats.org/presentationml/2006/ole">
              <p:oleObj spid="_x0000_s572433" name="公式" r:id="rId19" imgW="253890" imgH="228501" progId="Equation.3">
                <p:embed/>
              </p:oleObj>
            </a:graphicData>
          </a:graphic>
        </p:graphicFrame>
        <p:grpSp>
          <p:nvGrpSpPr>
            <p:cNvPr id="7" name="Group 48"/>
            <p:cNvGrpSpPr>
              <a:grpSpLocks/>
            </p:cNvGrpSpPr>
            <p:nvPr/>
          </p:nvGrpSpPr>
          <p:grpSpPr bwMode="auto">
            <a:xfrm>
              <a:off x="5237" y="1492"/>
              <a:ext cx="304" cy="102"/>
              <a:chOff x="112" y="3074"/>
              <a:chExt cx="304" cy="102"/>
            </a:xfrm>
          </p:grpSpPr>
          <p:sp>
            <p:nvSpPr>
              <p:cNvPr id="62588" name="Line 4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589" name="Line 5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8" name="Group 51"/>
            <p:cNvGrpSpPr>
              <a:grpSpLocks/>
            </p:cNvGrpSpPr>
            <p:nvPr/>
          </p:nvGrpSpPr>
          <p:grpSpPr bwMode="auto">
            <a:xfrm>
              <a:off x="2950" y="1641"/>
              <a:ext cx="304" cy="102"/>
              <a:chOff x="112" y="3074"/>
              <a:chExt cx="304" cy="102"/>
            </a:xfrm>
          </p:grpSpPr>
          <p:sp>
            <p:nvSpPr>
              <p:cNvPr id="62586" name="Line 5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587" name="Line 5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62582" name="Oval 54"/>
            <p:cNvSpPr>
              <a:spLocks noChangeArrowheads="1"/>
            </p:cNvSpPr>
            <p:nvPr/>
          </p:nvSpPr>
          <p:spPr bwMode="auto">
            <a:xfrm>
              <a:off x="4963"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83" name="Line 55"/>
            <p:cNvSpPr>
              <a:spLocks noChangeShapeType="1"/>
            </p:cNvSpPr>
            <p:nvPr/>
          </p:nvSpPr>
          <p:spPr bwMode="auto">
            <a:xfrm flipV="1">
              <a:off x="4996" y="687"/>
              <a:ext cx="0" cy="1246"/>
            </a:xfrm>
            <a:prstGeom prst="line">
              <a:avLst/>
            </a:prstGeom>
            <a:noFill/>
            <a:ln w="12700">
              <a:solidFill>
                <a:schemeClr val="tx1"/>
              </a:solidFill>
              <a:round/>
              <a:headEnd/>
              <a:tailEnd/>
            </a:ln>
          </p:spPr>
          <p:txBody>
            <a:bodyPr/>
            <a:lstStyle/>
            <a:p>
              <a:endParaRPr lang="zh-CN" altLang="en-US"/>
            </a:p>
          </p:txBody>
        </p:sp>
        <p:sp>
          <p:nvSpPr>
            <p:cNvPr id="62584" name="Oval 56"/>
            <p:cNvSpPr>
              <a:spLocks noChangeArrowheads="1"/>
            </p:cNvSpPr>
            <p:nvPr/>
          </p:nvSpPr>
          <p:spPr bwMode="auto">
            <a:xfrm>
              <a:off x="4963" y="6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2501" name="Object 66"/>
            <p:cNvGraphicFramePr>
              <a:graphicFrameLocks noChangeAspect="1"/>
            </p:cNvGraphicFramePr>
            <p:nvPr/>
          </p:nvGraphicFramePr>
          <p:xfrm>
            <a:off x="4277" y="839"/>
            <a:ext cx="135" cy="159"/>
          </p:xfrm>
          <a:graphic>
            <a:graphicData uri="http://schemas.openxmlformats.org/presentationml/2006/ole">
              <p:oleObj spid="_x0000_s572434" name="公式" r:id="rId20" imgW="114201" imgH="139579" progId="Equation.3">
                <p:embed/>
              </p:oleObj>
            </a:graphicData>
          </a:graphic>
        </p:graphicFrame>
        <p:graphicFrame>
          <p:nvGraphicFramePr>
            <p:cNvPr id="62502" name="Object 67"/>
            <p:cNvGraphicFramePr>
              <a:graphicFrameLocks noChangeAspect="1"/>
            </p:cNvGraphicFramePr>
            <p:nvPr/>
          </p:nvGraphicFramePr>
          <p:xfrm>
            <a:off x="4048" y="941"/>
            <a:ext cx="139" cy="187"/>
          </p:xfrm>
          <a:graphic>
            <a:graphicData uri="http://schemas.openxmlformats.org/presentationml/2006/ole">
              <p:oleObj spid="_x0000_s572435" name="公式" r:id="rId21" imgW="126725" imgH="177415" progId="Equation.3">
                <p:embed/>
              </p:oleObj>
            </a:graphicData>
          </a:graphic>
        </p:graphicFrame>
        <p:graphicFrame>
          <p:nvGraphicFramePr>
            <p:cNvPr id="62503" name="Object 68"/>
            <p:cNvGraphicFramePr>
              <a:graphicFrameLocks noChangeAspect="1"/>
            </p:cNvGraphicFramePr>
            <p:nvPr/>
          </p:nvGraphicFramePr>
          <p:xfrm>
            <a:off x="4274" y="1373"/>
            <a:ext cx="130" cy="152"/>
          </p:xfrm>
          <a:graphic>
            <a:graphicData uri="http://schemas.openxmlformats.org/presentationml/2006/ole">
              <p:oleObj spid="_x0000_s572436" name="公式" r:id="rId22" imgW="114201" imgH="139579" progId="Equation.3">
                <p:embed/>
              </p:oleObj>
            </a:graphicData>
          </a:graphic>
        </p:graphicFrame>
        <p:graphicFrame>
          <p:nvGraphicFramePr>
            <p:cNvPr id="62504" name="Object 85"/>
            <p:cNvGraphicFramePr>
              <a:graphicFrameLocks noChangeAspect="1"/>
            </p:cNvGraphicFramePr>
            <p:nvPr/>
          </p:nvGraphicFramePr>
          <p:xfrm>
            <a:off x="5032" y="1169"/>
            <a:ext cx="243" cy="239"/>
          </p:xfrm>
          <a:graphic>
            <a:graphicData uri="http://schemas.openxmlformats.org/presentationml/2006/ole">
              <p:oleObj spid="_x0000_s572437" name="公式" r:id="rId23" imgW="215619" imgH="215619" progId="Equation.3">
                <p:embed/>
              </p:oleObj>
            </a:graphicData>
          </a:graphic>
        </p:graphicFrame>
        <p:sp>
          <p:nvSpPr>
            <p:cNvPr id="62585" name="Rectangle 86"/>
            <p:cNvSpPr>
              <a:spLocks noChangeArrowheads="1"/>
            </p:cNvSpPr>
            <p:nvPr/>
          </p:nvSpPr>
          <p:spPr bwMode="auto">
            <a:xfrm>
              <a:off x="4938" y="115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9" name="Group 153"/>
          <p:cNvGrpSpPr>
            <a:grpSpLocks/>
          </p:cNvGrpSpPr>
          <p:nvPr/>
        </p:nvGrpSpPr>
        <p:grpSpPr bwMode="auto">
          <a:xfrm>
            <a:off x="6991350" y="3840163"/>
            <a:ext cx="1371600" cy="1682750"/>
            <a:chOff x="4404" y="2419"/>
            <a:chExt cx="864" cy="1060"/>
          </a:xfrm>
        </p:grpSpPr>
        <p:grpSp>
          <p:nvGrpSpPr>
            <p:cNvPr id="10" name="Group 90"/>
            <p:cNvGrpSpPr>
              <a:grpSpLocks/>
            </p:cNvGrpSpPr>
            <p:nvPr/>
          </p:nvGrpSpPr>
          <p:grpSpPr bwMode="auto">
            <a:xfrm>
              <a:off x="4404" y="2419"/>
              <a:ext cx="229" cy="240"/>
              <a:chOff x="3489" y="2393"/>
              <a:chExt cx="229" cy="240"/>
            </a:xfrm>
          </p:grpSpPr>
          <p:sp>
            <p:nvSpPr>
              <p:cNvPr id="62560" name="Line 91"/>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88" name="Object 92"/>
              <p:cNvGraphicFramePr>
                <a:graphicFrameLocks noChangeAspect="1"/>
              </p:cNvGraphicFramePr>
              <p:nvPr/>
            </p:nvGraphicFramePr>
            <p:xfrm>
              <a:off x="3540" y="2393"/>
              <a:ext cx="154" cy="240"/>
            </p:xfrm>
            <a:graphic>
              <a:graphicData uri="http://schemas.openxmlformats.org/presentationml/2006/ole">
                <p:oleObj spid="_x0000_s572438" name="公式" r:id="rId24" imgW="139700" imgH="228600" progId="Equation.3">
                  <p:embed/>
                </p:oleObj>
              </a:graphicData>
            </a:graphic>
          </p:graphicFrame>
        </p:grpSp>
        <p:graphicFrame>
          <p:nvGraphicFramePr>
            <p:cNvPr id="62485" name="Object 105"/>
            <p:cNvGraphicFramePr>
              <a:graphicFrameLocks noChangeAspect="1"/>
            </p:cNvGraphicFramePr>
            <p:nvPr/>
          </p:nvGraphicFramePr>
          <p:xfrm>
            <a:off x="5065" y="2773"/>
            <a:ext cx="178" cy="171"/>
          </p:xfrm>
          <a:graphic>
            <a:graphicData uri="http://schemas.openxmlformats.org/presentationml/2006/ole">
              <p:oleObj spid="_x0000_s572439" name="公式" r:id="rId25" imgW="139700" imgH="139700" progId="Equation.3">
                <p:embed/>
              </p:oleObj>
            </a:graphicData>
          </a:graphic>
        </p:graphicFrame>
        <p:graphicFrame>
          <p:nvGraphicFramePr>
            <p:cNvPr id="62486" name="Object 106"/>
            <p:cNvGraphicFramePr>
              <a:graphicFrameLocks noChangeAspect="1"/>
            </p:cNvGraphicFramePr>
            <p:nvPr/>
          </p:nvGraphicFramePr>
          <p:xfrm>
            <a:off x="5065" y="3398"/>
            <a:ext cx="153" cy="81"/>
          </p:xfrm>
          <a:graphic>
            <a:graphicData uri="http://schemas.openxmlformats.org/presentationml/2006/ole">
              <p:oleObj spid="_x0000_s572440" name="公式" r:id="rId26" imgW="139518" imgH="76101" progId="Equation.3">
                <p:embed/>
              </p:oleObj>
            </a:graphicData>
          </a:graphic>
        </p:graphicFrame>
        <p:graphicFrame>
          <p:nvGraphicFramePr>
            <p:cNvPr id="62487" name="Object 107"/>
            <p:cNvGraphicFramePr>
              <a:graphicFrameLocks noChangeAspect="1"/>
            </p:cNvGraphicFramePr>
            <p:nvPr/>
          </p:nvGraphicFramePr>
          <p:xfrm>
            <a:off x="5053" y="2998"/>
            <a:ext cx="215" cy="285"/>
          </p:xfrm>
          <a:graphic>
            <a:graphicData uri="http://schemas.openxmlformats.org/presentationml/2006/ole">
              <p:oleObj spid="_x0000_s572441" name="公式" r:id="rId27" imgW="165028" imgH="228501" progId="Equation.3">
                <p:embed/>
              </p:oleObj>
            </a:graphicData>
          </a:graphic>
        </p:graphicFrame>
      </p:grpSp>
      <p:grpSp>
        <p:nvGrpSpPr>
          <p:cNvPr id="11" name="Group 156"/>
          <p:cNvGrpSpPr>
            <a:grpSpLocks/>
          </p:cNvGrpSpPr>
          <p:nvPr/>
        </p:nvGrpSpPr>
        <p:grpSpPr bwMode="auto">
          <a:xfrm>
            <a:off x="7443788" y="4316413"/>
            <a:ext cx="1482725" cy="1316037"/>
            <a:chOff x="4689" y="2719"/>
            <a:chExt cx="934" cy="829"/>
          </a:xfrm>
        </p:grpSpPr>
        <p:sp>
          <p:nvSpPr>
            <p:cNvPr id="62552" name="Line 140"/>
            <p:cNvSpPr>
              <a:spLocks noChangeShapeType="1"/>
            </p:cNvSpPr>
            <p:nvPr/>
          </p:nvSpPr>
          <p:spPr bwMode="auto">
            <a:xfrm flipV="1">
              <a:off x="5320" y="2753"/>
              <a:ext cx="0" cy="764"/>
            </a:xfrm>
            <a:prstGeom prst="line">
              <a:avLst/>
            </a:prstGeom>
            <a:noFill/>
            <a:ln w="12700">
              <a:solidFill>
                <a:schemeClr val="tx1"/>
              </a:solidFill>
              <a:round/>
              <a:headEnd/>
              <a:tailEnd/>
            </a:ln>
          </p:spPr>
          <p:txBody>
            <a:bodyPr/>
            <a:lstStyle/>
            <a:p>
              <a:endParaRPr lang="zh-CN" altLang="en-US"/>
            </a:p>
          </p:txBody>
        </p:sp>
        <p:grpSp>
          <p:nvGrpSpPr>
            <p:cNvPr id="12" name="Group 152"/>
            <p:cNvGrpSpPr>
              <a:grpSpLocks/>
            </p:cNvGrpSpPr>
            <p:nvPr/>
          </p:nvGrpSpPr>
          <p:grpSpPr bwMode="auto">
            <a:xfrm>
              <a:off x="4689" y="2719"/>
              <a:ext cx="934" cy="829"/>
              <a:chOff x="4689" y="2719"/>
              <a:chExt cx="934" cy="829"/>
            </a:xfrm>
          </p:grpSpPr>
          <p:sp>
            <p:nvSpPr>
              <p:cNvPr id="62554" name="Oval 134"/>
              <p:cNvSpPr>
                <a:spLocks noChangeArrowheads="1"/>
              </p:cNvSpPr>
              <p:nvPr/>
            </p:nvSpPr>
            <p:spPr bwMode="auto">
              <a:xfrm>
                <a:off x="4905" y="34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5" name="Line 135"/>
              <p:cNvSpPr>
                <a:spLocks noChangeShapeType="1"/>
              </p:cNvSpPr>
              <p:nvPr/>
            </p:nvSpPr>
            <p:spPr bwMode="auto">
              <a:xfrm flipV="1">
                <a:off x="4939" y="2744"/>
                <a:ext cx="0" cy="779"/>
              </a:xfrm>
              <a:prstGeom prst="line">
                <a:avLst/>
              </a:prstGeom>
              <a:noFill/>
              <a:ln w="12700">
                <a:solidFill>
                  <a:schemeClr val="tx1"/>
                </a:solidFill>
                <a:round/>
                <a:headEnd/>
                <a:tailEnd/>
              </a:ln>
            </p:spPr>
            <p:txBody>
              <a:bodyPr/>
              <a:lstStyle/>
              <a:p>
                <a:endParaRPr lang="zh-CN" altLang="en-US"/>
              </a:p>
            </p:txBody>
          </p:sp>
          <p:sp>
            <p:nvSpPr>
              <p:cNvPr id="62556" name="Rectangle 136"/>
              <p:cNvSpPr>
                <a:spLocks noChangeArrowheads="1"/>
              </p:cNvSpPr>
              <p:nvPr/>
            </p:nvSpPr>
            <p:spPr bwMode="auto">
              <a:xfrm>
                <a:off x="4881"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83" name="Object 137"/>
              <p:cNvGraphicFramePr>
                <a:graphicFrameLocks noChangeAspect="1"/>
              </p:cNvGraphicFramePr>
              <p:nvPr/>
            </p:nvGraphicFramePr>
            <p:xfrm>
              <a:off x="4689" y="3050"/>
              <a:ext cx="216" cy="253"/>
            </p:xfrm>
            <a:graphic>
              <a:graphicData uri="http://schemas.openxmlformats.org/presentationml/2006/ole">
                <p:oleObj spid="_x0000_s572442" name="公式" r:id="rId28" imgW="190500" imgH="228600" progId="Equation.3">
                  <p:embed/>
                </p:oleObj>
              </a:graphicData>
            </a:graphic>
          </p:graphicFrame>
          <p:sp>
            <p:nvSpPr>
              <p:cNvPr id="62557" name="Oval 138"/>
              <p:cNvSpPr>
                <a:spLocks noChangeArrowheads="1"/>
              </p:cNvSpPr>
              <p:nvPr/>
            </p:nvSpPr>
            <p:spPr bwMode="auto">
              <a:xfrm>
                <a:off x="4906" y="271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8" name="Rectangle 141"/>
              <p:cNvSpPr>
                <a:spLocks noChangeArrowheads="1"/>
              </p:cNvSpPr>
              <p:nvPr/>
            </p:nvSpPr>
            <p:spPr bwMode="auto">
              <a:xfrm>
                <a:off x="5262"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84" name="Object 143"/>
              <p:cNvGraphicFramePr>
                <a:graphicFrameLocks noChangeAspect="1"/>
              </p:cNvGraphicFramePr>
              <p:nvPr/>
            </p:nvGraphicFramePr>
            <p:xfrm>
              <a:off x="5380" y="3024"/>
              <a:ext cx="243" cy="239"/>
            </p:xfrm>
            <a:graphic>
              <a:graphicData uri="http://schemas.openxmlformats.org/presentationml/2006/ole">
                <p:oleObj spid="_x0000_s572443" name="公式" r:id="rId29" imgW="215619" imgH="215619" progId="Equation.3">
                  <p:embed/>
                </p:oleObj>
              </a:graphicData>
            </a:graphic>
          </p:graphicFrame>
        </p:grpSp>
      </p:grpSp>
      <p:grpSp>
        <p:nvGrpSpPr>
          <p:cNvPr id="13" name="Group 157"/>
          <p:cNvGrpSpPr>
            <a:grpSpLocks/>
          </p:cNvGrpSpPr>
          <p:nvPr/>
        </p:nvGrpSpPr>
        <p:grpSpPr bwMode="auto">
          <a:xfrm>
            <a:off x="6534150" y="5522913"/>
            <a:ext cx="241300" cy="296862"/>
            <a:chOff x="4116" y="3479"/>
            <a:chExt cx="152" cy="187"/>
          </a:xfrm>
        </p:grpSpPr>
        <p:sp>
          <p:nvSpPr>
            <p:cNvPr id="62549" name="Line 14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62550" name="Oval 14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1" name="Line 14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271518" name="Text Box 158"/>
          <p:cNvSpPr txBox="1">
            <a:spLocks noChangeArrowheads="1"/>
          </p:cNvSpPr>
          <p:nvPr/>
        </p:nvSpPr>
        <p:spPr bwMode="auto">
          <a:xfrm>
            <a:off x="214282" y="2928934"/>
            <a:ext cx="4365625" cy="401638"/>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dirty="0" smtClean="0">
                <a:latin typeface="宋体" pitchFamily="2" charset="-122"/>
              </a:rPr>
              <a:t>（</a:t>
            </a:r>
            <a:r>
              <a:rPr lang="en-US" altLang="zh-CN" sz="2000" dirty="0" smtClean="0">
                <a:latin typeface="宋体" pitchFamily="2" charset="-122"/>
              </a:rPr>
              <a:t>2</a:t>
            </a:r>
            <a:r>
              <a:rPr lang="zh-CN" altLang="en-US" sz="2000" dirty="0" smtClean="0">
                <a:latin typeface="宋体" pitchFamily="2" charset="-122"/>
              </a:rPr>
              <a:t>）</a:t>
            </a:r>
            <a:r>
              <a:rPr lang="zh-CN" altLang="en-US" sz="2000" dirty="0" smtClean="0"/>
              <a:t>估算</a:t>
            </a:r>
            <a:endParaRPr lang="en-US" altLang="zh-CN" sz="2000" baseline="-25000" dirty="0"/>
          </a:p>
        </p:txBody>
      </p:sp>
      <p:sp>
        <p:nvSpPr>
          <p:cNvPr id="271519" name="Text Box 159"/>
          <p:cNvSpPr txBox="1">
            <a:spLocks noChangeArrowheads="1"/>
          </p:cNvSpPr>
          <p:nvPr/>
        </p:nvSpPr>
        <p:spPr bwMode="auto">
          <a:xfrm>
            <a:off x="285720" y="3598867"/>
            <a:ext cx="2420938" cy="401637"/>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dirty="0" smtClean="0">
                <a:latin typeface="+mn-ea"/>
                <a:ea typeface="+mn-ea"/>
              </a:rPr>
              <a:t>（</a:t>
            </a:r>
            <a:r>
              <a:rPr lang="en-US" altLang="zh-CN" sz="2000" dirty="0" smtClean="0">
                <a:latin typeface="+mn-ea"/>
                <a:ea typeface="+mn-ea"/>
              </a:rPr>
              <a:t>3</a:t>
            </a:r>
            <a:r>
              <a:rPr lang="zh-CN" altLang="en-US" sz="2000" dirty="0" smtClean="0">
                <a:latin typeface="+mn-ea"/>
                <a:ea typeface="+mn-ea"/>
              </a:rPr>
              <a:t>）求</a:t>
            </a:r>
            <a:r>
              <a:rPr lang="zh-CN" altLang="en-US" sz="2000" dirty="0">
                <a:latin typeface="+mn-ea"/>
                <a:ea typeface="+mn-ea"/>
              </a:rPr>
              <a:t>电压增益</a:t>
            </a:r>
            <a:r>
              <a:rPr lang="en-US" altLang="zh-CN" sz="2000" dirty="0">
                <a:latin typeface="+mn-ea"/>
                <a:ea typeface="+mn-ea"/>
              </a:rPr>
              <a:t>A</a:t>
            </a:r>
            <a:r>
              <a:rPr lang="en-US" altLang="zh-CN" sz="2000" baseline="-25000" dirty="0">
                <a:latin typeface="+mn-ea"/>
                <a:ea typeface="+mn-ea"/>
              </a:rPr>
              <a:t>v</a:t>
            </a:r>
          </a:p>
        </p:txBody>
      </p:sp>
      <p:grpSp>
        <p:nvGrpSpPr>
          <p:cNvPr id="14" name="Group 151"/>
          <p:cNvGrpSpPr>
            <a:grpSpLocks/>
          </p:cNvGrpSpPr>
          <p:nvPr/>
        </p:nvGrpSpPr>
        <p:grpSpPr bwMode="auto">
          <a:xfrm>
            <a:off x="5213350" y="3751263"/>
            <a:ext cx="809625" cy="1766887"/>
            <a:chOff x="3284" y="2363"/>
            <a:chExt cx="510" cy="1113"/>
          </a:xfrm>
        </p:grpSpPr>
        <p:graphicFrame>
          <p:nvGraphicFramePr>
            <p:cNvPr id="62479" name="Object 100"/>
            <p:cNvGraphicFramePr>
              <a:graphicFrameLocks noChangeAspect="1"/>
            </p:cNvGraphicFramePr>
            <p:nvPr/>
          </p:nvGraphicFramePr>
          <p:xfrm>
            <a:off x="3286" y="2770"/>
            <a:ext cx="178" cy="171"/>
          </p:xfrm>
          <a:graphic>
            <a:graphicData uri="http://schemas.openxmlformats.org/presentationml/2006/ole">
              <p:oleObj spid="_x0000_s572444" name="公式" r:id="rId30" imgW="139700" imgH="139700" progId="Equation.3">
                <p:embed/>
              </p:oleObj>
            </a:graphicData>
          </a:graphic>
        </p:graphicFrame>
        <p:graphicFrame>
          <p:nvGraphicFramePr>
            <p:cNvPr id="62480" name="Object 101"/>
            <p:cNvGraphicFramePr>
              <a:graphicFrameLocks noChangeAspect="1"/>
            </p:cNvGraphicFramePr>
            <p:nvPr/>
          </p:nvGraphicFramePr>
          <p:xfrm>
            <a:off x="3286" y="3395"/>
            <a:ext cx="153" cy="81"/>
          </p:xfrm>
          <a:graphic>
            <a:graphicData uri="http://schemas.openxmlformats.org/presentationml/2006/ole">
              <p:oleObj spid="_x0000_s572445" name="公式" r:id="rId31" imgW="139518" imgH="76101" progId="Equation.3">
                <p:embed/>
              </p:oleObj>
            </a:graphicData>
          </a:graphic>
        </p:graphicFrame>
        <p:graphicFrame>
          <p:nvGraphicFramePr>
            <p:cNvPr id="62481" name="Object 102"/>
            <p:cNvGraphicFramePr>
              <a:graphicFrameLocks noChangeAspect="1"/>
            </p:cNvGraphicFramePr>
            <p:nvPr/>
          </p:nvGraphicFramePr>
          <p:xfrm>
            <a:off x="3284" y="3020"/>
            <a:ext cx="198" cy="269"/>
          </p:xfrm>
          <a:graphic>
            <a:graphicData uri="http://schemas.openxmlformats.org/presentationml/2006/ole">
              <p:oleObj spid="_x0000_s572446" name="公式" r:id="rId32" imgW="152268" imgH="215713" progId="Equation.3">
                <p:embed/>
              </p:oleObj>
            </a:graphicData>
          </a:graphic>
        </p:graphicFrame>
        <p:graphicFrame>
          <p:nvGraphicFramePr>
            <p:cNvPr id="62482" name="Object 113"/>
            <p:cNvGraphicFramePr>
              <a:graphicFrameLocks noChangeAspect="1"/>
            </p:cNvGraphicFramePr>
            <p:nvPr/>
          </p:nvGraphicFramePr>
          <p:xfrm>
            <a:off x="3565" y="2363"/>
            <a:ext cx="153" cy="240"/>
          </p:xfrm>
          <a:graphic>
            <a:graphicData uri="http://schemas.openxmlformats.org/presentationml/2006/ole">
              <p:oleObj spid="_x0000_s572447" name="公式" r:id="rId33" imgW="139700" imgH="228600" progId="Equation.3">
                <p:embed/>
              </p:oleObj>
            </a:graphicData>
          </a:graphic>
        </p:graphicFrame>
        <p:sp>
          <p:nvSpPr>
            <p:cNvPr id="62548" name="Line 114"/>
            <p:cNvSpPr>
              <a:spLocks noChangeShapeType="1"/>
            </p:cNvSpPr>
            <p:nvPr/>
          </p:nvSpPr>
          <p:spPr bwMode="auto">
            <a:xfrm rot="10800000" flipH="1">
              <a:off x="3540" y="2621"/>
              <a:ext cx="254" cy="0"/>
            </a:xfrm>
            <a:prstGeom prst="line">
              <a:avLst/>
            </a:prstGeom>
            <a:noFill/>
            <a:ln w="12700">
              <a:solidFill>
                <a:schemeClr val="tx1"/>
              </a:solidFill>
              <a:round/>
              <a:headEnd/>
              <a:tailEnd type="triangle" w="med" len="lg"/>
            </a:ln>
          </p:spPr>
          <p:txBody>
            <a:bodyPr/>
            <a:lstStyle/>
            <a:p>
              <a:endParaRPr lang="zh-CN" altLang="en-US"/>
            </a:p>
          </p:txBody>
        </p:sp>
      </p:grpSp>
      <p:grpSp>
        <p:nvGrpSpPr>
          <p:cNvPr id="15" name="Group 155"/>
          <p:cNvGrpSpPr>
            <a:grpSpLocks/>
          </p:cNvGrpSpPr>
          <p:nvPr/>
        </p:nvGrpSpPr>
        <p:grpSpPr bwMode="auto">
          <a:xfrm>
            <a:off x="5014913" y="4021138"/>
            <a:ext cx="3429000" cy="1866900"/>
            <a:chOff x="3159" y="2533"/>
            <a:chExt cx="2160" cy="1176"/>
          </a:xfrm>
        </p:grpSpPr>
        <p:grpSp>
          <p:nvGrpSpPr>
            <p:cNvPr id="16" name="Group 149"/>
            <p:cNvGrpSpPr>
              <a:grpSpLocks/>
            </p:cNvGrpSpPr>
            <p:nvPr/>
          </p:nvGrpSpPr>
          <p:grpSpPr bwMode="auto">
            <a:xfrm>
              <a:off x="3159" y="2533"/>
              <a:ext cx="2160" cy="1176"/>
              <a:chOff x="3159" y="2533"/>
              <a:chExt cx="2160" cy="1176"/>
            </a:xfrm>
          </p:grpSpPr>
          <p:sp>
            <p:nvSpPr>
              <p:cNvPr id="62536" name="Line 96"/>
              <p:cNvSpPr>
                <a:spLocks noChangeShapeType="1"/>
              </p:cNvSpPr>
              <p:nvPr/>
            </p:nvSpPr>
            <p:spPr bwMode="auto">
              <a:xfrm>
                <a:off x="4395" y="2750"/>
                <a:ext cx="924" cy="0"/>
              </a:xfrm>
              <a:prstGeom prst="line">
                <a:avLst/>
              </a:prstGeom>
              <a:noFill/>
              <a:ln w="12700">
                <a:solidFill>
                  <a:schemeClr val="tx1"/>
                </a:solidFill>
                <a:round/>
                <a:headEnd/>
                <a:tailEnd/>
              </a:ln>
            </p:spPr>
            <p:txBody>
              <a:bodyPr/>
              <a:lstStyle/>
              <a:p>
                <a:endParaRPr lang="zh-CN" altLang="en-US"/>
              </a:p>
            </p:txBody>
          </p:sp>
          <p:sp>
            <p:nvSpPr>
              <p:cNvPr id="62537" name="Line 97"/>
              <p:cNvSpPr>
                <a:spLocks noChangeShapeType="1"/>
              </p:cNvSpPr>
              <p:nvPr/>
            </p:nvSpPr>
            <p:spPr bwMode="auto">
              <a:xfrm flipH="1">
                <a:off x="3159" y="2739"/>
                <a:ext cx="805" cy="0"/>
              </a:xfrm>
              <a:prstGeom prst="line">
                <a:avLst/>
              </a:prstGeom>
              <a:noFill/>
              <a:ln w="12700">
                <a:solidFill>
                  <a:schemeClr val="tx1"/>
                </a:solidFill>
                <a:round/>
                <a:headEnd/>
                <a:tailEnd/>
              </a:ln>
            </p:spPr>
            <p:txBody>
              <a:bodyPr/>
              <a:lstStyle/>
              <a:p>
                <a:endParaRPr lang="zh-CN" altLang="en-US"/>
              </a:p>
            </p:txBody>
          </p:sp>
          <p:grpSp>
            <p:nvGrpSpPr>
              <p:cNvPr id="17" name="Group 147"/>
              <p:cNvGrpSpPr>
                <a:grpSpLocks/>
              </p:cNvGrpSpPr>
              <p:nvPr/>
            </p:nvGrpSpPr>
            <p:grpSpPr bwMode="auto">
              <a:xfrm>
                <a:off x="3159" y="2533"/>
                <a:ext cx="2160" cy="1176"/>
                <a:chOff x="3159" y="2533"/>
                <a:chExt cx="2160" cy="1176"/>
              </a:xfrm>
            </p:grpSpPr>
            <p:sp>
              <p:nvSpPr>
                <p:cNvPr id="62539" name="Line 95"/>
                <p:cNvSpPr>
                  <a:spLocks noChangeShapeType="1"/>
                </p:cNvSpPr>
                <p:nvPr/>
              </p:nvSpPr>
              <p:spPr bwMode="auto">
                <a:xfrm flipV="1">
                  <a:off x="4387" y="2753"/>
                  <a:ext cx="0" cy="788"/>
                </a:xfrm>
                <a:prstGeom prst="line">
                  <a:avLst/>
                </a:prstGeom>
                <a:noFill/>
                <a:ln w="12700">
                  <a:solidFill>
                    <a:schemeClr val="tx1"/>
                  </a:solidFill>
                  <a:round/>
                  <a:headEnd/>
                  <a:tailEnd/>
                </a:ln>
              </p:spPr>
              <p:txBody>
                <a:bodyPr/>
                <a:lstStyle/>
                <a:p>
                  <a:endParaRPr lang="zh-CN" altLang="en-US"/>
                </a:p>
              </p:txBody>
            </p:sp>
            <p:sp>
              <p:nvSpPr>
                <p:cNvPr id="62540" name="Line 98"/>
                <p:cNvSpPr>
                  <a:spLocks noChangeShapeType="1"/>
                </p:cNvSpPr>
                <p:nvPr/>
              </p:nvSpPr>
              <p:spPr bwMode="auto">
                <a:xfrm>
                  <a:off x="3159" y="3519"/>
                  <a:ext cx="2160" cy="0"/>
                </a:xfrm>
                <a:prstGeom prst="line">
                  <a:avLst/>
                </a:prstGeom>
                <a:noFill/>
                <a:ln w="12700">
                  <a:solidFill>
                    <a:schemeClr val="tx1"/>
                  </a:solidFill>
                  <a:round/>
                  <a:headEnd/>
                  <a:tailEnd/>
                </a:ln>
              </p:spPr>
              <p:txBody>
                <a:bodyPr/>
                <a:lstStyle/>
                <a:p>
                  <a:endParaRPr lang="zh-CN" altLang="en-US"/>
                </a:p>
              </p:txBody>
            </p:sp>
            <p:sp>
              <p:nvSpPr>
                <p:cNvPr id="62541" name="Line 99"/>
                <p:cNvSpPr>
                  <a:spLocks noChangeShapeType="1"/>
                </p:cNvSpPr>
                <p:nvPr/>
              </p:nvSpPr>
              <p:spPr bwMode="auto">
                <a:xfrm flipV="1">
                  <a:off x="3964" y="2744"/>
                  <a:ext cx="0" cy="781"/>
                </a:xfrm>
                <a:prstGeom prst="line">
                  <a:avLst/>
                </a:prstGeom>
                <a:noFill/>
                <a:ln w="12700">
                  <a:solidFill>
                    <a:schemeClr val="tx1"/>
                  </a:solidFill>
                  <a:round/>
                  <a:headEnd/>
                  <a:tailEnd/>
                </a:ln>
              </p:spPr>
              <p:txBody>
                <a:bodyPr/>
                <a:lstStyle/>
                <a:p>
                  <a:endParaRPr lang="zh-CN" altLang="en-US"/>
                </a:p>
              </p:txBody>
            </p:sp>
            <p:graphicFrame>
              <p:nvGraphicFramePr>
                <p:cNvPr id="62474" name="Object 110"/>
                <p:cNvGraphicFramePr>
                  <a:graphicFrameLocks noChangeAspect="1"/>
                </p:cNvGraphicFramePr>
                <p:nvPr/>
              </p:nvGraphicFramePr>
              <p:xfrm>
                <a:off x="3249" y="2533"/>
                <a:ext cx="139" cy="186"/>
              </p:xfrm>
              <a:graphic>
                <a:graphicData uri="http://schemas.openxmlformats.org/presentationml/2006/ole">
                  <p:oleObj spid="_x0000_s572448" name="公式" r:id="rId34" imgW="126725" imgH="177415" progId="Equation.3">
                    <p:embed/>
                  </p:oleObj>
                </a:graphicData>
              </a:graphic>
            </p:graphicFrame>
            <p:graphicFrame>
              <p:nvGraphicFramePr>
                <p:cNvPr id="62475" name="Object 111"/>
                <p:cNvGraphicFramePr>
                  <a:graphicFrameLocks noChangeAspect="1"/>
                </p:cNvGraphicFramePr>
                <p:nvPr/>
              </p:nvGraphicFramePr>
              <p:xfrm>
                <a:off x="4734" y="2572"/>
                <a:ext cx="125" cy="147"/>
              </p:xfrm>
              <a:graphic>
                <a:graphicData uri="http://schemas.openxmlformats.org/presentationml/2006/ole">
                  <p:oleObj spid="_x0000_s572449" name="公式" r:id="rId35" imgW="114201" imgH="139579" progId="Equation.3">
                    <p:embed/>
                  </p:oleObj>
                </a:graphicData>
              </a:graphic>
            </p:graphicFrame>
            <p:graphicFrame>
              <p:nvGraphicFramePr>
                <p:cNvPr id="62476" name="Object 112"/>
                <p:cNvGraphicFramePr>
                  <a:graphicFrameLocks noChangeAspect="1"/>
                </p:cNvGraphicFramePr>
                <p:nvPr/>
              </p:nvGraphicFramePr>
              <p:xfrm>
                <a:off x="4330" y="3562"/>
                <a:ext cx="125" cy="147"/>
              </p:xfrm>
              <a:graphic>
                <a:graphicData uri="http://schemas.openxmlformats.org/presentationml/2006/ole">
                  <p:oleObj spid="_x0000_s572450" name="公式" r:id="rId36" imgW="114201" imgH="139579" progId="Equation.3">
                    <p:embed/>
                  </p:oleObj>
                </a:graphicData>
              </a:graphic>
            </p:graphicFrame>
            <p:sp>
              <p:nvSpPr>
                <p:cNvPr id="62542" name="Rectangle 115"/>
                <p:cNvSpPr>
                  <a:spLocks noChangeArrowheads="1"/>
                </p:cNvSpPr>
                <p:nvPr/>
              </p:nvSpPr>
              <p:spPr bwMode="auto">
                <a:xfrm>
                  <a:off x="3906" y="30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77" name="Object 116"/>
                <p:cNvGraphicFramePr>
                  <a:graphicFrameLocks noChangeAspect="1"/>
                </p:cNvGraphicFramePr>
                <p:nvPr/>
              </p:nvGraphicFramePr>
              <p:xfrm>
                <a:off x="3681" y="2999"/>
                <a:ext cx="215" cy="253"/>
              </p:xfrm>
              <a:graphic>
                <a:graphicData uri="http://schemas.openxmlformats.org/presentationml/2006/ole">
                  <p:oleObj spid="_x0000_s572451" name="公式" r:id="rId37" imgW="190500" imgH="228600" progId="Equation.3">
                    <p:embed/>
                  </p:oleObj>
                </a:graphicData>
              </a:graphic>
            </p:graphicFrame>
            <p:grpSp>
              <p:nvGrpSpPr>
                <p:cNvPr id="18" name="Group 133"/>
                <p:cNvGrpSpPr>
                  <a:grpSpLocks/>
                </p:cNvGrpSpPr>
                <p:nvPr/>
              </p:nvGrpSpPr>
              <p:grpSpPr bwMode="auto">
                <a:xfrm>
                  <a:off x="4234" y="2770"/>
                  <a:ext cx="460" cy="589"/>
                  <a:chOff x="4234" y="2770"/>
                  <a:chExt cx="460" cy="589"/>
                </a:xfrm>
              </p:grpSpPr>
              <p:grpSp>
                <p:nvGrpSpPr>
                  <p:cNvPr id="19" name="Group 118"/>
                  <p:cNvGrpSpPr>
                    <a:grpSpLocks/>
                  </p:cNvGrpSpPr>
                  <p:nvPr/>
                </p:nvGrpSpPr>
                <p:grpSpPr bwMode="auto">
                  <a:xfrm>
                    <a:off x="4234" y="2978"/>
                    <a:ext cx="305" cy="356"/>
                    <a:chOff x="2068" y="1449"/>
                    <a:chExt cx="305" cy="356"/>
                  </a:xfrm>
                </p:grpSpPr>
                <p:sp>
                  <p:nvSpPr>
                    <p:cNvPr id="62546" name="AutoShape 119"/>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2547" name="Line 120"/>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2545" name="Line 121"/>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78" name="Object 122"/>
                  <p:cNvGraphicFramePr>
                    <a:graphicFrameLocks noChangeAspect="1"/>
                  </p:cNvGraphicFramePr>
                  <p:nvPr/>
                </p:nvGraphicFramePr>
                <p:xfrm>
                  <a:off x="4422" y="2770"/>
                  <a:ext cx="272" cy="253"/>
                </p:xfrm>
                <a:graphic>
                  <a:graphicData uri="http://schemas.openxmlformats.org/presentationml/2006/ole">
                    <p:oleObj spid="_x0000_s572452" name="公式" r:id="rId38" imgW="241300" imgH="228600" progId="Equation.3">
                      <p:embed/>
                    </p:oleObj>
                  </a:graphicData>
                </a:graphic>
              </p:graphicFrame>
            </p:grpSp>
          </p:grpSp>
        </p:grpSp>
        <p:sp>
          <p:nvSpPr>
            <p:cNvPr id="62534" name="Oval 93"/>
            <p:cNvSpPr>
              <a:spLocks noChangeArrowheads="1"/>
            </p:cNvSpPr>
            <p:nvPr/>
          </p:nvSpPr>
          <p:spPr bwMode="auto">
            <a:xfrm>
              <a:off x="3930" y="34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35" name="Oval 94"/>
            <p:cNvSpPr>
              <a:spLocks noChangeArrowheads="1"/>
            </p:cNvSpPr>
            <p:nvPr/>
          </p:nvSpPr>
          <p:spPr bwMode="auto">
            <a:xfrm>
              <a:off x="4353" y="3486"/>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nvGrpSpPr>
          <p:cNvPr id="20" name="Group 150"/>
          <p:cNvGrpSpPr>
            <a:grpSpLocks/>
          </p:cNvGrpSpPr>
          <p:nvPr/>
        </p:nvGrpSpPr>
        <p:grpSpPr bwMode="auto">
          <a:xfrm>
            <a:off x="4384675" y="4268788"/>
            <a:ext cx="1638300" cy="1296987"/>
            <a:chOff x="2762" y="2689"/>
            <a:chExt cx="1032" cy="817"/>
          </a:xfrm>
        </p:grpSpPr>
        <p:sp>
          <p:nvSpPr>
            <p:cNvPr id="62527" name="Rectangle 123"/>
            <p:cNvSpPr>
              <a:spLocks noChangeArrowheads="1"/>
            </p:cNvSpPr>
            <p:nvPr/>
          </p:nvSpPr>
          <p:spPr bwMode="auto">
            <a:xfrm rot="5400000">
              <a:off x="3606" y="26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70" name="Object 124"/>
            <p:cNvGraphicFramePr>
              <a:graphicFrameLocks noChangeAspect="1"/>
            </p:cNvGraphicFramePr>
            <p:nvPr/>
          </p:nvGraphicFramePr>
          <p:xfrm>
            <a:off x="3551" y="2771"/>
            <a:ext cx="229" cy="253"/>
          </p:xfrm>
          <a:graphic>
            <a:graphicData uri="http://schemas.openxmlformats.org/presentationml/2006/ole">
              <p:oleObj spid="_x0000_s572453" name="公式" r:id="rId39" imgW="203112" imgH="228501" progId="Equation.3">
                <p:embed/>
              </p:oleObj>
            </a:graphicData>
          </a:graphic>
        </p:graphicFrame>
        <p:sp>
          <p:nvSpPr>
            <p:cNvPr id="62528" name="Line 132"/>
            <p:cNvSpPr>
              <a:spLocks noChangeShapeType="1"/>
            </p:cNvSpPr>
            <p:nvPr/>
          </p:nvSpPr>
          <p:spPr bwMode="auto">
            <a:xfrm>
              <a:off x="3150" y="2737"/>
              <a:ext cx="0" cy="769"/>
            </a:xfrm>
            <a:prstGeom prst="line">
              <a:avLst/>
            </a:prstGeom>
            <a:noFill/>
            <a:ln w="12700">
              <a:solidFill>
                <a:schemeClr val="tx1"/>
              </a:solidFill>
              <a:round/>
              <a:headEnd/>
              <a:tailEnd/>
            </a:ln>
          </p:spPr>
          <p:txBody>
            <a:bodyPr/>
            <a:lstStyle/>
            <a:p>
              <a:endParaRPr lang="zh-CN" altLang="en-US"/>
            </a:p>
          </p:txBody>
        </p:sp>
        <p:grpSp>
          <p:nvGrpSpPr>
            <p:cNvPr id="21" name="Group 125"/>
            <p:cNvGrpSpPr>
              <a:grpSpLocks/>
            </p:cNvGrpSpPr>
            <p:nvPr/>
          </p:nvGrpSpPr>
          <p:grpSpPr bwMode="auto">
            <a:xfrm>
              <a:off x="2762" y="2860"/>
              <a:ext cx="524" cy="443"/>
              <a:chOff x="865" y="2535"/>
              <a:chExt cx="524" cy="443"/>
            </a:xfrm>
          </p:grpSpPr>
          <p:graphicFrame>
            <p:nvGraphicFramePr>
              <p:cNvPr id="62471" name="Object 126"/>
              <p:cNvGraphicFramePr>
                <a:graphicFrameLocks noChangeAspect="1"/>
              </p:cNvGraphicFramePr>
              <p:nvPr/>
            </p:nvGraphicFramePr>
            <p:xfrm>
              <a:off x="1021" y="2535"/>
              <a:ext cx="157" cy="158"/>
            </p:xfrm>
            <a:graphic>
              <a:graphicData uri="http://schemas.openxmlformats.org/presentationml/2006/ole">
                <p:oleObj spid="_x0000_s572454" name="公式" r:id="rId40" imgW="139700" imgH="139700" progId="Equation.3">
                  <p:embed/>
                </p:oleObj>
              </a:graphicData>
            </a:graphic>
          </p:graphicFrame>
          <p:graphicFrame>
            <p:nvGraphicFramePr>
              <p:cNvPr id="62472" name="Object 127"/>
              <p:cNvGraphicFramePr>
                <a:graphicFrameLocks noChangeAspect="1"/>
              </p:cNvGraphicFramePr>
              <p:nvPr/>
            </p:nvGraphicFramePr>
            <p:xfrm>
              <a:off x="1008" y="2889"/>
              <a:ext cx="158" cy="89"/>
            </p:xfrm>
            <a:graphic>
              <a:graphicData uri="http://schemas.openxmlformats.org/presentationml/2006/ole">
                <p:oleObj spid="_x0000_s572455" name="公式" r:id="rId41" imgW="139518" imgH="76101" progId="Equation.3">
                  <p:embed/>
                </p:oleObj>
              </a:graphicData>
            </a:graphic>
          </p:graphicFrame>
          <p:graphicFrame>
            <p:nvGraphicFramePr>
              <p:cNvPr id="62473" name="Object 128"/>
              <p:cNvGraphicFramePr>
                <a:graphicFrameLocks noChangeAspect="1"/>
              </p:cNvGraphicFramePr>
              <p:nvPr/>
            </p:nvGraphicFramePr>
            <p:xfrm>
              <a:off x="865" y="2636"/>
              <a:ext cx="173" cy="253"/>
            </p:xfrm>
            <a:graphic>
              <a:graphicData uri="http://schemas.openxmlformats.org/presentationml/2006/ole">
                <p:oleObj spid="_x0000_s572456" name="公式" r:id="rId42" imgW="152334" imgH="228501" progId="Equation.3">
                  <p:embed/>
                </p:oleObj>
              </a:graphicData>
            </a:graphic>
          </p:graphicFrame>
          <p:grpSp>
            <p:nvGrpSpPr>
              <p:cNvPr id="22" name="Group 129"/>
              <p:cNvGrpSpPr>
                <a:grpSpLocks/>
              </p:cNvGrpSpPr>
              <p:nvPr/>
            </p:nvGrpSpPr>
            <p:grpSpPr bwMode="auto">
              <a:xfrm>
                <a:off x="1120" y="2648"/>
                <a:ext cx="269" cy="268"/>
                <a:chOff x="144" y="3216"/>
                <a:chExt cx="240" cy="240"/>
              </a:xfrm>
            </p:grpSpPr>
            <p:sp>
              <p:nvSpPr>
                <p:cNvPr id="62531" name="Oval 13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62532" name="Line 13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sp>
        <p:nvSpPr>
          <p:cNvPr id="271525" name="Text Box 165"/>
          <p:cNvSpPr txBox="1">
            <a:spLocks noChangeArrowheads="1"/>
          </p:cNvSpPr>
          <p:nvPr/>
        </p:nvSpPr>
        <p:spPr bwMode="auto">
          <a:xfrm>
            <a:off x="5299075" y="5929313"/>
            <a:ext cx="2943225"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共射级放大电路小信号模型</a:t>
            </a:r>
          </a:p>
        </p:txBody>
      </p:sp>
      <p:graphicFrame>
        <p:nvGraphicFramePr>
          <p:cNvPr id="26" name="Object 11"/>
          <p:cNvGraphicFramePr>
            <a:graphicFrameLocks noChangeAspect="1"/>
          </p:cNvGraphicFramePr>
          <p:nvPr/>
        </p:nvGraphicFramePr>
        <p:xfrm>
          <a:off x="1571604" y="2786058"/>
          <a:ext cx="2936875" cy="708025"/>
        </p:xfrm>
        <a:graphic>
          <a:graphicData uri="http://schemas.openxmlformats.org/presentationml/2006/ole">
            <p:oleObj spid="_x0000_s572457" name="公式" r:id="rId43" imgW="1879600" imgH="457200" progId="Equation.3">
              <p:embed/>
            </p:oleObj>
          </a:graphicData>
        </a:graphic>
      </p:graphicFrame>
      <p:graphicFrame>
        <p:nvGraphicFramePr>
          <p:cNvPr id="61571" name="Object 131"/>
          <p:cNvGraphicFramePr>
            <a:graphicFrameLocks noChangeAspect="1"/>
          </p:cNvGraphicFramePr>
          <p:nvPr/>
        </p:nvGraphicFramePr>
        <p:xfrm>
          <a:off x="444500" y="4060833"/>
          <a:ext cx="2101850" cy="511175"/>
        </p:xfrm>
        <a:graphic>
          <a:graphicData uri="http://schemas.openxmlformats.org/presentationml/2006/ole">
            <p:oleObj spid="_x0000_s572458" name="Equation" r:id="rId44" imgW="939800" imgH="228600" progId="Equation.DSMT4">
              <p:embed/>
            </p:oleObj>
          </a:graphicData>
        </a:graphic>
      </p:graphicFrame>
      <p:graphicFrame>
        <p:nvGraphicFramePr>
          <p:cNvPr id="61572" name="Object 132"/>
          <p:cNvGraphicFramePr>
            <a:graphicFrameLocks noChangeAspect="1"/>
          </p:cNvGraphicFramePr>
          <p:nvPr/>
        </p:nvGraphicFramePr>
        <p:xfrm>
          <a:off x="246063" y="4643446"/>
          <a:ext cx="3492500" cy="490537"/>
        </p:xfrm>
        <a:graphic>
          <a:graphicData uri="http://schemas.openxmlformats.org/presentationml/2006/ole">
            <p:oleObj spid="_x0000_s572459" name="Equation" r:id="rId45" imgW="1625600" imgH="228600" progId="Equation.DSMT4">
              <p:embed/>
            </p:oleObj>
          </a:graphicData>
        </a:graphic>
      </p:graphicFrame>
      <p:graphicFrame>
        <p:nvGraphicFramePr>
          <p:cNvPr id="61573" name="Object 133"/>
          <p:cNvGraphicFramePr>
            <a:graphicFrameLocks noChangeAspect="1"/>
          </p:cNvGraphicFramePr>
          <p:nvPr/>
        </p:nvGraphicFramePr>
        <p:xfrm>
          <a:off x="214282" y="5143512"/>
          <a:ext cx="2568575" cy="739775"/>
        </p:xfrm>
        <a:graphic>
          <a:graphicData uri="http://schemas.openxmlformats.org/presentationml/2006/ole">
            <p:oleObj spid="_x0000_s572460" name="Equation" r:id="rId46" imgW="1320480" imgH="431640" progId="Equation.DSMT4">
              <p:embed/>
            </p:oleObj>
          </a:graphicData>
        </a:graphic>
      </p:graphicFrame>
      <p:sp>
        <p:nvSpPr>
          <p:cNvPr id="136" name="Text Box 3"/>
          <p:cNvSpPr txBox="1">
            <a:spLocks noChangeArrowheads="1"/>
          </p:cNvSpPr>
          <p:nvPr/>
        </p:nvSpPr>
        <p:spPr bwMode="auto">
          <a:xfrm>
            <a:off x="285720" y="6037284"/>
            <a:ext cx="4559300" cy="463550"/>
          </a:xfrm>
          <a:prstGeom prst="rect">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400" dirty="0">
                <a:ea typeface="楷体_GB2312" pitchFamily="49" charset="-122"/>
              </a:rPr>
              <a:t>负载电阻越小</a:t>
            </a:r>
            <a:r>
              <a:rPr lang="zh-CN" altLang="en-US" sz="2400" dirty="0" smtClean="0">
                <a:ea typeface="楷体_GB2312" pitchFamily="49" charset="-122"/>
              </a:rPr>
              <a:t>，增益越</a:t>
            </a:r>
            <a:r>
              <a:rPr lang="zh-CN" altLang="en-US" sz="2400" dirty="0">
                <a:ea typeface="楷体_GB2312" pitchFamily="49" charset="-122"/>
              </a:rPr>
              <a:t>小</a:t>
            </a:r>
          </a:p>
        </p:txBody>
      </p:sp>
      <p:sp>
        <p:nvSpPr>
          <p:cNvPr id="137" name="Text Box 88"/>
          <p:cNvSpPr txBox="1">
            <a:spLocks noChangeArrowheads="1"/>
          </p:cNvSpPr>
          <p:nvPr/>
        </p:nvSpPr>
        <p:spPr bwMode="auto">
          <a:xfrm>
            <a:off x="0" y="857232"/>
            <a:ext cx="4516438" cy="401637"/>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dirty="0" smtClean="0"/>
              <a:t>（</a:t>
            </a:r>
            <a:r>
              <a:rPr lang="en-US" altLang="zh-CN" sz="2000" dirty="0" smtClean="0"/>
              <a:t>1</a:t>
            </a:r>
            <a:r>
              <a:rPr lang="zh-CN" altLang="en-US" sz="2000" dirty="0" smtClean="0"/>
              <a:t>）</a:t>
            </a:r>
            <a:r>
              <a:rPr lang="zh-CN" altLang="en-US" sz="2000" dirty="0"/>
              <a:t>画放大电路的小信号等效电路</a:t>
            </a:r>
            <a:endParaRPr lang="zh-CN" altLang="en-US" sz="2000" baseline="-25000" dirty="0"/>
          </a:p>
        </p:txBody>
      </p:sp>
      <p:sp>
        <p:nvSpPr>
          <p:cNvPr id="138" name="Text Box 3"/>
          <p:cNvSpPr txBox="1">
            <a:spLocks noChangeArrowheads="1"/>
          </p:cNvSpPr>
          <p:nvPr/>
        </p:nvSpPr>
        <p:spPr bwMode="auto">
          <a:xfrm>
            <a:off x="285720" y="2143116"/>
            <a:ext cx="4087812" cy="757237"/>
          </a:xfrm>
          <a:prstGeom prst="rect">
            <a:avLst/>
          </a:prstGeom>
          <a:noFill/>
          <a:ln w="9525">
            <a:noFill/>
            <a:miter lim="800000"/>
            <a:headEnd/>
            <a:tailEnd/>
          </a:ln>
        </p:spPr>
        <p:txBody>
          <a:bodyPr>
            <a:spAutoFit/>
          </a:bodyPr>
          <a:lstStyle/>
          <a:p>
            <a:pPr eaLnBrk="0" hangingPunct="0">
              <a:lnSpc>
                <a:spcPct val="120000"/>
              </a:lnSpc>
            </a:pPr>
            <a:r>
              <a:rPr lang="zh-CN" altLang="en-US" dirty="0">
                <a:solidFill>
                  <a:srgbClr val="000099"/>
                </a:solidFill>
                <a:ea typeface="楷体_GB2312" pitchFamily="49" charset="-122"/>
              </a:rPr>
              <a:t>画交流通路：电容和理想电压源视为短路</a:t>
            </a:r>
          </a:p>
        </p:txBody>
      </p:sp>
      <p:sp>
        <p:nvSpPr>
          <p:cNvPr id="139" name="Text Box 9"/>
          <p:cNvSpPr txBox="1">
            <a:spLocks noChangeArrowheads="1"/>
          </p:cNvSpPr>
          <p:nvPr/>
        </p:nvSpPr>
        <p:spPr bwMode="auto">
          <a:xfrm>
            <a:off x="357158" y="1385878"/>
            <a:ext cx="3968750" cy="757130"/>
          </a:xfrm>
          <a:prstGeom prst="rect">
            <a:avLst/>
          </a:prstGeom>
          <a:noFill/>
          <a:ln w="9525">
            <a:noFill/>
            <a:miter lim="800000"/>
            <a:headEnd/>
            <a:tailEnd/>
          </a:ln>
        </p:spPr>
        <p:txBody>
          <a:bodyPr>
            <a:spAutoFit/>
          </a:bodyPr>
          <a:lstStyle/>
          <a:p>
            <a:pPr eaLnBrk="0" hangingPunct="0">
              <a:lnSpc>
                <a:spcPct val="120000"/>
              </a:lnSpc>
            </a:pPr>
            <a:r>
              <a:rPr lang="zh-CN" altLang="en-US" dirty="0">
                <a:solidFill>
                  <a:srgbClr val="990099"/>
                </a:solidFill>
                <a:ea typeface="楷体_GB2312" pitchFamily="49" charset="-122"/>
              </a:rPr>
              <a:t>画微变等效电路</a:t>
            </a:r>
            <a:r>
              <a:rPr lang="zh-CN" altLang="en-US" dirty="0" smtClean="0">
                <a:solidFill>
                  <a:srgbClr val="990099"/>
                </a:solidFill>
                <a:ea typeface="楷体_GB2312" pitchFamily="49" charset="-122"/>
              </a:rPr>
              <a:t>：</a:t>
            </a:r>
            <a:r>
              <a:rPr lang="en-US" altLang="zh-CN" dirty="0" smtClean="0">
                <a:solidFill>
                  <a:srgbClr val="990099"/>
                </a:solidFill>
                <a:ea typeface="楷体_GB2312" pitchFamily="49" charset="-122"/>
              </a:rPr>
              <a:t>BJT</a:t>
            </a:r>
            <a:r>
              <a:rPr lang="zh-CN" altLang="en-US" dirty="0" smtClean="0">
                <a:solidFill>
                  <a:srgbClr val="990099"/>
                </a:solidFill>
                <a:ea typeface="楷体_GB2312" pitchFamily="49" charset="-122"/>
              </a:rPr>
              <a:t>用小信号模型</a:t>
            </a:r>
            <a:r>
              <a:rPr lang="zh-CN" altLang="en-US" dirty="0">
                <a:solidFill>
                  <a:srgbClr val="990099"/>
                </a:solidFill>
                <a:ea typeface="楷体_GB2312" pitchFamily="49" charset="-122"/>
              </a:rPr>
              <a:t>代替</a:t>
            </a:r>
          </a:p>
        </p:txBody>
      </p:sp>
      <p:graphicFrame>
        <p:nvGraphicFramePr>
          <p:cNvPr id="62939" name="Object 475"/>
          <p:cNvGraphicFramePr>
            <a:graphicFrameLocks noChangeAspect="1"/>
          </p:cNvGraphicFramePr>
          <p:nvPr/>
        </p:nvGraphicFramePr>
        <p:xfrm>
          <a:off x="2928926" y="5143512"/>
          <a:ext cx="1431925" cy="739775"/>
        </p:xfrm>
        <a:graphic>
          <a:graphicData uri="http://schemas.openxmlformats.org/presentationml/2006/ole">
            <p:oleObj spid="_x0000_s572461" name="Equation" r:id="rId47" imgW="736560" imgH="431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7"/>
                                        </p:tgtEl>
                                        <p:attrNameLst>
                                          <p:attrName>style.visibility</p:attrName>
                                        </p:attrNameLst>
                                      </p:cBhvr>
                                      <p:to>
                                        <p:strVal val="visible"/>
                                      </p:to>
                                    </p:set>
                                    <p:animEffect transition="in" filter="blinds(horizontal)">
                                      <p:cBhvr>
                                        <p:cTn id="12" dur="500"/>
                                        <p:tgtEl>
                                          <p:spTgt spid="1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blinds(horizontal)">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138"/>
                                        </p:tgtEl>
                                        <p:attrNameLst>
                                          <p:attrName>style.visibility</p:attrName>
                                        </p:attrNameLst>
                                      </p:cBhvr>
                                      <p:to>
                                        <p:strVal val="visible"/>
                                      </p:to>
                                    </p:set>
                                    <p:anim calcmode="lin" valueType="num">
                                      <p:cBhvr additive="base">
                                        <p:cTn id="27" dur="500" fill="hold"/>
                                        <p:tgtEl>
                                          <p:spTgt spid="138"/>
                                        </p:tgtEl>
                                        <p:attrNameLst>
                                          <p:attrName>ppt_x</p:attrName>
                                        </p:attrNameLst>
                                      </p:cBhvr>
                                      <p:tavLst>
                                        <p:tav tm="0">
                                          <p:val>
                                            <p:strVal val="0-#ppt_w/2"/>
                                          </p:val>
                                        </p:tav>
                                        <p:tav tm="100000">
                                          <p:val>
                                            <p:strVal val="#ppt_x"/>
                                          </p:val>
                                        </p:tav>
                                      </p:tavLst>
                                    </p:anim>
                                    <p:anim calcmode="lin" valueType="num">
                                      <p:cBhvr additive="base">
                                        <p:cTn id="28"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blinds(horizontal)">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linds(horizont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blinds(horizontal)">
                                      <p:cBhvr>
                                        <p:cTn id="53" dur="500"/>
                                        <p:tgtEl>
                                          <p:spTgt spid="13"/>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271525"/>
                                        </p:tgtEl>
                                        <p:attrNameLst>
                                          <p:attrName>style.visibility</p:attrName>
                                        </p:attrNameLst>
                                      </p:cBhvr>
                                      <p:to>
                                        <p:strVal val="visible"/>
                                      </p:to>
                                    </p:set>
                                    <p:animEffect transition="in" filter="blinds(horizontal)">
                                      <p:cBhvr>
                                        <p:cTn id="56" dur="500"/>
                                        <p:tgtEl>
                                          <p:spTgt spid="271525"/>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71518"/>
                                        </p:tgtEl>
                                        <p:attrNameLst>
                                          <p:attrName>style.visibility</p:attrName>
                                        </p:attrNameLst>
                                      </p:cBhvr>
                                      <p:to>
                                        <p:strVal val="visible"/>
                                      </p:to>
                                    </p:set>
                                    <p:animEffect transition="in" filter="blinds(horizontal)">
                                      <p:cBhvr>
                                        <p:cTn id="61" dur="500"/>
                                        <p:tgtEl>
                                          <p:spTgt spid="271518"/>
                                        </p:tgtEl>
                                      </p:cBhvr>
                                    </p:animEffect>
                                  </p:childTnLst>
                                </p:cTn>
                              </p:par>
                            </p:childTnLst>
                          </p:cTn>
                        </p:par>
                        <p:par>
                          <p:cTn id="62" fill="hold">
                            <p:stCondLst>
                              <p:cond delay="500"/>
                            </p:stCondLst>
                            <p:childTnLst>
                              <p:par>
                                <p:cTn id="63" presetID="18" presetClass="entr" presetSubtype="6"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strips(downRight)">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71519"/>
                                        </p:tgtEl>
                                        <p:attrNameLst>
                                          <p:attrName>style.visibility</p:attrName>
                                        </p:attrNameLst>
                                      </p:cBhvr>
                                      <p:to>
                                        <p:strVal val="visible"/>
                                      </p:to>
                                    </p:set>
                                    <p:animEffect transition="in" filter="blinds(horizontal)">
                                      <p:cBhvr>
                                        <p:cTn id="70" dur="500"/>
                                        <p:tgtEl>
                                          <p:spTgt spid="27151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5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15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15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6293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136"/>
                                        </p:tgtEl>
                                        <p:attrNameLst>
                                          <p:attrName>style.visibility</p:attrName>
                                        </p:attrNameLst>
                                      </p:cBhvr>
                                      <p:to>
                                        <p:strVal val="visible"/>
                                      </p:to>
                                    </p:set>
                                    <p:anim calcmode="lin" valueType="num">
                                      <p:cBhvr additive="base">
                                        <p:cTn id="91" dur="500" fill="hold"/>
                                        <p:tgtEl>
                                          <p:spTgt spid="136"/>
                                        </p:tgtEl>
                                        <p:attrNameLst>
                                          <p:attrName>ppt_x</p:attrName>
                                        </p:attrNameLst>
                                      </p:cBhvr>
                                      <p:tavLst>
                                        <p:tav tm="0">
                                          <p:val>
                                            <p:strVal val="0-#ppt_w/2"/>
                                          </p:val>
                                        </p:tav>
                                        <p:tav tm="100000">
                                          <p:val>
                                            <p:strVal val="#ppt_x"/>
                                          </p:val>
                                        </p:tav>
                                      </p:tavLst>
                                    </p:anim>
                                    <p:anim calcmode="lin" valueType="num">
                                      <p:cBhvr additive="base">
                                        <p:cTn id="92" dur="500" fill="hold"/>
                                        <p:tgtEl>
                                          <p:spTgt spid="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518" grpId="0" animBg="1"/>
      <p:bldP spid="271519" grpId="0" animBg="1"/>
      <p:bldP spid="271525" grpId="0"/>
      <p:bldP spid="136" grpId="0" animBg="1" autoUpdateAnimBg="0"/>
      <p:bldP spid="137" grpId="0" animBg="1"/>
      <p:bldP spid="138" grpId="0" autoUpdateAnimBg="0"/>
      <p:bldP spid="13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76" name="日期占位符 1"/>
          <p:cNvSpPr>
            <a:spLocks noGrp="1"/>
          </p:cNvSpPr>
          <p:nvPr>
            <p:ph type="dt" sz="quarter" idx="10"/>
          </p:nvPr>
        </p:nvSpPr>
        <p:spPr>
          <a:xfrm>
            <a:off x="404813" y="6381750"/>
            <a:ext cx="2133600" cy="476250"/>
          </a:xfrm>
          <a:noFill/>
        </p:spPr>
        <p:txBody>
          <a:bodyPr/>
          <a:lstStyle/>
          <a:p>
            <a:fld id="{EA989113-7459-4120-8880-35D786A386C2}" type="datetime1">
              <a:rPr lang="zh-CN" altLang="en-US" smtClean="0">
                <a:latin typeface="Arial" pitchFamily="34" charset="0"/>
              </a:rPr>
              <a:pPr/>
              <a:t>2019-10-16</a:t>
            </a:fld>
            <a:endParaRPr lang="en-US" altLang="zh-CN" smtClean="0">
              <a:latin typeface="Arial" pitchFamily="34" charset="0"/>
            </a:endParaRPr>
          </a:p>
        </p:txBody>
      </p:sp>
      <p:sp>
        <p:nvSpPr>
          <p:cNvPr id="73777" name="页脚占位符 2"/>
          <p:cNvSpPr>
            <a:spLocks noGrp="1"/>
          </p:cNvSpPr>
          <p:nvPr>
            <p:ph type="ftr" sz="quarter" idx="11"/>
          </p:nvPr>
        </p:nvSpPr>
        <p:spPr>
          <a:xfrm>
            <a:off x="3103563" y="6381750"/>
            <a:ext cx="2895600" cy="476250"/>
          </a:xfrm>
          <a:noFill/>
        </p:spPr>
        <p:txBody>
          <a:bodyPr/>
          <a:lstStyle/>
          <a:p>
            <a:r>
              <a:rPr lang="en-US" altLang="zh-CN" smtClean="0">
                <a:latin typeface="Arial" pitchFamily="34" charset="0"/>
              </a:rPr>
              <a:t>电工电子教研室</a:t>
            </a:r>
          </a:p>
        </p:txBody>
      </p:sp>
      <p:sp>
        <p:nvSpPr>
          <p:cNvPr id="73778" name="灯片编号占位符 3"/>
          <p:cNvSpPr>
            <a:spLocks noGrp="1"/>
          </p:cNvSpPr>
          <p:nvPr>
            <p:ph type="sldNum" sz="quarter" idx="12"/>
          </p:nvPr>
        </p:nvSpPr>
        <p:spPr>
          <a:xfrm>
            <a:off x="6516688" y="6381750"/>
            <a:ext cx="2133600" cy="476250"/>
          </a:xfrm>
          <a:noFill/>
        </p:spPr>
        <p:txBody>
          <a:bodyPr/>
          <a:lstStyle/>
          <a:p>
            <a:fld id="{096E95BD-5374-4F09-807E-54D27ED8788B}" type="slidenum">
              <a:rPr lang="en-US" altLang="zh-CN" smtClean="0">
                <a:latin typeface="Arial" pitchFamily="34" charset="0"/>
              </a:rPr>
              <a:pPr/>
              <a:t>84</a:t>
            </a:fld>
            <a:endParaRPr lang="en-US" altLang="zh-CN" smtClean="0">
              <a:latin typeface="Arial" pitchFamily="34" charset="0"/>
            </a:endParaRPr>
          </a:p>
        </p:txBody>
      </p:sp>
      <p:sp>
        <p:nvSpPr>
          <p:cNvPr id="272388" name="Text Box 4"/>
          <p:cNvSpPr txBox="1">
            <a:spLocks noChangeArrowheads="1"/>
          </p:cNvSpPr>
          <p:nvPr/>
        </p:nvSpPr>
        <p:spPr bwMode="auto">
          <a:xfrm>
            <a:off x="166688" y="134938"/>
            <a:ext cx="3405180" cy="463846"/>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400" dirty="0" smtClean="0"/>
              <a:t>（</a:t>
            </a:r>
            <a:r>
              <a:rPr lang="en-US" altLang="zh-CN" sz="2400" dirty="0" smtClean="0"/>
              <a:t>4</a:t>
            </a:r>
            <a:r>
              <a:rPr lang="zh-CN" altLang="en-US" sz="2400" dirty="0" smtClean="0"/>
              <a:t>）计算</a:t>
            </a:r>
            <a:r>
              <a:rPr lang="zh-CN" altLang="en-US" sz="2400" dirty="0"/>
              <a:t>输入电阻</a:t>
            </a:r>
            <a:r>
              <a:rPr lang="en-US" altLang="zh-CN" sz="2400" dirty="0" err="1"/>
              <a:t>R</a:t>
            </a:r>
            <a:r>
              <a:rPr lang="en-US" altLang="zh-CN" sz="2400" baseline="-25000" dirty="0" err="1"/>
              <a:t>i</a:t>
            </a:r>
            <a:endParaRPr lang="en-US" altLang="zh-CN" sz="2400" baseline="-25000" dirty="0"/>
          </a:p>
        </p:txBody>
      </p:sp>
      <p:grpSp>
        <p:nvGrpSpPr>
          <p:cNvPr id="2" name="Group 65"/>
          <p:cNvGrpSpPr>
            <a:grpSpLocks/>
          </p:cNvGrpSpPr>
          <p:nvPr/>
        </p:nvGrpSpPr>
        <p:grpSpPr bwMode="auto">
          <a:xfrm>
            <a:off x="4546600" y="203200"/>
            <a:ext cx="4541838" cy="2544763"/>
            <a:chOff x="2864" y="2465"/>
            <a:chExt cx="2861" cy="1603"/>
          </a:xfrm>
        </p:grpSpPr>
        <p:grpSp>
          <p:nvGrpSpPr>
            <p:cNvPr id="3" name="Group 5"/>
            <p:cNvGrpSpPr>
              <a:grpSpLocks/>
            </p:cNvGrpSpPr>
            <p:nvPr/>
          </p:nvGrpSpPr>
          <p:grpSpPr bwMode="auto">
            <a:xfrm>
              <a:off x="4506" y="2521"/>
              <a:ext cx="864" cy="1060"/>
              <a:chOff x="4404" y="2419"/>
              <a:chExt cx="864" cy="1060"/>
            </a:xfrm>
          </p:grpSpPr>
          <p:grpSp>
            <p:nvGrpSpPr>
              <p:cNvPr id="4" name="Group 6"/>
              <p:cNvGrpSpPr>
                <a:grpSpLocks/>
              </p:cNvGrpSpPr>
              <p:nvPr/>
            </p:nvGrpSpPr>
            <p:grpSpPr bwMode="auto">
              <a:xfrm>
                <a:off x="4404" y="2419"/>
                <a:ext cx="229" cy="240"/>
                <a:chOff x="3489" y="2393"/>
                <a:chExt cx="229" cy="240"/>
              </a:xfrm>
            </p:grpSpPr>
            <p:sp>
              <p:nvSpPr>
                <p:cNvPr id="73867" name="Line 7"/>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75" name="Object 8"/>
                <p:cNvGraphicFramePr>
                  <a:graphicFrameLocks noChangeAspect="1"/>
                </p:cNvGraphicFramePr>
                <p:nvPr/>
              </p:nvGraphicFramePr>
              <p:xfrm>
                <a:off x="3540" y="2393"/>
                <a:ext cx="154" cy="240"/>
              </p:xfrm>
              <a:graphic>
                <a:graphicData uri="http://schemas.openxmlformats.org/presentationml/2006/ole">
                  <p:oleObj spid="_x0000_s573442" name="公式" r:id="rId4" imgW="139700" imgH="228600" progId="Equation.3">
                    <p:embed/>
                  </p:oleObj>
                </a:graphicData>
              </a:graphic>
            </p:graphicFrame>
          </p:grpSp>
          <p:graphicFrame>
            <p:nvGraphicFramePr>
              <p:cNvPr id="73772" name="Object 9"/>
              <p:cNvGraphicFramePr>
                <a:graphicFrameLocks noChangeAspect="1"/>
              </p:cNvGraphicFramePr>
              <p:nvPr/>
            </p:nvGraphicFramePr>
            <p:xfrm>
              <a:off x="5065" y="2773"/>
              <a:ext cx="178" cy="171"/>
            </p:xfrm>
            <a:graphic>
              <a:graphicData uri="http://schemas.openxmlformats.org/presentationml/2006/ole">
                <p:oleObj spid="_x0000_s573443" name="公式" r:id="rId5" imgW="139700" imgH="139700" progId="Equation.3">
                  <p:embed/>
                </p:oleObj>
              </a:graphicData>
            </a:graphic>
          </p:graphicFrame>
          <p:graphicFrame>
            <p:nvGraphicFramePr>
              <p:cNvPr id="73773" name="Object 10"/>
              <p:cNvGraphicFramePr>
                <a:graphicFrameLocks noChangeAspect="1"/>
              </p:cNvGraphicFramePr>
              <p:nvPr/>
            </p:nvGraphicFramePr>
            <p:xfrm>
              <a:off x="5065" y="3398"/>
              <a:ext cx="153" cy="81"/>
            </p:xfrm>
            <a:graphic>
              <a:graphicData uri="http://schemas.openxmlformats.org/presentationml/2006/ole">
                <p:oleObj spid="_x0000_s573444" name="公式" r:id="rId6" imgW="139518" imgH="76101" progId="Equation.3">
                  <p:embed/>
                </p:oleObj>
              </a:graphicData>
            </a:graphic>
          </p:graphicFrame>
          <p:graphicFrame>
            <p:nvGraphicFramePr>
              <p:cNvPr id="73774" name="Object 11"/>
              <p:cNvGraphicFramePr>
                <a:graphicFrameLocks noChangeAspect="1"/>
              </p:cNvGraphicFramePr>
              <p:nvPr/>
            </p:nvGraphicFramePr>
            <p:xfrm>
              <a:off x="5053" y="2998"/>
              <a:ext cx="215" cy="285"/>
            </p:xfrm>
            <a:graphic>
              <a:graphicData uri="http://schemas.openxmlformats.org/presentationml/2006/ole">
                <p:oleObj spid="_x0000_s573445" name="公式" r:id="rId7" imgW="165028" imgH="228501" progId="Equation.3">
                  <p:embed/>
                </p:oleObj>
              </a:graphicData>
            </a:graphic>
          </p:graphicFrame>
        </p:grpSp>
        <p:grpSp>
          <p:nvGrpSpPr>
            <p:cNvPr id="5" name="Group 12"/>
            <p:cNvGrpSpPr>
              <a:grpSpLocks/>
            </p:cNvGrpSpPr>
            <p:nvPr/>
          </p:nvGrpSpPr>
          <p:grpSpPr bwMode="auto">
            <a:xfrm>
              <a:off x="4791" y="2821"/>
              <a:ext cx="934" cy="829"/>
              <a:chOff x="4689" y="2719"/>
              <a:chExt cx="934" cy="829"/>
            </a:xfrm>
          </p:grpSpPr>
          <p:sp>
            <p:nvSpPr>
              <p:cNvPr id="73859" name="Line 13"/>
              <p:cNvSpPr>
                <a:spLocks noChangeShapeType="1"/>
              </p:cNvSpPr>
              <p:nvPr/>
            </p:nvSpPr>
            <p:spPr bwMode="auto">
              <a:xfrm flipV="1">
                <a:off x="5320" y="2753"/>
                <a:ext cx="0" cy="764"/>
              </a:xfrm>
              <a:prstGeom prst="line">
                <a:avLst/>
              </a:prstGeom>
              <a:noFill/>
              <a:ln w="12700">
                <a:solidFill>
                  <a:schemeClr val="tx1"/>
                </a:solidFill>
                <a:round/>
                <a:headEnd/>
                <a:tailEnd/>
              </a:ln>
            </p:spPr>
            <p:txBody>
              <a:bodyPr/>
              <a:lstStyle/>
              <a:p>
                <a:endParaRPr lang="zh-CN" altLang="en-US"/>
              </a:p>
            </p:txBody>
          </p:sp>
          <p:grpSp>
            <p:nvGrpSpPr>
              <p:cNvPr id="6" name="Group 14"/>
              <p:cNvGrpSpPr>
                <a:grpSpLocks/>
              </p:cNvGrpSpPr>
              <p:nvPr/>
            </p:nvGrpSpPr>
            <p:grpSpPr bwMode="auto">
              <a:xfrm>
                <a:off x="4689" y="2719"/>
                <a:ext cx="934" cy="829"/>
                <a:chOff x="4689" y="2719"/>
                <a:chExt cx="934" cy="829"/>
              </a:xfrm>
            </p:grpSpPr>
            <p:sp>
              <p:nvSpPr>
                <p:cNvPr id="73861" name="Oval 15"/>
                <p:cNvSpPr>
                  <a:spLocks noChangeArrowheads="1"/>
                </p:cNvSpPr>
                <p:nvPr/>
              </p:nvSpPr>
              <p:spPr bwMode="auto">
                <a:xfrm>
                  <a:off x="4905" y="34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62" name="Line 16"/>
                <p:cNvSpPr>
                  <a:spLocks noChangeShapeType="1"/>
                </p:cNvSpPr>
                <p:nvPr/>
              </p:nvSpPr>
              <p:spPr bwMode="auto">
                <a:xfrm flipV="1">
                  <a:off x="4939" y="2744"/>
                  <a:ext cx="0" cy="779"/>
                </a:xfrm>
                <a:prstGeom prst="line">
                  <a:avLst/>
                </a:prstGeom>
                <a:noFill/>
                <a:ln w="12700">
                  <a:solidFill>
                    <a:schemeClr val="tx1"/>
                  </a:solidFill>
                  <a:round/>
                  <a:headEnd/>
                  <a:tailEnd/>
                </a:ln>
              </p:spPr>
              <p:txBody>
                <a:bodyPr/>
                <a:lstStyle/>
                <a:p>
                  <a:endParaRPr lang="zh-CN" altLang="en-US"/>
                </a:p>
              </p:txBody>
            </p:sp>
            <p:sp>
              <p:nvSpPr>
                <p:cNvPr id="73863" name="Rectangle 17"/>
                <p:cNvSpPr>
                  <a:spLocks noChangeArrowheads="1"/>
                </p:cNvSpPr>
                <p:nvPr/>
              </p:nvSpPr>
              <p:spPr bwMode="auto">
                <a:xfrm>
                  <a:off x="4881"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70" name="Object 18"/>
                <p:cNvGraphicFramePr>
                  <a:graphicFrameLocks noChangeAspect="1"/>
                </p:cNvGraphicFramePr>
                <p:nvPr/>
              </p:nvGraphicFramePr>
              <p:xfrm>
                <a:off x="4689" y="3050"/>
                <a:ext cx="216" cy="253"/>
              </p:xfrm>
              <a:graphic>
                <a:graphicData uri="http://schemas.openxmlformats.org/presentationml/2006/ole">
                  <p:oleObj spid="_x0000_s573446" name="公式" r:id="rId8" imgW="190500" imgH="228600" progId="Equation.3">
                    <p:embed/>
                  </p:oleObj>
                </a:graphicData>
              </a:graphic>
            </p:graphicFrame>
            <p:sp>
              <p:nvSpPr>
                <p:cNvPr id="73864" name="Oval 19"/>
                <p:cNvSpPr>
                  <a:spLocks noChangeArrowheads="1"/>
                </p:cNvSpPr>
                <p:nvPr/>
              </p:nvSpPr>
              <p:spPr bwMode="auto">
                <a:xfrm>
                  <a:off x="4906" y="271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65" name="Rectangle 20"/>
                <p:cNvSpPr>
                  <a:spLocks noChangeArrowheads="1"/>
                </p:cNvSpPr>
                <p:nvPr/>
              </p:nvSpPr>
              <p:spPr bwMode="auto">
                <a:xfrm>
                  <a:off x="5262"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71" name="Object 21"/>
                <p:cNvGraphicFramePr>
                  <a:graphicFrameLocks noChangeAspect="1"/>
                </p:cNvGraphicFramePr>
                <p:nvPr/>
              </p:nvGraphicFramePr>
              <p:xfrm>
                <a:off x="5380" y="3024"/>
                <a:ext cx="243" cy="239"/>
              </p:xfrm>
              <a:graphic>
                <a:graphicData uri="http://schemas.openxmlformats.org/presentationml/2006/ole">
                  <p:oleObj spid="_x0000_s573447" name="公式" r:id="rId9" imgW="215619" imgH="215619" progId="Equation.3">
                    <p:embed/>
                  </p:oleObj>
                </a:graphicData>
              </a:graphic>
            </p:graphicFrame>
          </p:grpSp>
        </p:grpSp>
        <p:grpSp>
          <p:nvGrpSpPr>
            <p:cNvPr id="7" name="Group 22"/>
            <p:cNvGrpSpPr>
              <a:grpSpLocks/>
            </p:cNvGrpSpPr>
            <p:nvPr/>
          </p:nvGrpSpPr>
          <p:grpSpPr bwMode="auto">
            <a:xfrm>
              <a:off x="4218" y="3581"/>
              <a:ext cx="152" cy="187"/>
              <a:chOff x="4116" y="3479"/>
              <a:chExt cx="152" cy="187"/>
            </a:xfrm>
          </p:grpSpPr>
          <p:sp>
            <p:nvSpPr>
              <p:cNvPr id="73856" name="Line 23"/>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73857" name="Oval 24"/>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58" name="Line 25"/>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pSp>
          <p:nvGrpSpPr>
            <p:cNvPr id="8" name="Group 26"/>
            <p:cNvGrpSpPr>
              <a:grpSpLocks/>
            </p:cNvGrpSpPr>
            <p:nvPr/>
          </p:nvGrpSpPr>
          <p:grpSpPr bwMode="auto">
            <a:xfrm>
              <a:off x="3386" y="2465"/>
              <a:ext cx="510" cy="1113"/>
              <a:chOff x="3284" y="2363"/>
              <a:chExt cx="510" cy="1113"/>
            </a:xfrm>
          </p:grpSpPr>
          <p:graphicFrame>
            <p:nvGraphicFramePr>
              <p:cNvPr id="73766" name="Object 27"/>
              <p:cNvGraphicFramePr>
                <a:graphicFrameLocks noChangeAspect="1"/>
              </p:cNvGraphicFramePr>
              <p:nvPr/>
            </p:nvGraphicFramePr>
            <p:xfrm>
              <a:off x="3286" y="2770"/>
              <a:ext cx="178" cy="171"/>
            </p:xfrm>
            <a:graphic>
              <a:graphicData uri="http://schemas.openxmlformats.org/presentationml/2006/ole">
                <p:oleObj spid="_x0000_s573448" name="公式" r:id="rId10" imgW="139700" imgH="139700" progId="Equation.3">
                  <p:embed/>
                </p:oleObj>
              </a:graphicData>
            </a:graphic>
          </p:graphicFrame>
          <p:graphicFrame>
            <p:nvGraphicFramePr>
              <p:cNvPr id="73767" name="Object 28"/>
              <p:cNvGraphicFramePr>
                <a:graphicFrameLocks noChangeAspect="1"/>
              </p:cNvGraphicFramePr>
              <p:nvPr/>
            </p:nvGraphicFramePr>
            <p:xfrm>
              <a:off x="3286" y="3395"/>
              <a:ext cx="153" cy="81"/>
            </p:xfrm>
            <a:graphic>
              <a:graphicData uri="http://schemas.openxmlformats.org/presentationml/2006/ole">
                <p:oleObj spid="_x0000_s573449" name="公式" r:id="rId11" imgW="139518" imgH="76101" progId="Equation.3">
                  <p:embed/>
                </p:oleObj>
              </a:graphicData>
            </a:graphic>
          </p:graphicFrame>
          <p:graphicFrame>
            <p:nvGraphicFramePr>
              <p:cNvPr id="73768" name="Object 29"/>
              <p:cNvGraphicFramePr>
                <a:graphicFrameLocks noChangeAspect="1"/>
              </p:cNvGraphicFramePr>
              <p:nvPr/>
            </p:nvGraphicFramePr>
            <p:xfrm>
              <a:off x="3284" y="3020"/>
              <a:ext cx="198" cy="269"/>
            </p:xfrm>
            <a:graphic>
              <a:graphicData uri="http://schemas.openxmlformats.org/presentationml/2006/ole">
                <p:oleObj spid="_x0000_s573450" name="公式" r:id="rId12" imgW="152268" imgH="215713" progId="Equation.3">
                  <p:embed/>
                </p:oleObj>
              </a:graphicData>
            </a:graphic>
          </p:graphicFrame>
          <p:graphicFrame>
            <p:nvGraphicFramePr>
              <p:cNvPr id="73769" name="Object 30"/>
              <p:cNvGraphicFramePr>
                <a:graphicFrameLocks noChangeAspect="1"/>
              </p:cNvGraphicFramePr>
              <p:nvPr/>
            </p:nvGraphicFramePr>
            <p:xfrm>
              <a:off x="3565" y="2363"/>
              <a:ext cx="153" cy="240"/>
            </p:xfrm>
            <a:graphic>
              <a:graphicData uri="http://schemas.openxmlformats.org/presentationml/2006/ole">
                <p:oleObj spid="_x0000_s573451" name="公式" r:id="rId13" imgW="139700" imgH="228600" progId="Equation.3">
                  <p:embed/>
                </p:oleObj>
              </a:graphicData>
            </a:graphic>
          </p:graphicFrame>
          <p:sp>
            <p:nvSpPr>
              <p:cNvPr id="73855" name="Line 31"/>
              <p:cNvSpPr>
                <a:spLocks noChangeShapeType="1"/>
              </p:cNvSpPr>
              <p:nvPr/>
            </p:nvSpPr>
            <p:spPr bwMode="auto">
              <a:xfrm rot="10800000" flipH="1">
                <a:off x="3540" y="2621"/>
                <a:ext cx="254"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32"/>
            <p:cNvGrpSpPr>
              <a:grpSpLocks/>
            </p:cNvGrpSpPr>
            <p:nvPr/>
          </p:nvGrpSpPr>
          <p:grpSpPr bwMode="auto">
            <a:xfrm>
              <a:off x="3261" y="2635"/>
              <a:ext cx="2160" cy="1176"/>
              <a:chOff x="3159" y="2533"/>
              <a:chExt cx="2160" cy="1176"/>
            </a:xfrm>
          </p:grpSpPr>
          <p:grpSp>
            <p:nvGrpSpPr>
              <p:cNvPr id="10" name="Group 33"/>
              <p:cNvGrpSpPr>
                <a:grpSpLocks/>
              </p:cNvGrpSpPr>
              <p:nvPr/>
            </p:nvGrpSpPr>
            <p:grpSpPr bwMode="auto">
              <a:xfrm>
                <a:off x="3159" y="2533"/>
                <a:ext cx="2160" cy="1176"/>
                <a:chOff x="3159" y="2533"/>
                <a:chExt cx="2160" cy="1176"/>
              </a:xfrm>
            </p:grpSpPr>
            <p:sp>
              <p:nvSpPr>
                <p:cNvPr id="73843" name="Line 34"/>
                <p:cNvSpPr>
                  <a:spLocks noChangeShapeType="1"/>
                </p:cNvSpPr>
                <p:nvPr/>
              </p:nvSpPr>
              <p:spPr bwMode="auto">
                <a:xfrm>
                  <a:off x="4395" y="2750"/>
                  <a:ext cx="924" cy="0"/>
                </a:xfrm>
                <a:prstGeom prst="line">
                  <a:avLst/>
                </a:prstGeom>
                <a:noFill/>
                <a:ln w="12700">
                  <a:solidFill>
                    <a:schemeClr val="tx1"/>
                  </a:solidFill>
                  <a:round/>
                  <a:headEnd/>
                  <a:tailEnd/>
                </a:ln>
              </p:spPr>
              <p:txBody>
                <a:bodyPr/>
                <a:lstStyle/>
                <a:p>
                  <a:endParaRPr lang="zh-CN" altLang="en-US"/>
                </a:p>
              </p:txBody>
            </p:sp>
            <p:sp>
              <p:nvSpPr>
                <p:cNvPr id="73844" name="Line 35"/>
                <p:cNvSpPr>
                  <a:spLocks noChangeShapeType="1"/>
                </p:cNvSpPr>
                <p:nvPr/>
              </p:nvSpPr>
              <p:spPr bwMode="auto">
                <a:xfrm flipH="1">
                  <a:off x="3159" y="2739"/>
                  <a:ext cx="805" cy="0"/>
                </a:xfrm>
                <a:prstGeom prst="line">
                  <a:avLst/>
                </a:prstGeom>
                <a:noFill/>
                <a:ln w="12700">
                  <a:solidFill>
                    <a:schemeClr val="tx1"/>
                  </a:solidFill>
                  <a:round/>
                  <a:headEnd/>
                  <a:tailEnd/>
                </a:ln>
              </p:spPr>
              <p:txBody>
                <a:bodyPr/>
                <a:lstStyle/>
                <a:p>
                  <a:endParaRPr lang="zh-CN" altLang="en-US"/>
                </a:p>
              </p:txBody>
            </p:sp>
            <p:grpSp>
              <p:nvGrpSpPr>
                <p:cNvPr id="11" name="Group 36"/>
                <p:cNvGrpSpPr>
                  <a:grpSpLocks/>
                </p:cNvGrpSpPr>
                <p:nvPr/>
              </p:nvGrpSpPr>
              <p:grpSpPr bwMode="auto">
                <a:xfrm>
                  <a:off x="3159" y="2533"/>
                  <a:ext cx="2160" cy="1176"/>
                  <a:chOff x="3159" y="2533"/>
                  <a:chExt cx="2160" cy="1176"/>
                </a:xfrm>
              </p:grpSpPr>
              <p:sp>
                <p:nvSpPr>
                  <p:cNvPr id="73846" name="Line 37"/>
                  <p:cNvSpPr>
                    <a:spLocks noChangeShapeType="1"/>
                  </p:cNvSpPr>
                  <p:nvPr/>
                </p:nvSpPr>
                <p:spPr bwMode="auto">
                  <a:xfrm flipV="1">
                    <a:off x="4387" y="2753"/>
                    <a:ext cx="0" cy="788"/>
                  </a:xfrm>
                  <a:prstGeom prst="line">
                    <a:avLst/>
                  </a:prstGeom>
                  <a:noFill/>
                  <a:ln w="12700">
                    <a:solidFill>
                      <a:schemeClr val="tx1"/>
                    </a:solidFill>
                    <a:round/>
                    <a:headEnd/>
                    <a:tailEnd/>
                  </a:ln>
                </p:spPr>
                <p:txBody>
                  <a:bodyPr/>
                  <a:lstStyle/>
                  <a:p>
                    <a:endParaRPr lang="zh-CN" altLang="en-US"/>
                  </a:p>
                </p:txBody>
              </p:sp>
              <p:sp>
                <p:nvSpPr>
                  <p:cNvPr id="73847" name="Line 38"/>
                  <p:cNvSpPr>
                    <a:spLocks noChangeShapeType="1"/>
                  </p:cNvSpPr>
                  <p:nvPr/>
                </p:nvSpPr>
                <p:spPr bwMode="auto">
                  <a:xfrm>
                    <a:off x="3159" y="3519"/>
                    <a:ext cx="2160" cy="0"/>
                  </a:xfrm>
                  <a:prstGeom prst="line">
                    <a:avLst/>
                  </a:prstGeom>
                  <a:noFill/>
                  <a:ln w="12700">
                    <a:solidFill>
                      <a:schemeClr val="tx1"/>
                    </a:solidFill>
                    <a:round/>
                    <a:headEnd/>
                    <a:tailEnd/>
                  </a:ln>
                </p:spPr>
                <p:txBody>
                  <a:bodyPr/>
                  <a:lstStyle/>
                  <a:p>
                    <a:endParaRPr lang="zh-CN" altLang="en-US"/>
                  </a:p>
                </p:txBody>
              </p:sp>
              <p:sp>
                <p:nvSpPr>
                  <p:cNvPr id="73848" name="Line 39"/>
                  <p:cNvSpPr>
                    <a:spLocks noChangeShapeType="1"/>
                  </p:cNvSpPr>
                  <p:nvPr/>
                </p:nvSpPr>
                <p:spPr bwMode="auto">
                  <a:xfrm flipV="1">
                    <a:off x="3964" y="2744"/>
                    <a:ext cx="0" cy="781"/>
                  </a:xfrm>
                  <a:prstGeom prst="line">
                    <a:avLst/>
                  </a:prstGeom>
                  <a:noFill/>
                  <a:ln w="12700">
                    <a:solidFill>
                      <a:schemeClr val="tx1"/>
                    </a:solidFill>
                    <a:round/>
                    <a:headEnd/>
                    <a:tailEnd/>
                  </a:ln>
                </p:spPr>
                <p:txBody>
                  <a:bodyPr/>
                  <a:lstStyle/>
                  <a:p>
                    <a:endParaRPr lang="zh-CN" altLang="en-US"/>
                  </a:p>
                </p:txBody>
              </p:sp>
              <p:graphicFrame>
                <p:nvGraphicFramePr>
                  <p:cNvPr id="73761" name="Object 40"/>
                  <p:cNvGraphicFramePr>
                    <a:graphicFrameLocks noChangeAspect="1"/>
                  </p:cNvGraphicFramePr>
                  <p:nvPr/>
                </p:nvGraphicFramePr>
                <p:xfrm>
                  <a:off x="3249" y="2533"/>
                  <a:ext cx="139" cy="186"/>
                </p:xfrm>
                <a:graphic>
                  <a:graphicData uri="http://schemas.openxmlformats.org/presentationml/2006/ole">
                    <p:oleObj spid="_x0000_s573452" name="公式" r:id="rId14" imgW="126725" imgH="177415" progId="Equation.3">
                      <p:embed/>
                    </p:oleObj>
                  </a:graphicData>
                </a:graphic>
              </p:graphicFrame>
              <p:graphicFrame>
                <p:nvGraphicFramePr>
                  <p:cNvPr id="73762" name="Object 41"/>
                  <p:cNvGraphicFramePr>
                    <a:graphicFrameLocks noChangeAspect="1"/>
                  </p:cNvGraphicFramePr>
                  <p:nvPr/>
                </p:nvGraphicFramePr>
                <p:xfrm>
                  <a:off x="4734" y="2572"/>
                  <a:ext cx="125" cy="147"/>
                </p:xfrm>
                <a:graphic>
                  <a:graphicData uri="http://schemas.openxmlformats.org/presentationml/2006/ole">
                    <p:oleObj spid="_x0000_s573453" name="公式" r:id="rId15" imgW="114201" imgH="139579" progId="Equation.3">
                      <p:embed/>
                    </p:oleObj>
                  </a:graphicData>
                </a:graphic>
              </p:graphicFrame>
              <p:graphicFrame>
                <p:nvGraphicFramePr>
                  <p:cNvPr id="73763" name="Object 42"/>
                  <p:cNvGraphicFramePr>
                    <a:graphicFrameLocks noChangeAspect="1"/>
                  </p:cNvGraphicFramePr>
                  <p:nvPr/>
                </p:nvGraphicFramePr>
                <p:xfrm>
                  <a:off x="4330" y="3562"/>
                  <a:ext cx="125" cy="147"/>
                </p:xfrm>
                <a:graphic>
                  <a:graphicData uri="http://schemas.openxmlformats.org/presentationml/2006/ole">
                    <p:oleObj spid="_x0000_s573454" name="公式" r:id="rId16" imgW="114201" imgH="139579" progId="Equation.3">
                      <p:embed/>
                    </p:oleObj>
                  </a:graphicData>
                </a:graphic>
              </p:graphicFrame>
              <p:sp>
                <p:nvSpPr>
                  <p:cNvPr id="73849" name="Rectangle 43"/>
                  <p:cNvSpPr>
                    <a:spLocks noChangeArrowheads="1"/>
                  </p:cNvSpPr>
                  <p:nvPr/>
                </p:nvSpPr>
                <p:spPr bwMode="auto">
                  <a:xfrm>
                    <a:off x="3906" y="30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64" name="Object 44"/>
                  <p:cNvGraphicFramePr>
                    <a:graphicFrameLocks noChangeAspect="1"/>
                  </p:cNvGraphicFramePr>
                  <p:nvPr/>
                </p:nvGraphicFramePr>
                <p:xfrm>
                  <a:off x="3681" y="2999"/>
                  <a:ext cx="215" cy="253"/>
                </p:xfrm>
                <a:graphic>
                  <a:graphicData uri="http://schemas.openxmlformats.org/presentationml/2006/ole">
                    <p:oleObj spid="_x0000_s573455" name="公式" r:id="rId17" imgW="190500" imgH="228600" progId="Equation.3">
                      <p:embed/>
                    </p:oleObj>
                  </a:graphicData>
                </a:graphic>
              </p:graphicFrame>
              <p:grpSp>
                <p:nvGrpSpPr>
                  <p:cNvPr id="12" name="Group 45"/>
                  <p:cNvGrpSpPr>
                    <a:grpSpLocks/>
                  </p:cNvGrpSpPr>
                  <p:nvPr/>
                </p:nvGrpSpPr>
                <p:grpSpPr bwMode="auto">
                  <a:xfrm>
                    <a:off x="4234" y="2770"/>
                    <a:ext cx="460" cy="589"/>
                    <a:chOff x="4234" y="2770"/>
                    <a:chExt cx="460" cy="589"/>
                  </a:xfrm>
                </p:grpSpPr>
                <p:grpSp>
                  <p:nvGrpSpPr>
                    <p:cNvPr id="13" name="Group 46"/>
                    <p:cNvGrpSpPr>
                      <a:grpSpLocks/>
                    </p:cNvGrpSpPr>
                    <p:nvPr/>
                  </p:nvGrpSpPr>
                  <p:grpSpPr bwMode="auto">
                    <a:xfrm>
                      <a:off x="4234" y="2978"/>
                      <a:ext cx="305" cy="356"/>
                      <a:chOff x="2068" y="1449"/>
                      <a:chExt cx="305" cy="356"/>
                    </a:xfrm>
                  </p:grpSpPr>
                  <p:sp>
                    <p:nvSpPr>
                      <p:cNvPr id="73853" name="AutoShape 47"/>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73854" name="Line 48"/>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73852" name="Line 49"/>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65" name="Object 50"/>
                    <p:cNvGraphicFramePr>
                      <a:graphicFrameLocks noChangeAspect="1"/>
                    </p:cNvGraphicFramePr>
                    <p:nvPr/>
                  </p:nvGraphicFramePr>
                  <p:xfrm>
                    <a:off x="4422" y="2770"/>
                    <a:ext cx="272" cy="253"/>
                  </p:xfrm>
                  <a:graphic>
                    <a:graphicData uri="http://schemas.openxmlformats.org/presentationml/2006/ole">
                      <p:oleObj spid="_x0000_s573456" name="公式" r:id="rId18" imgW="241300" imgH="228600" progId="Equation.3">
                        <p:embed/>
                      </p:oleObj>
                    </a:graphicData>
                  </a:graphic>
                </p:graphicFrame>
              </p:grpSp>
            </p:grpSp>
          </p:grpSp>
          <p:sp>
            <p:nvSpPr>
              <p:cNvPr id="73841" name="Oval 51"/>
              <p:cNvSpPr>
                <a:spLocks noChangeArrowheads="1"/>
              </p:cNvSpPr>
              <p:nvPr/>
            </p:nvSpPr>
            <p:spPr bwMode="auto">
              <a:xfrm>
                <a:off x="3930" y="34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42" name="Oval 52"/>
              <p:cNvSpPr>
                <a:spLocks noChangeArrowheads="1"/>
              </p:cNvSpPr>
              <p:nvPr/>
            </p:nvSpPr>
            <p:spPr bwMode="auto">
              <a:xfrm>
                <a:off x="4353" y="3486"/>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nvGrpSpPr>
            <p:cNvPr id="14" name="Group 53"/>
            <p:cNvGrpSpPr>
              <a:grpSpLocks/>
            </p:cNvGrpSpPr>
            <p:nvPr/>
          </p:nvGrpSpPr>
          <p:grpSpPr bwMode="auto">
            <a:xfrm>
              <a:off x="2864" y="2791"/>
              <a:ext cx="1032" cy="817"/>
              <a:chOff x="2762" y="2689"/>
              <a:chExt cx="1032" cy="817"/>
            </a:xfrm>
          </p:grpSpPr>
          <p:sp>
            <p:nvSpPr>
              <p:cNvPr id="73834" name="Rectangle 54"/>
              <p:cNvSpPr>
                <a:spLocks noChangeArrowheads="1"/>
              </p:cNvSpPr>
              <p:nvPr/>
            </p:nvSpPr>
            <p:spPr bwMode="auto">
              <a:xfrm rot="5400000">
                <a:off x="3606" y="26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57" name="Object 55"/>
              <p:cNvGraphicFramePr>
                <a:graphicFrameLocks noChangeAspect="1"/>
              </p:cNvGraphicFramePr>
              <p:nvPr/>
            </p:nvGraphicFramePr>
            <p:xfrm>
              <a:off x="3551" y="2771"/>
              <a:ext cx="229" cy="253"/>
            </p:xfrm>
            <a:graphic>
              <a:graphicData uri="http://schemas.openxmlformats.org/presentationml/2006/ole">
                <p:oleObj spid="_x0000_s573457" name="公式" r:id="rId19" imgW="203112" imgH="228501" progId="Equation.3">
                  <p:embed/>
                </p:oleObj>
              </a:graphicData>
            </a:graphic>
          </p:graphicFrame>
          <p:sp>
            <p:nvSpPr>
              <p:cNvPr id="73835" name="Line 56"/>
              <p:cNvSpPr>
                <a:spLocks noChangeShapeType="1"/>
              </p:cNvSpPr>
              <p:nvPr/>
            </p:nvSpPr>
            <p:spPr bwMode="auto">
              <a:xfrm>
                <a:off x="3150" y="2737"/>
                <a:ext cx="0" cy="769"/>
              </a:xfrm>
              <a:prstGeom prst="line">
                <a:avLst/>
              </a:prstGeom>
              <a:noFill/>
              <a:ln w="12700">
                <a:solidFill>
                  <a:schemeClr val="tx1"/>
                </a:solidFill>
                <a:round/>
                <a:headEnd/>
                <a:tailEnd/>
              </a:ln>
            </p:spPr>
            <p:txBody>
              <a:bodyPr/>
              <a:lstStyle/>
              <a:p>
                <a:endParaRPr lang="zh-CN" altLang="en-US"/>
              </a:p>
            </p:txBody>
          </p:sp>
          <p:grpSp>
            <p:nvGrpSpPr>
              <p:cNvPr id="15" name="Group 57"/>
              <p:cNvGrpSpPr>
                <a:grpSpLocks/>
              </p:cNvGrpSpPr>
              <p:nvPr/>
            </p:nvGrpSpPr>
            <p:grpSpPr bwMode="auto">
              <a:xfrm>
                <a:off x="2762" y="2860"/>
                <a:ext cx="524" cy="443"/>
                <a:chOff x="865" y="2535"/>
                <a:chExt cx="524" cy="443"/>
              </a:xfrm>
            </p:grpSpPr>
            <p:graphicFrame>
              <p:nvGraphicFramePr>
                <p:cNvPr id="73758" name="Object 58"/>
                <p:cNvGraphicFramePr>
                  <a:graphicFrameLocks noChangeAspect="1"/>
                </p:cNvGraphicFramePr>
                <p:nvPr/>
              </p:nvGraphicFramePr>
              <p:xfrm>
                <a:off x="1021" y="2535"/>
                <a:ext cx="157" cy="158"/>
              </p:xfrm>
              <a:graphic>
                <a:graphicData uri="http://schemas.openxmlformats.org/presentationml/2006/ole">
                  <p:oleObj spid="_x0000_s573458" name="公式" r:id="rId20" imgW="139700" imgH="139700" progId="Equation.3">
                    <p:embed/>
                  </p:oleObj>
                </a:graphicData>
              </a:graphic>
            </p:graphicFrame>
            <p:graphicFrame>
              <p:nvGraphicFramePr>
                <p:cNvPr id="73759" name="Object 59"/>
                <p:cNvGraphicFramePr>
                  <a:graphicFrameLocks noChangeAspect="1"/>
                </p:cNvGraphicFramePr>
                <p:nvPr/>
              </p:nvGraphicFramePr>
              <p:xfrm>
                <a:off x="1008" y="2889"/>
                <a:ext cx="158" cy="89"/>
              </p:xfrm>
              <a:graphic>
                <a:graphicData uri="http://schemas.openxmlformats.org/presentationml/2006/ole">
                  <p:oleObj spid="_x0000_s573459" name="公式" r:id="rId21" imgW="139518" imgH="76101" progId="Equation.3">
                    <p:embed/>
                  </p:oleObj>
                </a:graphicData>
              </a:graphic>
            </p:graphicFrame>
            <p:graphicFrame>
              <p:nvGraphicFramePr>
                <p:cNvPr id="73760" name="Object 60"/>
                <p:cNvGraphicFramePr>
                  <a:graphicFrameLocks noChangeAspect="1"/>
                </p:cNvGraphicFramePr>
                <p:nvPr/>
              </p:nvGraphicFramePr>
              <p:xfrm>
                <a:off x="865" y="2636"/>
                <a:ext cx="173" cy="253"/>
              </p:xfrm>
              <a:graphic>
                <a:graphicData uri="http://schemas.openxmlformats.org/presentationml/2006/ole">
                  <p:oleObj spid="_x0000_s573460" name="公式" r:id="rId22" imgW="152334" imgH="228501" progId="Equation.3">
                    <p:embed/>
                  </p:oleObj>
                </a:graphicData>
              </a:graphic>
            </p:graphicFrame>
            <p:grpSp>
              <p:nvGrpSpPr>
                <p:cNvPr id="16" name="Group 61"/>
                <p:cNvGrpSpPr>
                  <a:grpSpLocks/>
                </p:cNvGrpSpPr>
                <p:nvPr/>
              </p:nvGrpSpPr>
              <p:grpSpPr bwMode="auto">
                <a:xfrm>
                  <a:off x="1120" y="2648"/>
                  <a:ext cx="269" cy="268"/>
                  <a:chOff x="144" y="3216"/>
                  <a:chExt cx="240" cy="240"/>
                </a:xfrm>
              </p:grpSpPr>
              <p:sp>
                <p:nvSpPr>
                  <p:cNvPr id="73838" name="Oval 6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39" name="Line 6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sp>
          <p:nvSpPr>
            <p:cNvPr id="73833" name="Text Box 64"/>
            <p:cNvSpPr txBox="1">
              <a:spLocks noChangeArrowheads="1"/>
            </p:cNvSpPr>
            <p:nvPr/>
          </p:nvSpPr>
          <p:spPr bwMode="auto">
            <a:xfrm>
              <a:off x="3440" y="3837"/>
              <a:ext cx="185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共射级放大电路小信号模型</a:t>
              </a:r>
            </a:p>
          </p:txBody>
        </p:sp>
      </p:grpSp>
      <p:sp>
        <p:nvSpPr>
          <p:cNvPr id="272451" name="Text Box 67"/>
          <p:cNvSpPr txBox="1">
            <a:spLocks noChangeArrowheads="1"/>
          </p:cNvSpPr>
          <p:nvPr/>
        </p:nvSpPr>
        <p:spPr bwMode="auto">
          <a:xfrm>
            <a:off x="166688" y="2238375"/>
            <a:ext cx="4629150"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dirty="0">
                <a:latin typeface="宋体" pitchFamily="2" charset="-122"/>
              </a:rPr>
              <a:t>共射级放大电路输入电阻较高</a:t>
            </a:r>
            <a:endParaRPr lang="zh-CN" altLang="el-GR" sz="2400" dirty="0">
              <a:latin typeface="宋体" pitchFamily="2" charset="-122"/>
            </a:endParaRPr>
          </a:p>
        </p:txBody>
      </p:sp>
      <p:sp>
        <p:nvSpPr>
          <p:cNvPr id="272452" name="Text Box 68"/>
          <p:cNvSpPr txBox="1">
            <a:spLocks noChangeArrowheads="1"/>
          </p:cNvSpPr>
          <p:nvPr/>
        </p:nvSpPr>
        <p:spPr bwMode="auto">
          <a:xfrm>
            <a:off x="166688" y="2952750"/>
            <a:ext cx="3262304" cy="463846"/>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400" dirty="0" smtClean="0"/>
              <a:t>（</a:t>
            </a:r>
            <a:r>
              <a:rPr lang="en-US" altLang="zh-CN" sz="2400" dirty="0" smtClean="0"/>
              <a:t>5</a:t>
            </a:r>
            <a:r>
              <a:rPr lang="zh-CN" altLang="en-US" sz="2400" dirty="0" smtClean="0"/>
              <a:t>）计算</a:t>
            </a:r>
            <a:r>
              <a:rPr lang="zh-CN" altLang="en-US" sz="2400" dirty="0"/>
              <a:t>输出电阻</a:t>
            </a:r>
            <a:r>
              <a:rPr lang="en-US" altLang="zh-CN" sz="2400" dirty="0"/>
              <a:t>R</a:t>
            </a:r>
            <a:r>
              <a:rPr lang="en-US" altLang="zh-CN" sz="2400" baseline="-25000" dirty="0"/>
              <a:t>o</a:t>
            </a:r>
          </a:p>
        </p:txBody>
      </p:sp>
      <p:grpSp>
        <p:nvGrpSpPr>
          <p:cNvPr id="17" name="Group 140"/>
          <p:cNvGrpSpPr>
            <a:grpSpLocks/>
          </p:cNvGrpSpPr>
          <p:nvPr/>
        </p:nvGrpSpPr>
        <p:grpSpPr bwMode="auto">
          <a:xfrm>
            <a:off x="4181475" y="3065463"/>
            <a:ext cx="4946650" cy="2620962"/>
            <a:chOff x="2626" y="2008"/>
            <a:chExt cx="3116" cy="1651"/>
          </a:xfrm>
        </p:grpSpPr>
        <p:graphicFrame>
          <p:nvGraphicFramePr>
            <p:cNvPr id="73737" name="Object 74"/>
            <p:cNvGraphicFramePr>
              <a:graphicFrameLocks noChangeAspect="1"/>
            </p:cNvGraphicFramePr>
            <p:nvPr/>
          </p:nvGraphicFramePr>
          <p:xfrm>
            <a:off x="5421" y="2547"/>
            <a:ext cx="152" cy="146"/>
          </p:xfrm>
          <a:graphic>
            <a:graphicData uri="http://schemas.openxmlformats.org/presentationml/2006/ole">
              <p:oleObj spid="_x0000_s573461" name="公式" r:id="rId23" imgW="139700" imgH="139700" progId="Equation.3">
                <p:embed/>
              </p:oleObj>
            </a:graphicData>
          </a:graphic>
        </p:graphicFrame>
        <p:graphicFrame>
          <p:nvGraphicFramePr>
            <p:cNvPr id="73738" name="Object 75"/>
            <p:cNvGraphicFramePr>
              <a:graphicFrameLocks noChangeAspect="1"/>
            </p:cNvGraphicFramePr>
            <p:nvPr/>
          </p:nvGraphicFramePr>
          <p:xfrm>
            <a:off x="5420" y="2947"/>
            <a:ext cx="153" cy="81"/>
          </p:xfrm>
          <a:graphic>
            <a:graphicData uri="http://schemas.openxmlformats.org/presentationml/2006/ole">
              <p:oleObj spid="_x0000_s573462" name="公式" r:id="rId24" imgW="139518" imgH="76101" progId="Equation.3">
                <p:embed/>
              </p:oleObj>
            </a:graphicData>
          </a:graphic>
        </p:graphicFrame>
        <p:graphicFrame>
          <p:nvGraphicFramePr>
            <p:cNvPr id="73739" name="Object 76"/>
            <p:cNvGraphicFramePr>
              <a:graphicFrameLocks noChangeAspect="1"/>
            </p:cNvGraphicFramePr>
            <p:nvPr/>
          </p:nvGraphicFramePr>
          <p:xfrm>
            <a:off x="5543" y="2662"/>
            <a:ext cx="199" cy="285"/>
          </p:xfrm>
          <a:graphic>
            <a:graphicData uri="http://schemas.openxmlformats.org/presentationml/2006/ole">
              <p:oleObj spid="_x0000_s573463" name="公式" r:id="rId25" imgW="152334" imgH="228501" progId="Equation.3">
                <p:embed/>
              </p:oleObj>
            </a:graphicData>
          </a:graphic>
        </p:graphicFrame>
        <p:sp>
          <p:nvSpPr>
            <p:cNvPr id="73792" name="Line 78"/>
            <p:cNvSpPr>
              <a:spLocks noChangeShapeType="1"/>
            </p:cNvSpPr>
            <p:nvPr/>
          </p:nvSpPr>
          <p:spPr bwMode="auto">
            <a:xfrm flipV="1">
              <a:off x="5397" y="2398"/>
              <a:ext cx="0" cy="764"/>
            </a:xfrm>
            <a:prstGeom prst="line">
              <a:avLst/>
            </a:prstGeom>
            <a:noFill/>
            <a:ln w="12700">
              <a:solidFill>
                <a:schemeClr val="tx1"/>
              </a:solidFill>
              <a:round/>
              <a:headEnd/>
              <a:tailEnd/>
            </a:ln>
          </p:spPr>
          <p:txBody>
            <a:bodyPr/>
            <a:lstStyle/>
            <a:p>
              <a:endParaRPr lang="zh-CN" altLang="en-US"/>
            </a:p>
          </p:txBody>
        </p:sp>
        <p:sp>
          <p:nvSpPr>
            <p:cNvPr id="73793" name="Oval 80"/>
            <p:cNvSpPr>
              <a:spLocks noChangeArrowheads="1"/>
            </p:cNvSpPr>
            <p:nvPr/>
          </p:nvSpPr>
          <p:spPr bwMode="auto">
            <a:xfrm>
              <a:off x="4982" y="312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794" name="Line 81"/>
            <p:cNvSpPr>
              <a:spLocks noChangeShapeType="1"/>
            </p:cNvSpPr>
            <p:nvPr/>
          </p:nvSpPr>
          <p:spPr bwMode="auto">
            <a:xfrm flipV="1">
              <a:off x="5016" y="2389"/>
              <a:ext cx="0" cy="779"/>
            </a:xfrm>
            <a:prstGeom prst="line">
              <a:avLst/>
            </a:prstGeom>
            <a:noFill/>
            <a:ln w="12700">
              <a:solidFill>
                <a:schemeClr val="tx1"/>
              </a:solidFill>
              <a:round/>
              <a:headEnd/>
              <a:tailEnd/>
            </a:ln>
          </p:spPr>
          <p:txBody>
            <a:bodyPr/>
            <a:lstStyle/>
            <a:p>
              <a:endParaRPr lang="zh-CN" altLang="en-US"/>
            </a:p>
          </p:txBody>
        </p:sp>
        <p:sp>
          <p:nvSpPr>
            <p:cNvPr id="73795" name="Rectangle 82"/>
            <p:cNvSpPr>
              <a:spLocks noChangeArrowheads="1"/>
            </p:cNvSpPr>
            <p:nvPr/>
          </p:nvSpPr>
          <p:spPr bwMode="auto">
            <a:xfrm>
              <a:off x="4958" y="265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40" name="Object 83"/>
            <p:cNvGraphicFramePr>
              <a:graphicFrameLocks noChangeAspect="1"/>
            </p:cNvGraphicFramePr>
            <p:nvPr/>
          </p:nvGraphicFramePr>
          <p:xfrm>
            <a:off x="5072" y="2662"/>
            <a:ext cx="216" cy="253"/>
          </p:xfrm>
          <a:graphic>
            <a:graphicData uri="http://schemas.openxmlformats.org/presentationml/2006/ole">
              <p:oleObj spid="_x0000_s573464" name="公式" r:id="rId26" imgW="190500" imgH="228600" progId="Equation.3">
                <p:embed/>
              </p:oleObj>
            </a:graphicData>
          </a:graphic>
        </p:graphicFrame>
        <p:sp>
          <p:nvSpPr>
            <p:cNvPr id="73796" name="Oval 84"/>
            <p:cNvSpPr>
              <a:spLocks noChangeArrowheads="1"/>
            </p:cNvSpPr>
            <p:nvPr/>
          </p:nvSpPr>
          <p:spPr bwMode="auto">
            <a:xfrm>
              <a:off x="4983" y="2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8" name="Group 87"/>
            <p:cNvGrpSpPr>
              <a:grpSpLocks/>
            </p:cNvGrpSpPr>
            <p:nvPr/>
          </p:nvGrpSpPr>
          <p:grpSpPr bwMode="auto">
            <a:xfrm>
              <a:off x="4193" y="3124"/>
              <a:ext cx="152" cy="187"/>
              <a:chOff x="4116" y="3479"/>
              <a:chExt cx="152" cy="187"/>
            </a:xfrm>
          </p:grpSpPr>
          <p:sp>
            <p:nvSpPr>
              <p:cNvPr id="73824" name="Line 88"/>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73825" name="Oval 89"/>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26" name="Line 90"/>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73741" name="Object 92"/>
            <p:cNvGraphicFramePr>
              <a:graphicFrameLocks noChangeAspect="1"/>
            </p:cNvGraphicFramePr>
            <p:nvPr/>
          </p:nvGraphicFramePr>
          <p:xfrm>
            <a:off x="3363" y="2415"/>
            <a:ext cx="178" cy="171"/>
          </p:xfrm>
          <a:graphic>
            <a:graphicData uri="http://schemas.openxmlformats.org/presentationml/2006/ole">
              <p:oleObj spid="_x0000_s573465" name="公式" r:id="rId27" imgW="139700" imgH="139700" progId="Equation.3">
                <p:embed/>
              </p:oleObj>
            </a:graphicData>
          </a:graphic>
        </p:graphicFrame>
        <p:graphicFrame>
          <p:nvGraphicFramePr>
            <p:cNvPr id="73742" name="Object 93"/>
            <p:cNvGraphicFramePr>
              <a:graphicFrameLocks noChangeAspect="1"/>
            </p:cNvGraphicFramePr>
            <p:nvPr/>
          </p:nvGraphicFramePr>
          <p:xfrm>
            <a:off x="3363" y="3040"/>
            <a:ext cx="153" cy="81"/>
          </p:xfrm>
          <a:graphic>
            <a:graphicData uri="http://schemas.openxmlformats.org/presentationml/2006/ole">
              <p:oleObj spid="_x0000_s573466" name="公式" r:id="rId28" imgW="139518" imgH="76101" progId="Equation.3">
                <p:embed/>
              </p:oleObj>
            </a:graphicData>
          </a:graphic>
        </p:graphicFrame>
        <p:graphicFrame>
          <p:nvGraphicFramePr>
            <p:cNvPr id="73743" name="Object 94"/>
            <p:cNvGraphicFramePr>
              <a:graphicFrameLocks noChangeAspect="1"/>
            </p:cNvGraphicFramePr>
            <p:nvPr/>
          </p:nvGraphicFramePr>
          <p:xfrm>
            <a:off x="3361" y="2657"/>
            <a:ext cx="198" cy="285"/>
          </p:xfrm>
          <a:graphic>
            <a:graphicData uri="http://schemas.openxmlformats.org/presentationml/2006/ole">
              <p:oleObj spid="_x0000_s573467" name="公式" r:id="rId29" imgW="152334" imgH="228501" progId="Equation.3">
                <p:embed/>
              </p:oleObj>
            </a:graphicData>
          </a:graphic>
        </p:graphicFrame>
        <p:graphicFrame>
          <p:nvGraphicFramePr>
            <p:cNvPr id="73744" name="Object 95"/>
            <p:cNvGraphicFramePr>
              <a:graphicFrameLocks noChangeAspect="1"/>
            </p:cNvGraphicFramePr>
            <p:nvPr/>
          </p:nvGraphicFramePr>
          <p:xfrm>
            <a:off x="3503" y="2008"/>
            <a:ext cx="431" cy="240"/>
          </p:xfrm>
          <a:graphic>
            <a:graphicData uri="http://schemas.openxmlformats.org/presentationml/2006/ole">
              <p:oleObj spid="_x0000_s573468" name="公式" r:id="rId30" imgW="393529" imgH="228501" progId="Equation.3">
                <p:embed/>
              </p:oleObj>
            </a:graphicData>
          </a:graphic>
        </p:graphicFrame>
        <p:sp>
          <p:nvSpPr>
            <p:cNvPr id="73798" name="Line 96"/>
            <p:cNvSpPr>
              <a:spLocks noChangeShapeType="1"/>
            </p:cNvSpPr>
            <p:nvPr/>
          </p:nvSpPr>
          <p:spPr bwMode="auto">
            <a:xfrm rot="10800000" flipH="1">
              <a:off x="3617" y="2266"/>
              <a:ext cx="254" cy="0"/>
            </a:xfrm>
            <a:prstGeom prst="line">
              <a:avLst/>
            </a:prstGeom>
            <a:noFill/>
            <a:ln w="12700">
              <a:solidFill>
                <a:schemeClr val="tx1"/>
              </a:solidFill>
              <a:round/>
              <a:headEnd/>
              <a:tailEnd type="triangle" w="med" len="lg"/>
            </a:ln>
          </p:spPr>
          <p:txBody>
            <a:bodyPr/>
            <a:lstStyle/>
            <a:p>
              <a:endParaRPr lang="zh-CN" altLang="en-US"/>
            </a:p>
          </p:txBody>
        </p:sp>
        <p:sp>
          <p:nvSpPr>
            <p:cNvPr id="73799" name="Line 99"/>
            <p:cNvSpPr>
              <a:spLocks noChangeShapeType="1"/>
            </p:cNvSpPr>
            <p:nvPr/>
          </p:nvSpPr>
          <p:spPr bwMode="auto">
            <a:xfrm>
              <a:off x="4472" y="2395"/>
              <a:ext cx="924" cy="0"/>
            </a:xfrm>
            <a:prstGeom prst="line">
              <a:avLst/>
            </a:prstGeom>
            <a:noFill/>
            <a:ln w="12700">
              <a:solidFill>
                <a:schemeClr val="tx1"/>
              </a:solidFill>
              <a:round/>
              <a:headEnd/>
              <a:tailEnd/>
            </a:ln>
          </p:spPr>
          <p:txBody>
            <a:bodyPr/>
            <a:lstStyle/>
            <a:p>
              <a:endParaRPr lang="zh-CN" altLang="en-US"/>
            </a:p>
          </p:txBody>
        </p:sp>
        <p:sp>
          <p:nvSpPr>
            <p:cNvPr id="73800" name="Line 100"/>
            <p:cNvSpPr>
              <a:spLocks noChangeShapeType="1"/>
            </p:cNvSpPr>
            <p:nvPr/>
          </p:nvSpPr>
          <p:spPr bwMode="auto">
            <a:xfrm flipH="1">
              <a:off x="3236" y="2384"/>
              <a:ext cx="805" cy="0"/>
            </a:xfrm>
            <a:prstGeom prst="line">
              <a:avLst/>
            </a:prstGeom>
            <a:noFill/>
            <a:ln w="12700">
              <a:solidFill>
                <a:schemeClr val="tx1"/>
              </a:solidFill>
              <a:round/>
              <a:headEnd/>
              <a:tailEnd/>
            </a:ln>
          </p:spPr>
          <p:txBody>
            <a:bodyPr/>
            <a:lstStyle/>
            <a:p>
              <a:endParaRPr lang="zh-CN" altLang="en-US"/>
            </a:p>
          </p:txBody>
        </p:sp>
        <p:sp>
          <p:nvSpPr>
            <p:cNvPr id="73801" name="Line 102"/>
            <p:cNvSpPr>
              <a:spLocks noChangeShapeType="1"/>
            </p:cNvSpPr>
            <p:nvPr/>
          </p:nvSpPr>
          <p:spPr bwMode="auto">
            <a:xfrm flipV="1">
              <a:off x="4464" y="2398"/>
              <a:ext cx="0" cy="788"/>
            </a:xfrm>
            <a:prstGeom prst="line">
              <a:avLst/>
            </a:prstGeom>
            <a:noFill/>
            <a:ln w="12700">
              <a:solidFill>
                <a:schemeClr val="tx1"/>
              </a:solidFill>
              <a:round/>
              <a:headEnd/>
              <a:tailEnd/>
            </a:ln>
          </p:spPr>
          <p:txBody>
            <a:bodyPr/>
            <a:lstStyle/>
            <a:p>
              <a:endParaRPr lang="zh-CN" altLang="en-US"/>
            </a:p>
          </p:txBody>
        </p:sp>
        <p:sp>
          <p:nvSpPr>
            <p:cNvPr id="73802" name="Line 103"/>
            <p:cNvSpPr>
              <a:spLocks noChangeShapeType="1"/>
            </p:cNvSpPr>
            <p:nvPr/>
          </p:nvSpPr>
          <p:spPr bwMode="auto">
            <a:xfrm>
              <a:off x="3236" y="3164"/>
              <a:ext cx="2160" cy="0"/>
            </a:xfrm>
            <a:prstGeom prst="line">
              <a:avLst/>
            </a:prstGeom>
            <a:noFill/>
            <a:ln w="12700">
              <a:solidFill>
                <a:schemeClr val="tx1"/>
              </a:solidFill>
              <a:round/>
              <a:headEnd/>
              <a:tailEnd/>
            </a:ln>
          </p:spPr>
          <p:txBody>
            <a:bodyPr/>
            <a:lstStyle/>
            <a:p>
              <a:endParaRPr lang="zh-CN" altLang="en-US"/>
            </a:p>
          </p:txBody>
        </p:sp>
        <p:sp>
          <p:nvSpPr>
            <p:cNvPr id="73803" name="Line 104"/>
            <p:cNvSpPr>
              <a:spLocks noChangeShapeType="1"/>
            </p:cNvSpPr>
            <p:nvPr/>
          </p:nvSpPr>
          <p:spPr bwMode="auto">
            <a:xfrm flipV="1">
              <a:off x="4041" y="2389"/>
              <a:ext cx="0" cy="781"/>
            </a:xfrm>
            <a:prstGeom prst="line">
              <a:avLst/>
            </a:prstGeom>
            <a:noFill/>
            <a:ln w="12700">
              <a:solidFill>
                <a:schemeClr val="tx1"/>
              </a:solidFill>
              <a:round/>
              <a:headEnd/>
              <a:tailEnd/>
            </a:ln>
          </p:spPr>
          <p:txBody>
            <a:bodyPr/>
            <a:lstStyle/>
            <a:p>
              <a:endParaRPr lang="zh-CN" altLang="en-US"/>
            </a:p>
          </p:txBody>
        </p:sp>
        <p:graphicFrame>
          <p:nvGraphicFramePr>
            <p:cNvPr id="73745" name="Object 105"/>
            <p:cNvGraphicFramePr>
              <a:graphicFrameLocks noChangeAspect="1"/>
            </p:cNvGraphicFramePr>
            <p:nvPr/>
          </p:nvGraphicFramePr>
          <p:xfrm>
            <a:off x="3326" y="2178"/>
            <a:ext cx="139" cy="186"/>
          </p:xfrm>
          <a:graphic>
            <a:graphicData uri="http://schemas.openxmlformats.org/presentationml/2006/ole">
              <p:oleObj spid="_x0000_s573469" name="公式" r:id="rId31" imgW="126725" imgH="177415" progId="Equation.3">
                <p:embed/>
              </p:oleObj>
            </a:graphicData>
          </a:graphic>
        </p:graphicFrame>
        <p:graphicFrame>
          <p:nvGraphicFramePr>
            <p:cNvPr id="73746" name="Object 106"/>
            <p:cNvGraphicFramePr>
              <a:graphicFrameLocks noChangeAspect="1"/>
            </p:cNvGraphicFramePr>
            <p:nvPr/>
          </p:nvGraphicFramePr>
          <p:xfrm>
            <a:off x="4889" y="2242"/>
            <a:ext cx="125" cy="147"/>
          </p:xfrm>
          <a:graphic>
            <a:graphicData uri="http://schemas.openxmlformats.org/presentationml/2006/ole">
              <p:oleObj spid="_x0000_s573470" name="公式" r:id="rId32" imgW="114201" imgH="139579" progId="Equation.3">
                <p:embed/>
              </p:oleObj>
            </a:graphicData>
          </a:graphic>
        </p:graphicFrame>
        <p:graphicFrame>
          <p:nvGraphicFramePr>
            <p:cNvPr id="73747" name="Object 107"/>
            <p:cNvGraphicFramePr>
              <a:graphicFrameLocks noChangeAspect="1"/>
            </p:cNvGraphicFramePr>
            <p:nvPr/>
          </p:nvGraphicFramePr>
          <p:xfrm>
            <a:off x="4229" y="2973"/>
            <a:ext cx="125" cy="147"/>
          </p:xfrm>
          <a:graphic>
            <a:graphicData uri="http://schemas.openxmlformats.org/presentationml/2006/ole">
              <p:oleObj spid="_x0000_s573471" name="公式" r:id="rId33" imgW="114201" imgH="139579" progId="Equation.3">
                <p:embed/>
              </p:oleObj>
            </a:graphicData>
          </a:graphic>
        </p:graphicFrame>
        <p:sp>
          <p:nvSpPr>
            <p:cNvPr id="73804" name="Rectangle 108"/>
            <p:cNvSpPr>
              <a:spLocks noChangeArrowheads="1"/>
            </p:cNvSpPr>
            <p:nvPr/>
          </p:nvSpPr>
          <p:spPr bwMode="auto">
            <a:xfrm>
              <a:off x="3983" y="265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48" name="Object 109"/>
            <p:cNvGraphicFramePr>
              <a:graphicFrameLocks noChangeAspect="1"/>
            </p:cNvGraphicFramePr>
            <p:nvPr/>
          </p:nvGraphicFramePr>
          <p:xfrm>
            <a:off x="3758" y="2644"/>
            <a:ext cx="215" cy="253"/>
          </p:xfrm>
          <a:graphic>
            <a:graphicData uri="http://schemas.openxmlformats.org/presentationml/2006/ole">
              <p:oleObj spid="_x0000_s573472" name="公式" r:id="rId34" imgW="190500" imgH="228600" progId="Equation.3">
                <p:embed/>
              </p:oleObj>
            </a:graphicData>
          </a:graphic>
        </p:graphicFrame>
        <p:grpSp>
          <p:nvGrpSpPr>
            <p:cNvPr id="19" name="Group 111"/>
            <p:cNvGrpSpPr>
              <a:grpSpLocks/>
            </p:cNvGrpSpPr>
            <p:nvPr/>
          </p:nvGrpSpPr>
          <p:grpSpPr bwMode="auto">
            <a:xfrm>
              <a:off x="4311" y="2623"/>
              <a:ext cx="305" cy="356"/>
              <a:chOff x="2068" y="1449"/>
              <a:chExt cx="305" cy="356"/>
            </a:xfrm>
          </p:grpSpPr>
          <p:sp>
            <p:nvSpPr>
              <p:cNvPr id="73822" name="AutoShape 112"/>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73823" name="Line 113"/>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73806" name="Line 114"/>
            <p:cNvSpPr>
              <a:spLocks noChangeShapeType="1"/>
            </p:cNvSpPr>
            <p:nvPr/>
          </p:nvSpPr>
          <p:spPr bwMode="auto">
            <a:xfrm rot="-5400000">
              <a:off x="4479" y="2832"/>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49" name="Object 115"/>
            <p:cNvGraphicFramePr>
              <a:graphicFrameLocks noChangeAspect="1"/>
            </p:cNvGraphicFramePr>
            <p:nvPr/>
          </p:nvGraphicFramePr>
          <p:xfrm>
            <a:off x="4445" y="2415"/>
            <a:ext cx="544" cy="253"/>
          </p:xfrm>
          <a:graphic>
            <a:graphicData uri="http://schemas.openxmlformats.org/presentationml/2006/ole">
              <p:oleObj spid="_x0000_s573473" name="公式" r:id="rId35" imgW="482391" imgH="228501" progId="Equation.3">
                <p:embed/>
              </p:oleObj>
            </a:graphicData>
          </a:graphic>
        </p:graphicFrame>
        <p:sp>
          <p:nvSpPr>
            <p:cNvPr id="73807" name="Oval 116"/>
            <p:cNvSpPr>
              <a:spLocks noChangeArrowheads="1"/>
            </p:cNvSpPr>
            <p:nvPr/>
          </p:nvSpPr>
          <p:spPr bwMode="auto">
            <a:xfrm>
              <a:off x="4007" y="31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08" name="Oval 117"/>
            <p:cNvSpPr>
              <a:spLocks noChangeArrowheads="1"/>
            </p:cNvSpPr>
            <p:nvPr/>
          </p:nvSpPr>
          <p:spPr bwMode="auto">
            <a:xfrm>
              <a:off x="4430" y="3131"/>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73809" name="Rectangle 119"/>
            <p:cNvSpPr>
              <a:spLocks noChangeArrowheads="1"/>
            </p:cNvSpPr>
            <p:nvPr/>
          </p:nvSpPr>
          <p:spPr bwMode="auto">
            <a:xfrm rot="5400000">
              <a:off x="3683" y="225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50" name="Object 120"/>
            <p:cNvGraphicFramePr>
              <a:graphicFrameLocks noChangeAspect="1"/>
            </p:cNvGraphicFramePr>
            <p:nvPr/>
          </p:nvGraphicFramePr>
          <p:xfrm>
            <a:off x="3628" y="2416"/>
            <a:ext cx="229" cy="253"/>
          </p:xfrm>
          <a:graphic>
            <a:graphicData uri="http://schemas.openxmlformats.org/presentationml/2006/ole">
              <p:oleObj spid="_x0000_s573474" name="公式" r:id="rId36" imgW="203112" imgH="228501" progId="Equation.3">
                <p:embed/>
              </p:oleObj>
            </a:graphicData>
          </a:graphic>
        </p:graphicFrame>
        <p:sp>
          <p:nvSpPr>
            <p:cNvPr id="73810" name="Line 121"/>
            <p:cNvSpPr>
              <a:spLocks noChangeShapeType="1"/>
            </p:cNvSpPr>
            <p:nvPr/>
          </p:nvSpPr>
          <p:spPr bwMode="auto">
            <a:xfrm>
              <a:off x="3227" y="2382"/>
              <a:ext cx="0" cy="769"/>
            </a:xfrm>
            <a:prstGeom prst="line">
              <a:avLst/>
            </a:prstGeom>
            <a:noFill/>
            <a:ln w="12700">
              <a:solidFill>
                <a:schemeClr val="tx1"/>
              </a:solidFill>
              <a:round/>
              <a:headEnd/>
              <a:tailEnd/>
            </a:ln>
          </p:spPr>
          <p:txBody>
            <a:bodyPr/>
            <a:lstStyle/>
            <a:p>
              <a:endParaRPr lang="zh-CN" altLang="en-US"/>
            </a:p>
          </p:txBody>
        </p:sp>
        <p:graphicFrame>
          <p:nvGraphicFramePr>
            <p:cNvPr id="73751" name="Object 123"/>
            <p:cNvGraphicFramePr>
              <a:graphicFrameLocks noChangeAspect="1"/>
            </p:cNvGraphicFramePr>
            <p:nvPr/>
          </p:nvGraphicFramePr>
          <p:xfrm>
            <a:off x="2995" y="2505"/>
            <a:ext cx="157" cy="158"/>
          </p:xfrm>
          <a:graphic>
            <a:graphicData uri="http://schemas.openxmlformats.org/presentationml/2006/ole">
              <p:oleObj spid="_x0000_s573475" name="公式" r:id="rId37" imgW="139700" imgH="139700" progId="Equation.3">
                <p:embed/>
              </p:oleObj>
            </a:graphicData>
          </a:graphic>
        </p:graphicFrame>
        <p:graphicFrame>
          <p:nvGraphicFramePr>
            <p:cNvPr id="73752" name="Object 124"/>
            <p:cNvGraphicFramePr>
              <a:graphicFrameLocks noChangeAspect="1"/>
            </p:cNvGraphicFramePr>
            <p:nvPr/>
          </p:nvGraphicFramePr>
          <p:xfrm>
            <a:off x="2982" y="2859"/>
            <a:ext cx="158" cy="89"/>
          </p:xfrm>
          <a:graphic>
            <a:graphicData uri="http://schemas.openxmlformats.org/presentationml/2006/ole">
              <p:oleObj spid="_x0000_s573476" name="公式" r:id="rId38" imgW="139518" imgH="76101" progId="Equation.3">
                <p:embed/>
              </p:oleObj>
            </a:graphicData>
          </a:graphic>
        </p:graphicFrame>
        <p:graphicFrame>
          <p:nvGraphicFramePr>
            <p:cNvPr id="73753" name="Object 125"/>
            <p:cNvGraphicFramePr>
              <a:graphicFrameLocks noChangeAspect="1"/>
            </p:cNvGraphicFramePr>
            <p:nvPr/>
          </p:nvGraphicFramePr>
          <p:xfrm>
            <a:off x="2626" y="2644"/>
            <a:ext cx="460" cy="253"/>
          </p:xfrm>
          <a:graphic>
            <a:graphicData uri="http://schemas.openxmlformats.org/presentationml/2006/ole">
              <p:oleObj spid="_x0000_s573477" name="公式" r:id="rId39" imgW="406224" imgH="228501" progId="Equation.3">
                <p:embed/>
              </p:oleObj>
            </a:graphicData>
          </a:graphic>
        </p:graphicFrame>
        <p:grpSp>
          <p:nvGrpSpPr>
            <p:cNvPr id="20" name="Group 126"/>
            <p:cNvGrpSpPr>
              <a:grpSpLocks/>
            </p:cNvGrpSpPr>
            <p:nvPr/>
          </p:nvGrpSpPr>
          <p:grpSpPr bwMode="auto">
            <a:xfrm>
              <a:off x="3094" y="2618"/>
              <a:ext cx="269" cy="268"/>
              <a:chOff x="144" y="3216"/>
              <a:chExt cx="240" cy="240"/>
            </a:xfrm>
          </p:grpSpPr>
          <p:sp>
            <p:nvSpPr>
              <p:cNvPr id="73820" name="Oval 12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21" name="Line 12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sp>
          <p:nvSpPr>
            <p:cNvPr id="73812" name="Text Box 129"/>
            <p:cNvSpPr txBox="1">
              <a:spLocks noChangeArrowheads="1"/>
            </p:cNvSpPr>
            <p:nvPr/>
          </p:nvSpPr>
          <p:spPr bwMode="auto">
            <a:xfrm>
              <a:off x="3644" y="3428"/>
              <a:ext cx="129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加压法求输出电阻</a:t>
              </a:r>
            </a:p>
          </p:txBody>
        </p:sp>
        <p:sp>
          <p:nvSpPr>
            <p:cNvPr id="73813" name="Line 130"/>
            <p:cNvSpPr>
              <a:spLocks noChangeShapeType="1"/>
            </p:cNvSpPr>
            <p:nvPr/>
          </p:nvSpPr>
          <p:spPr bwMode="auto">
            <a:xfrm flipH="1">
              <a:off x="4455" y="2312"/>
              <a:ext cx="254"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3754" name="Object 131"/>
            <p:cNvGraphicFramePr>
              <a:graphicFrameLocks noChangeAspect="1"/>
            </p:cNvGraphicFramePr>
            <p:nvPr/>
          </p:nvGraphicFramePr>
          <p:xfrm>
            <a:off x="4343" y="2047"/>
            <a:ext cx="417" cy="240"/>
          </p:xfrm>
          <a:graphic>
            <a:graphicData uri="http://schemas.openxmlformats.org/presentationml/2006/ole">
              <p:oleObj spid="_x0000_s573478" name="公式" r:id="rId40" imgW="381000" imgH="228600" progId="Equation.3">
                <p:embed/>
              </p:oleObj>
            </a:graphicData>
          </a:graphic>
        </p:graphicFrame>
        <p:grpSp>
          <p:nvGrpSpPr>
            <p:cNvPr id="21" name="Group 132"/>
            <p:cNvGrpSpPr>
              <a:grpSpLocks/>
            </p:cNvGrpSpPr>
            <p:nvPr/>
          </p:nvGrpSpPr>
          <p:grpSpPr bwMode="auto">
            <a:xfrm>
              <a:off x="5261" y="2663"/>
              <a:ext cx="269" cy="268"/>
              <a:chOff x="144" y="3216"/>
              <a:chExt cx="240" cy="240"/>
            </a:xfrm>
          </p:grpSpPr>
          <p:sp>
            <p:nvSpPr>
              <p:cNvPr id="73818" name="Oval 13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19" name="Line 13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sp>
          <p:nvSpPr>
            <p:cNvPr id="73815" name="Line 135"/>
            <p:cNvSpPr>
              <a:spLocks noChangeShapeType="1"/>
            </p:cNvSpPr>
            <p:nvPr/>
          </p:nvSpPr>
          <p:spPr bwMode="auto">
            <a:xfrm flipH="1">
              <a:off x="5075" y="2312"/>
              <a:ext cx="254"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3755" name="Object 136"/>
            <p:cNvGraphicFramePr>
              <a:graphicFrameLocks noChangeAspect="1"/>
            </p:cNvGraphicFramePr>
            <p:nvPr/>
          </p:nvGraphicFramePr>
          <p:xfrm>
            <a:off x="5129" y="2047"/>
            <a:ext cx="139" cy="240"/>
          </p:xfrm>
          <a:graphic>
            <a:graphicData uri="http://schemas.openxmlformats.org/presentationml/2006/ole">
              <p:oleObj spid="_x0000_s573479" name="公式" r:id="rId41" imgW="126890" imgH="228402" progId="Equation.3">
                <p:embed/>
              </p:oleObj>
            </a:graphicData>
          </a:graphic>
        </p:graphicFrame>
        <p:sp>
          <p:nvSpPr>
            <p:cNvPr id="73816" name="Line 137"/>
            <p:cNvSpPr>
              <a:spLocks noChangeShapeType="1"/>
            </p:cNvSpPr>
            <p:nvPr/>
          </p:nvSpPr>
          <p:spPr bwMode="auto">
            <a:xfrm flipH="1">
              <a:off x="5039" y="3024"/>
              <a:ext cx="254" cy="0"/>
            </a:xfrm>
            <a:prstGeom prst="line">
              <a:avLst/>
            </a:prstGeom>
            <a:noFill/>
            <a:ln w="12700">
              <a:solidFill>
                <a:schemeClr val="tx1"/>
              </a:solidFill>
              <a:round/>
              <a:headEnd/>
              <a:tailEnd type="triangle" w="med" len="lg"/>
            </a:ln>
          </p:spPr>
          <p:txBody>
            <a:bodyPr/>
            <a:lstStyle/>
            <a:p>
              <a:endParaRPr lang="zh-CN" altLang="en-US"/>
            </a:p>
          </p:txBody>
        </p:sp>
        <p:sp>
          <p:nvSpPr>
            <p:cNvPr id="73817" name="Line 138"/>
            <p:cNvSpPr>
              <a:spLocks noChangeShapeType="1"/>
            </p:cNvSpPr>
            <p:nvPr/>
          </p:nvSpPr>
          <p:spPr bwMode="auto">
            <a:xfrm>
              <a:off x="5293" y="3024"/>
              <a:ext cx="0" cy="406"/>
            </a:xfrm>
            <a:prstGeom prst="line">
              <a:avLst/>
            </a:prstGeom>
            <a:noFill/>
            <a:ln w="12700">
              <a:solidFill>
                <a:schemeClr val="tx1"/>
              </a:solidFill>
              <a:round/>
              <a:headEnd/>
              <a:tailEnd/>
            </a:ln>
          </p:spPr>
          <p:txBody>
            <a:bodyPr/>
            <a:lstStyle/>
            <a:p>
              <a:endParaRPr lang="zh-CN" altLang="en-US"/>
            </a:p>
          </p:txBody>
        </p:sp>
        <p:graphicFrame>
          <p:nvGraphicFramePr>
            <p:cNvPr id="73756" name="Object 139"/>
            <p:cNvGraphicFramePr>
              <a:graphicFrameLocks noChangeAspect="1"/>
            </p:cNvGraphicFramePr>
            <p:nvPr/>
          </p:nvGraphicFramePr>
          <p:xfrm>
            <a:off x="5049" y="3190"/>
            <a:ext cx="222" cy="240"/>
          </p:xfrm>
          <a:graphic>
            <a:graphicData uri="http://schemas.openxmlformats.org/presentationml/2006/ole">
              <p:oleObj spid="_x0000_s573480" name="公式" r:id="rId42" imgW="203112" imgH="228501" progId="Equation.3">
                <p:embed/>
              </p:oleObj>
            </a:graphicData>
          </a:graphic>
        </p:graphicFrame>
      </p:grpSp>
      <p:sp>
        <p:nvSpPr>
          <p:cNvPr id="130" name="Text Box 1068"/>
          <p:cNvSpPr txBox="1">
            <a:spLocks noChangeArrowheads="1"/>
          </p:cNvSpPr>
          <p:nvPr/>
        </p:nvSpPr>
        <p:spPr bwMode="auto">
          <a:xfrm>
            <a:off x="325438" y="5786454"/>
            <a:ext cx="1460480" cy="463846"/>
          </a:xfrm>
          <a:prstGeom prst="rect">
            <a:avLst/>
          </a:prstGeom>
          <a:noFill/>
          <a:ln w="9525">
            <a:noFill/>
            <a:miter lim="800000"/>
            <a:headEnd/>
            <a:tailEnd/>
          </a:ln>
        </p:spPr>
        <p:txBody>
          <a:bodyPr wrap="square" lIns="90000" tIns="46800" rIns="90000" bIns="46800">
            <a:spAutoFit/>
          </a:bodyPr>
          <a:lstStyle/>
          <a:p>
            <a:pPr>
              <a:spcBef>
                <a:spcPct val="50000"/>
              </a:spcBef>
            </a:pPr>
            <a:r>
              <a:rPr lang="zh-CN" altLang="en-US" sz="2400" dirty="0"/>
              <a:t>考虑</a:t>
            </a:r>
            <a:r>
              <a:rPr lang="en-US" altLang="zh-CN" sz="2400" dirty="0" err="1"/>
              <a:t>r</a:t>
            </a:r>
            <a:r>
              <a:rPr lang="en-US" altLang="zh-CN" sz="2400" baseline="-25000" dirty="0" err="1"/>
              <a:t>ce</a:t>
            </a:r>
            <a:endParaRPr lang="en-US" altLang="zh-CN" sz="2400" dirty="0"/>
          </a:p>
        </p:txBody>
      </p:sp>
      <p:sp>
        <p:nvSpPr>
          <p:cNvPr id="131" name="Text Box 1069"/>
          <p:cNvSpPr txBox="1">
            <a:spLocks noChangeArrowheads="1"/>
          </p:cNvSpPr>
          <p:nvPr/>
        </p:nvSpPr>
        <p:spPr bwMode="auto">
          <a:xfrm>
            <a:off x="2285984" y="5715016"/>
            <a:ext cx="1828800" cy="528637"/>
          </a:xfrm>
          <a:prstGeom prst="rect">
            <a:avLst/>
          </a:prstGeom>
          <a:solidFill>
            <a:schemeClr val="bg1"/>
          </a:solidFill>
          <a:ln w="9525">
            <a:solidFill>
              <a:srgbClr val="FF3300"/>
            </a:solidFill>
            <a:miter lim="800000"/>
            <a:headEnd/>
            <a:tailEnd/>
          </a:ln>
        </p:spPr>
        <p:txBody>
          <a:bodyPr lIns="90000" tIns="46800" rIns="90000" bIns="46800">
            <a:spAutoFit/>
          </a:bodyPr>
          <a:lstStyle/>
          <a:p>
            <a:pPr>
              <a:spcBef>
                <a:spcPct val="50000"/>
              </a:spcBef>
            </a:pPr>
            <a:r>
              <a:rPr lang="en-US" altLang="zh-CN" sz="2800" dirty="0"/>
              <a:t>R</a:t>
            </a:r>
            <a:r>
              <a:rPr lang="en-US" altLang="zh-CN" sz="2800" baseline="-25000" dirty="0"/>
              <a:t>o</a:t>
            </a:r>
            <a:r>
              <a:rPr lang="en-US" altLang="zh-CN" sz="2800" dirty="0"/>
              <a:t>=R</a:t>
            </a:r>
            <a:r>
              <a:rPr lang="en-US" altLang="zh-CN" sz="2800" baseline="-25000" dirty="0"/>
              <a:t>C</a:t>
            </a:r>
            <a:r>
              <a:rPr lang="en-US" altLang="zh-CN" sz="2800" dirty="0"/>
              <a:t>//</a:t>
            </a:r>
            <a:r>
              <a:rPr lang="en-US" altLang="zh-CN" sz="2800" dirty="0" err="1"/>
              <a:t>r</a:t>
            </a:r>
            <a:r>
              <a:rPr lang="en-US" altLang="zh-CN" sz="2800" baseline="-25000" dirty="0" err="1"/>
              <a:t>ce</a:t>
            </a:r>
            <a:endParaRPr lang="en-US" altLang="zh-CN" sz="2800" dirty="0"/>
          </a:p>
        </p:txBody>
      </p:sp>
      <p:graphicFrame>
        <p:nvGraphicFramePr>
          <p:cNvPr id="62594" name="Object 130"/>
          <p:cNvGraphicFramePr>
            <a:graphicFrameLocks noChangeAspect="1"/>
          </p:cNvGraphicFramePr>
          <p:nvPr/>
        </p:nvGraphicFramePr>
        <p:xfrm>
          <a:off x="357158" y="676889"/>
          <a:ext cx="1143008" cy="1078867"/>
        </p:xfrm>
        <a:graphic>
          <a:graphicData uri="http://schemas.openxmlformats.org/presentationml/2006/ole">
            <p:oleObj spid="_x0000_s573481" name="Equation" r:id="rId43" imgW="457200" imgH="431640" progId="Equation.DSMT4">
              <p:embed/>
            </p:oleObj>
          </a:graphicData>
        </a:graphic>
      </p:graphicFrame>
      <p:graphicFrame>
        <p:nvGraphicFramePr>
          <p:cNvPr id="62595" name="Object 131"/>
          <p:cNvGraphicFramePr>
            <a:graphicFrameLocks noChangeAspect="1"/>
          </p:cNvGraphicFramePr>
          <p:nvPr/>
        </p:nvGraphicFramePr>
        <p:xfrm>
          <a:off x="928662" y="1714488"/>
          <a:ext cx="1552017" cy="608025"/>
        </p:xfrm>
        <a:graphic>
          <a:graphicData uri="http://schemas.openxmlformats.org/presentationml/2006/ole">
            <p:oleObj spid="_x0000_s573482" name="Equation" r:id="rId44" imgW="583947" imgH="228501" progId="Equation.DSMT4">
              <p:embed/>
            </p:oleObj>
          </a:graphicData>
        </a:graphic>
      </p:graphicFrame>
      <p:graphicFrame>
        <p:nvGraphicFramePr>
          <p:cNvPr id="62596" name="Object 132"/>
          <p:cNvGraphicFramePr>
            <a:graphicFrameLocks noChangeAspect="1"/>
          </p:cNvGraphicFramePr>
          <p:nvPr/>
        </p:nvGraphicFramePr>
        <p:xfrm>
          <a:off x="285750" y="3468688"/>
          <a:ext cx="2182813" cy="1163637"/>
        </p:xfrm>
        <a:graphic>
          <a:graphicData uri="http://schemas.openxmlformats.org/presentationml/2006/ole">
            <p:oleObj spid="_x0000_s573483" name="Equation" r:id="rId45" imgW="952087" imgH="507780" progId="Equation.DSMT4">
              <p:embed/>
            </p:oleObj>
          </a:graphicData>
        </a:graphic>
      </p:graphicFrame>
      <p:graphicFrame>
        <p:nvGraphicFramePr>
          <p:cNvPr id="62597" name="Object 133"/>
          <p:cNvGraphicFramePr>
            <a:graphicFrameLocks noChangeAspect="1"/>
          </p:cNvGraphicFramePr>
          <p:nvPr/>
        </p:nvGraphicFramePr>
        <p:xfrm>
          <a:off x="241300" y="5019675"/>
          <a:ext cx="1257300" cy="552450"/>
        </p:xfrm>
        <a:graphic>
          <a:graphicData uri="http://schemas.openxmlformats.org/presentationml/2006/ole">
            <p:oleObj spid="_x0000_s573484" name="Equation" r:id="rId46" imgW="520560" imgH="228600" progId="Equation.DSMT4">
              <p:embed/>
            </p:oleObj>
          </a:graphicData>
        </a:graphic>
      </p:graphicFrame>
      <p:graphicFrame>
        <p:nvGraphicFramePr>
          <p:cNvPr id="62598" name="Object 134"/>
          <p:cNvGraphicFramePr>
            <a:graphicFrameLocks noChangeAspect="1"/>
          </p:cNvGraphicFramePr>
          <p:nvPr/>
        </p:nvGraphicFramePr>
        <p:xfrm>
          <a:off x="2000232" y="5000636"/>
          <a:ext cx="1349375" cy="639763"/>
        </p:xfrm>
        <a:graphic>
          <a:graphicData uri="http://schemas.openxmlformats.org/presentationml/2006/ole">
            <p:oleObj spid="_x0000_s573485" name="Equation" r:id="rId47" imgW="482391" imgH="228501" progId="Equation.DSMT4">
              <p:embed/>
            </p:oleObj>
          </a:graphicData>
        </a:graphic>
      </p:graphicFrame>
      <p:grpSp>
        <p:nvGrpSpPr>
          <p:cNvPr id="22" name="Group 147"/>
          <p:cNvGrpSpPr>
            <a:grpSpLocks/>
          </p:cNvGrpSpPr>
          <p:nvPr/>
        </p:nvGrpSpPr>
        <p:grpSpPr bwMode="auto">
          <a:xfrm>
            <a:off x="5689600" y="1722438"/>
            <a:ext cx="403225" cy="927100"/>
            <a:chOff x="2982" y="1703"/>
            <a:chExt cx="254" cy="584"/>
          </a:xfrm>
        </p:grpSpPr>
        <p:sp>
          <p:nvSpPr>
            <p:cNvPr id="73790" name="Line 75"/>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73791" name="Line 76"/>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73736" name="Object 111"/>
            <p:cNvGraphicFramePr>
              <a:graphicFrameLocks noChangeAspect="1"/>
            </p:cNvGraphicFramePr>
            <p:nvPr/>
          </p:nvGraphicFramePr>
          <p:xfrm>
            <a:off x="3003" y="1903"/>
            <a:ext cx="200" cy="239"/>
          </p:xfrm>
          <a:graphic>
            <a:graphicData uri="http://schemas.openxmlformats.org/presentationml/2006/ole">
              <p:oleObj spid="_x0000_s573486" name="公式" r:id="rId48" imgW="177569" imgH="215619" progId="Equation.3">
                <p:embed/>
              </p:oleObj>
            </a:graphicData>
          </a:graphic>
        </p:graphicFrame>
      </p:grpSp>
      <p:grpSp>
        <p:nvGrpSpPr>
          <p:cNvPr id="23" name="Group 289"/>
          <p:cNvGrpSpPr>
            <a:grpSpLocks/>
          </p:cNvGrpSpPr>
          <p:nvPr/>
        </p:nvGrpSpPr>
        <p:grpSpPr bwMode="auto">
          <a:xfrm>
            <a:off x="7412038" y="3667125"/>
            <a:ext cx="415925" cy="1239838"/>
            <a:chOff x="4777" y="2423"/>
            <a:chExt cx="262" cy="781"/>
          </a:xfrm>
        </p:grpSpPr>
        <p:sp>
          <p:nvSpPr>
            <p:cNvPr id="73788" name="Line 245"/>
            <p:cNvSpPr>
              <a:spLocks noChangeShapeType="1"/>
            </p:cNvSpPr>
            <p:nvPr/>
          </p:nvSpPr>
          <p:spPr bwMode="auto">
            <a:xfrm flipV="1">
              <a:off x="4836" y="2423"/>
              <a:ext cx="0" cy="781"/>
            </a:xfrm>
            <a:prstGeom prst="line">
              <a:avLst/>
            </a:prstGeom>
            <a:noFill/>
            <a:ln w="12700">
              <a:solidFill>
                <a:schemeClr val="tx1"/>
              </a:solidFill>
              <a:prstDash val="lgDash"/>
              <a:round/>
              <a:headEnd/>
              <a:tailEnd/>
            </a:ln>
          </p:spPr>
          <p:txBody>
            <a:bodyPr/>
            <a:lstStyle/>
            <a:p>
              <a:endParaRPr lang="zh-CN" altLang="en-US"/>
            </a:p>
          </p:txBody>
        </p:sp>
        <p:sp>
          <p:nvSpPr>
            <p:cNvPr id="73789" name="Rectangle 263"/>
            <p:cNvSpPr>
              <a:spLocks noChangeArrowheads="1"/>
            </p:cNvSpPr>
            <p:nvPr/>
          </p:nvSpPr>
          <p:spPr bwMode="auto">
            <a:xfrm>
              <a:off x="4777" y="26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35" name="Object 264"/>
            <p:cNvGraphicFramePr>
              <a:graphicFrameLocks noChangeAspect="1"/>
            </p:cNvGraphicFramePr>
            <p:nvPr/>
          </p:nvGraphicFramePr>
          <p:xfrm>
            <a:off x="4838" y="2673"/>
            <a:ext cx="201" cy="253"/>
          </p:xfrm>
          <a:graphic>
            <a:graphicData uri="http://schemas.openxmlformats.org/presentationml/2006/ole">
              <p:oleObj spid="_x0000_s573487" name="公式" r:id="rId49" imgW="177646" imgH="228402" progId="Equation.3">
                <p:embed/>
              </p:oleObj>
            </a:graphicData>
          </a:graphic>
        </p:graphicFrame>
      </p:grpSp>
      <p:graphicFrame>
        <p:nvGraphicFramePr>
          <p:cNvPr id="74236" name="Object 508"/>
          <p:cNvGraphicFramePr>
            <a:graphicFrameLocks noChangeAspect="1"/>
          </p:cNvGraphicFramePr>
          <p:nvPr/>
        </p:nvGraphicFramePr>
        <p:xfrm>
          <a:off x="1643042" y="642918"/>
          <a:ext cx="2214578" cy="1139422"/>
        </p:xfrm>
        <a:graphic>
          <a:graphicData uri="http://schemas.openxmlformats.org/presentationml/2006/ole">
            <p:oleObj spid="_x0000_s573488" name="Equation" r:id="rId50" imgW="838080" imgH="431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2388"/>
                                        </p:tgtEl>
                                        <p:attrNameLst>
                                          <p:attrName>style.visibility</p:attrName>
                                        </p:attrNameLst>
                                      </p:cBhvr>
                                      <p:to>
                                        <p:strVal val="visible"/>
                                      </p:to>
                                    </p:set>
                                    <p:animEffect transition="in" filter="blinds(horizontal)">
                                      <p:cBhvr>
                                        <p:cTn id="7" dur="500"/>
                                        <p:tgtEl>
                                          <p:spTgt spid="2723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5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2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25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2451"/>
                                        </p:tgtEl>
                                        <p:attrNameLst>
                                          <p:attrName>style.visibility</p:attrName>
                                        </p:attrNameLst>
                                      </p:cBhvr>
                                      <p:to>
                                        <p:strVal val="visible"/>
                                      </p:to>
                                    </p:set>
                                    <p:animEffect transition="in" filter="blinds(horizontal)">
                                      <p:cBhvr>
                                        <p:cTn id="29" dur="500"/>
                                        <p:tgtEl>
                                          <p:spTgt spid="272451"/>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72452"/>
                                        </p:tgtEl>
                                        <p:attrNameLst>
                                          <p:attrName>style.visibility</p:attrName>
                                        </p:attrNameLst>
                                      </p:cBhvr>
                                      <p:to>
                                        <p:strVal val="visible"/>
                                      </p:to>
                                    </p:set>
                                    <p:animEffect transition="in" filter="blinds(horizontal)">
                                      <p:cBhvr>
                                        <p:cTn id="34" dur="500"/>
                                        <p:tgtEl>
                                          <p:spTgt spid="27245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blinds(horizontal)">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259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59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6259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130"/>
                                        </p:tgtEl>
                                        <p:attrNameLst>
                                          <p:attrName>style.visibility</p:attrName>
                                        </p:attrNameLst>
                                      </p:cBhvr>
                                      <p:to>
                                        <p:strVal val="visible"/>
                                      </p:to>
                                    </p:set>
                                    <p:animEffect transition="in" filter="dissolve">
                                      <p:cBhvr>
                                        <p:cTn id="56" dur="500"/>
                                        <p:tgtEl>
                                          <p:spTgt spid="130"/>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blinds(horizontal)">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31"/>
                                        </p:tgtEl>
                                        <p:attrNameLst>
                                          <p:attrName>style.visibility</p:attrName>
                                        </p:attrNameLst>
                                      </p:cBhvr>
                                      <p:to>
                                        <p:strVal val="visible"/>
                                      </p:to>
                                    </p:set>
                                    <p:animEffect transition="in" filter="dissolve">
                                      <p:cBhvr>
                                        <p:cTn id="66"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nimBg="1"/>
      <p:bldP spid="272451" grpId="0" animBg="1"/>
      <p:bldP spid="272452" grpId="0" animBg="1"/>
      <p:bldP spid="130" grpId="0" autoUpdateAnimBg="0"/>
      <p:bldP spid="131" grpId="0" animBg="1"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404813"/>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25" name="Text Box 3"/>
          <p:cNvSpPr txBox="1">
            <a:spLocks noChangeArrowheads="1"/>
          </p:cNvSpPr>
          <p:nvPr/>
        </p:nvSpPr>
        <p:spPr bwMode="auto">
          <a:xfrm>
            <a:off x="152400" y="1438275"/>
            <a:ext cx="1143000" cy="530225"/>
          </a:xfrm>
          <a:prstGeom prst="rect">
            <a:avLst/>
          </a:prstGeom>
          <a:noFill/>
          <a:ln>
            <a:noFill/>
          </a:ln>
          <a:effectLst/>
          <a:extLst/>
        </p:spPr>
        <p:txBody>
          <a:bodyPr>
            <a:spAutoFit/>
          </a:bodyPr>
          <a:lstStyle>
            <a:lvl1pPr marL="285750" indent="-285750" algn="l">
              <a:defRPr kumimoji="1" sz="2400">
                <a:solidFill>
                  <a:schemeClr val="tx1"/>
                </a:solidFill>
                <a:latin typeface="Times New Roman" pitchFamily="18" charset="0"/>
                <a:ea typeface="宋体" pitchFamily="2" charset="-122"/>
              </a:defRPr>
            </a:lvl1pPr>
            <a:lvl2pPr marL="476250" algn="l">
              <a:defRPr kumimoji="1" sz="2400">
                <a:solidFill>
                  <a:schemeClr val="tx1"/>
                </a:solidFill>
                <a:latin typeface="Times New Roman" pitchFamily="18" charset="0"/>
                <a:ea typeface="宋体" pitchFamily="2" charset="-122"/>
              </a:defRPr>
            </a:lvl2pPr>
            <a:lvl3pPr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defRPr/>
            </a:pPr>
            <a:r>
              <a:rPr lang="en-US" altLang="zh-CN" kern="0" smtClean="0">
                <a:solidFill>
                  <a:srgbClr val="FF0000"/>
                </a:solidFill>
              </a:rPr>
              <a:t> </a:t>
            </a:r>
            <a:r>
              <a:rPr lang="zh-CN" altLang="en-US" kern="0" smtClean="0">
                <a:solidFill>
                  <a:srgbClr val="FF0000"/>
                </a:solidFill>
              </a:rPr>
              <a:t>解：</a:t>
            </a:r>
            <a:endParaRPr lang="zh-CN" altLang="en-US" kern="0" baseline="-25000" smtClean="0">
              <a:solidFill>
                <a:srgbClr val="000000"/>
              </a:solidFill>
            </a:endParaRPr>
          </a:p>
        </p:txBody>
      </p:sp>
      <p:sp>
        <p:nvSpPr>
          <p:cNvPr id="26" name="Text Box 4"/>
          <p:cNvSpPr txBox="1">
            <a:spLocks noChangeArrowheads="1"/>
          </p:cNvSpPr>
          <p:nvPr/>
        </p:nvSpPr>
        <p:spPr bwMode="auto">
          <a:xfrm>
            <a:off x="762000" y="1511300"/>
            <a:ext cx="9144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1</a:t>
            </a:r>
            <a:r>
              <a:rPr kumimoji="1" lang="zh-CN" altLang="en-US" sz="2000" dirty="0">
                <a:solidFill>
                  <a:srgbClr val="000000"/>
                </a:solidFill>
                <a:latin typeface="Times New Roman" pitchFamily="18" charset="0"/>
              </a:rPr>
              <a:t>）</a:t>
            </a:r>
          </a:p>
        </p:txBody>
      </p:sp>
      <p:graphicFrame>
        <p:nvGraphicFramePr>
          <p:cNvPr id="27" name="Object 5"/>
          <p:cNvGraphicFramePr>
            <a:graphicFrameLocks noChangeAspect="1"/>
          </p:cNvGraphicFramePr>
          <p:nvPr/>
        </p:nvGraphicFramePr>
        <p:xfrm>
          <a:off x="293688" y="3302000"/>
          <a:ext cx="5292725" cy="406400"/>
        </p:xfrm>
        <a:graphic>
          <a:graphicData uri="http://schemas.openxmlformats.org/presentationml/2006/ole">
            <p:oleObj spid="_x0000_s574466" name="Equation" r:id="rId4" imgW="2730500" imgH="241300" progId="Equation.DSMT4">
              <p:embed/>
            </p:oleObj>
          </a:graphicData>
        </a:graphic>
      </p:graphicFrame>
      <p:graphicFrame>
        <p:nvGraphicFramePr>
          <p:cNvPr id="28" name="Object 6"/>
          <p:cNvGraphicFramePr>
            <a:graphicFrameLocks noChangeAspect="1"/>
          </p:cNvGraphicFramePr>
          <p:nvPr/>
        </p:nvGraphicFramePr>
        <p:xfrm>
          <a:off x="404813" y="2754313"/>
          <a:ext cx="3810000" cy="409575"/>
        </p:xfrm>
        <a:graphic>
          <a:graphicData uri="http://schemas.openxmlformats.org/presentationml/2006/ole">
            <p:oleObj spid="_x0000_s574467" name="Equation" r:id="rId5" imgW="1955800" imgH="241300" progId="Equation.DSMT4">
              <p:embed/>
            </p:oleObj>
          </a:graphicData>
        </a:graphic>
      </p:graphicFrame>
      <p:graphicFrame>
        <p:nvGraphicFramePr>
          <p:cNvPr id="29" name="Object 7"/>
          <p:cNvGraphicFramePr>
            <a:graphicFrameLocks noChangeAspect="1"/>
          </p:cNvGraphicFramePr>
          <p:nvPr/>
        </p:nvGraphicFramePr>
        <p:xfrm>
          <a:off x="388938" y="1943100"/>
          <a:ext cx="4271962" cy="774700"/>
        </p:xfrm>
        <a:graphic>
          <a:graphicData uri="http://schemas.openxmlformats.org/presentationml/2006/ole">
            <p:oleObj spid="_x0000_s574468" name="Equation" r:id="rId6" imgW="2514600" imgH="457200" progId="Equation.DSMT4">
              <p:embed/>
            </p:oleObj>
          </a:graphicData>
        </a:graphic>
      </p:graphicFrame>
      <p:sp>
        <p:nvSpPr>
          <p:cNvPr id="30" name="Text Box 8"/>
          <p:cNvSpPr txBox="1">
            <a:spLocks noChangeArrowheads="1"/>
          </p:cNvSpPr>
          <p:nvPr/>
        </p:nvSpPr>
        <p:spPr bwMode="auto">
          <a:xfrm>
            <a:off x="325438" y="3905250"/>
            <a:ext cx="9144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graphicFrame>
        <p:nvGraphicFramePr>
          <p:cNvPr id="31" name="Object 9"/>
          <p:cNvGraphicFramePr>
            <a:graphicFrameLocks noChangeAspect="1"/>
          </p:cNvGraphicFramePr>
          <p:nvPr/>
        </p:nvGraphicFramePr>
        <p:xfrm>
          <a:off x="1071538" y="4143380"/>
          <a:ext cx="3086100" cy="752475"/>
        </p:xfrm>
        <a:graphic>
          <a:graphicData uri="http://schemas.openxmlformats.org/presentationml/2006/ole">
            <p:oleObj spid="_x0000_s574469" name="Equation" r:id="rId7" imgW="1803240" imgH="444240" progId="Equation.DSMT4">
              <p:embed/>
            </p:oleObj>
          </a:graphicData>
        </a:graphic>
      </p:graphicFrame>
      <p:graphicFrame>
        <p:nvGraphicFramePr>
          <p:cNvPr id="74758" name="Object 14"/>
          <p:cNvGraphicFramePr>
            <a:graphicFrameLocks noChangeAspect="1"/>
          </p:cNvGraphicFramePr>
          <p:nvPr/>
        </p:nvGraphicFramePr>
        <p:xfrm>
          <a:off x="5805488" y="465138"/>
          <a:ext cx="962025" cy="803275"/>
        </p:xfrm>
        <a:graphic>
          <a:graphicData uri="http://schemas.openxmlformats.org/presentationml/2006/ole">
            <p:oleObj spid="_x0000_s574470" name="公式" r:id="rId8" imgW="533169" imgH="444307" progId="Equation.3">
              <p:embed/>
            </p:oleObj>
          </a:graphicData>
        </a:graphic>
      </p:graphicFrame>
      <p:graphicFrame>
        <p:nvGraphicFramePr>
          <p:cNvPr id="74759" name="Object 15"/>
          <p:cNvGraphicFramePr>
            <a:graphicFrameLocks noChangeAspect="1"/>
          </p:cNvGraphicFramePr>
          <p:nvPr/>
        </p:nvGraphicFramePr>
        <p:xfrm>
          <a:off x="7239000" y="465138"/>
          <a:ext cx="1006475" cy="803275"/>
        </p:xfrm>
        <a:graphic>
          <a:graphicData uri="http://schemas.openxmlformats.org/presentationml/2006/ole">
            <p:oleObj spid="_x0000_s574471" name="公式" r:id="rId9" imgW="558558" imgH="444307" progId="Equation.3">
              <p:embed/>
            </p:oleObj>
          </a:graphicData>
        </a:graphic>
      </p:graphicFrame>
      <p:sp>
        <p:nvSpPr>
          <p:cNvPr id="74780" name="Text Box 16"/>
          <p:cNvSpPr txBox="1">
            <a:spLocks noChangeArrowheads="1"/>
          </p:cNvSpPr>
          <p:nvPr/>
        </p:nvSpPr>
        <p:spPr bwMode="auto">
          <a:xfrm>
            <a:off x="381000" y="682625"/>
            <a:ext cx="57150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ea typeface="楷体_GB2312" pitchFamily="49" charset="-122"/>
              </a:rPr>
              <a:t>放大电路如图所示。试求：（</a:t>
            </a:r>
            <a:r>
              <a:rPr kumimoji="1" lang="en-US" altLang="zh-CN" sz="2000" dirty="0">
                <a:solidFill>
                  <a:srgbClr val="000000"/>
                </a:solidFill>
                <a:latin typeface="Times New Roman" pitchFamily="18" charset="0"/>
              </a:rPr>
              <a:t>1</a:t>
            </a:r>
            <a:r>
              <a:rPr kumimoji="1" lang="zh-CN" altLang="en-US" sz="2000" dirty="0">
                <a:solidFill>
                  <a:srgbClr val="000000"/>
                </a:solidFill>
                <a:latin typeface="Times New Roman" pitchFamily="18" charset="0"/>
              </a:rPr>
              <a:t>）</a:t>
            </a:r>
            <a:r>
              <a:rPr kumimoji="1" lang="en-US" altLang="zh-CN" sz="2000" i="1" dirty="0">
                <a:solidFill>
                  <a:srgbClr val="000000"/>
                </a:solidFill>
                <a:latin typeface="Times New Roman" pitchFamily="18" charset="0"/>
              </a:rPr>
              <a:t>Q</a:t>
            </a:r>
            <a:r>
              <a:rPr kumimoji="1" lang="zh-CN" altLang="en-US" sz="2000" dirty="0">
                <a:solidFill>
                  <a:srgbClr val="000000"/>
                </a:solidFill>
                <a:latin typeface="Times New Roman" pitchFamily="18" charset="0"/>
                <a:ea typeface="楷体_GB2312" pitchFamily="49" charset="-122"/>
              </a:rPr>
              <a:t>点；</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2</a:t>
            </a:r>
            <a:r>
              <a:rPr kumimoji="1" lang="zh-CN" altLang="en-US" sz="2000" dirty="0">
                <a:solidFill>
                  <a:srgbClr val="000000"/>
                </a:solidFill>
                <a:latin typeface="Times New Roman" pitchFamily="18" charset="0"/>
              </a:rPr>
              <a:t>）</a:t>
            </a:r>
          </a:p>
        </p:txBody>
      </p:sp>
      <p:sp>
        <p:nvSpPr>
          <p:cNvPr id="74781" name="Text Box 17"/>
          <p:cNvSpPr txBox="1">
            <a:spLocks noChangeArrowheads="1"/>
          </p:cNvSpPr>
          <p:nvPr/>
        </p:nvSpPr>
        <p:spPr bwMode="auto">
          <a:xfrm>
            <a:off x="6781800" y="758825"/>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4760" name="Object 18"/>
          <p:cNvGraphicFramePr>
            <a:graphicFrameLocks noChangeAspect="1"/>
          </p:cNvGraphicFramePr>
          <p:nvPr/>
        </p:nvGraphicFramePr>
        <p:xfrm>
          <a:off x="735013" y="1109663"/>
          <a:ext cx="957262" cy="411162"/>
        </p:xfrm>
        <a:graphic>
          <a:graphicData uri="http://schemas.openxmlformats.org/presentationml/2006/ole">
            <p:oleObj spid="_x0000_s574472" name="公式" r:id="rId10" imgW="533169" imgH="228501" progId="Equation.3">
              <p:embed/>
            </p:oleObj>
          </a:graphicData>
        </a:graphic>
      </p:graphicFrame>
      <p:sp>
        <p:nvSpPr>
          <p:cNvPr id="74782" name="Text Box 19"/>
          <p:cNvSpPr txBox="1">
            <a:spLocks noChangeArrowheads="1"/>
          </p:cNvSpPr>
          <p:nvPr/>
        </p:nvSpPr>
        <p:spPr bwMode="auto">
          <a:xfrm>
            <a:off x="8305800" y="758825"/>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4783" name="Text Box 21"/>
          <p:cNvSpPr txBox="1">
            <a:spLocks noChangeArrowheads="1"/>
          </p:cNvSpPr>
          <p:nvPr/>
        </p:nvSpPr>
        <p:spPr bwMode="auto">
          <a:xfrm>
            <a:off x="1727200" y="1087438"/>
            <a:ext cx="16002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ea typeface="楷体_GB2312" pitchFamily="49" charset="-122"/>
                <a:sym typeface="Symbol" pitchFamily="18" charset="2"/>
              </a:rPr>
              <a:t>。已知</a:t>
            </a:r>
            <a:r>
              <a:rPr kumimoji="1" lang="zh-CN" altLang="en-US" sz="2000" i="1" dirty="0">
                <a:solidFill>
                  <a:srgbClr val="000000"/>
                </a:solidFill>
                <a:latin typeface="Times New Roman" pitchFamily="18" charset="0"/>
                <a:sym typeface="Symbol" pitchFamily="18" charset="2"/>
              </a:rPr>
              <a:t> </a:t>
            </a:r>
            <a:r>
              <a:rPr kumimoji="1" lang="en-US" altLang="zh-CN" sz="2000" dirty="0">
                <a:solidFill>
                  <a:srgbClr val="000000"/>
                </a:solidFill>
                <a:latin typeface="Times New Roman" pitchFamily="18" charset="0"/>
                <a:sym typeface="Symbol" pitchFamily="18" charset="2"/>
              </a:rPr>
              <a:t>=50</a:t>
            </a:r>
            <a:r>
              <a:rPr kumimoji="1" lang="zh-CN" altLang="en-US" sz="2000" dirty="0">
                <a:solidFill>
                  <a:srgbClr val="000000"/>
                </a:solidFill>
                <a:latin typeface="Times New Roman" pitchFamily="18" charset="0"/>
              </a:rPr>
              <a:t>。</a:t>
            </a:r>
          </a:p>
        </p:txBody>
      </p:sp>
      <p:graphicFrame>
        <p:nvGraphicFramePr>
          <p:cNvPr id="74775" name="Object 24"/>
          <p:cNvGraphicFramePr>
            <a:graphicFrameLocks noChangeAspect="1"/>
          </p:cNvGraphicFramePr>
          <p:nvPr/>
        </p:nvGraphicFramePr>
        <p:xfrm>
          <a:off x="5603875" y="1397003"/>
          <a:ext cx="3354388" cy="2389187"/>
        </p:xfrm>
        <a:graphic>
          <a:graphicData uri="http://schemas.openxmlformats.org/presentationml/2006/ole">
            <p:oleObj spid="_x0000_s574473" name="Picture" r:id="rId11" imgW="2581656" imgH="1837944" progId="Word.Picture.8">
              <p:embed/>
            </p:oleObj>
          </a:graphicData>
        </a:graphic>
      </p:graphicFrame>
      <p:sp>
        <p:nvSpPr>
          <p:cNvPr id="45" name="Rectangle 25"/>
          <p:cNvSpPr>
            <a:spLocks noChangeArrowheads="1"/>
          </p:cNvSpPr>
          <p:nvPr/>
        </p:nvSpPr>
        <p:spPr bwMode="auto">
          <a:xfrm>
            <a:off x="34925" y="82550"/>
            <a:ext cx="1368425" cy="538163"/>
          </a:xfrm>
          <a:prstGeom prst="rect">
            <a:avLst/>
          </a:prstGeom>
          <a:solidFill>
            <a:schemeClr val="bg1"/>
          </a:solidFill>
          <a:ln>
            <a:noFill/>
          </a:ln>
          <a:effectLst/>
        </p:spPr>
        <p:txBody>
          <a:bodyPr lIns="92075" tIns="46038" rIns="92075" bIns="46038" anchor="ctr"/>
          <a:lstStyle>
            <a:lvl1pPr algn="l">
              <a:defRPr sz="3600" b="1">
                <a:solidFill>
                  <a:schemeClr val="tx2"/>
                </a:solidFill>
                <a:latin typeface="Arial Narrow" pitchFamily="34" charset="0"/>
                <a:ea typeface="楷体_GB2312" pitchFamily="49" charset="-122"/>
              </a:defRPr>
            </a:lvl1pPr>
            <a:lvl2pPr algn="l">
              <a:defRPr sz="3600" b="1">
                <a:solidFill>
                  <a:schemeClr val="tx2"/>
                </a:solidFill>
                <a:latin typeface="Arial Narrow" pitchFamily="34" charset="0"/>
                <a:ea typeface="楷体_GB2312" pitchFamily="49" charset="-122"/>
              </a:defRPr>
            </a:lvl2pPr>
            <a:lvl3pPr algn="l">
              <a:defRPr sz="3600" b="1">
                <a:solidFill>
                  <a:schemeClr val="tx2"/>
                </a:solidFill>
                <a:latin typeface="Arial Narrow" pitchFamily="34" charset="0"/>
                <a:ea typeface="楷体_GB2312" pitchFamily="49" charset="-122"/>
              </a:defRPr>
            </a:lvl3pPr>
            <a:lvl4pPr algn="l">
              <a:defRPr sz="3600" b="1">
                <a:solidFill>
                  <a:schemeClr val="tx2"/>
                </a:solidFill>
                <a:latin typeface="Arial Narrow" pitchFamily="34" charset="0"/>
                <a:ea typeface="楷体_GB2312" pitchFamily="49" charset="-122"/>
              </a:defRPr>
            </a:lvl4pPr>
            <a:lvl5pPr algn="l">
              <a:defRPr sz="3600" b="1">
                <a:solidFill>
                  <a:schemeClr val="tx2"/>
                </a:solidFill>
                <a:latin typeface="Arial Narrow" pitchFamily="34" charset="0"/>
                <a:ea typeface="楷体_GB2312" pitchFamily="49" charset="-122"/>
              </a:defRPr>
            </a:lvl5pPr>
            <a:lvl6pPr marL="457200" fontAlgn="base">
              <a:spcBef>
                <a:spcPct val="0"/>
              </a:spcBef>
              <a:spcAft>
                <a:spcPct val="0"/>
              </a:spcAft>
              <a:defRPr sz="3600" b="1">
                <a:solidFill>
                  <a:schemeClr val="tx2"/>
                </a:solidFill>
                <a:latin typeface="Arial Narrow" pitchFamily="34" charset="0"/>
                <a:ea typeface="楷体_GB2312" pitchFamily="49" charset="-122"/>
              </a:defRPr>
            </a:lvl6pPr>
            <a:lvl7pPr marL="914400" fontAlgn="base">
              <a:spcBef>
                <a:spcPct val="0"/>
              </a:spcBef>
              <a:spcAft>
                <a:spcPct val="0"/>
              </a:spcAft>
              <a:defRPr sz="3600" b="1">
                <a:solidFill>
                  <a:schemeClr val="tx2"/>
                </a:solidFill>
                <a:latin typeface="Arial Narrow" pitchFamily="34" charset="0"/>
                <a:ea typeface="楷体_GB2312" pitchFamily="49" charset="-122"/>
              </a:defRPr>
            </a:lvl7pPr>
            <a:lvl8pPr marL="1371600" fontAlgn="base">
              <a:spcBef>
                <a:spcPct val="0"/>
              </a:spcBef>
              <a:spcAft>
                <a:spcPct val="0"/>
              </a:spcAft>
              <a:defRPr sz="3600" b="1">
                <a:solidFill>
                  <a:schemeClr val="tx2"/>
                </a:solidFill>
                <a:latin typeface="Arial Narrow" pitchFamily="34" charset="0"/>
                <a:ea typeface="楷体_GB2312" pitchFamily="49" charset="-122"/>
              </a:defRPr>
            </a:lvl8pPr>
            <a:lvl9pPr marL="1828800" fontAlgn="base">
              <a:spcBef>
                <a:spcPct val="0"/>
              </a:spcBef>
              <a:spcAft>
                <a:spcPct val="0"/>
              </a:spcAft>
              <a:defRPr sz="3600" b="1">
                <a:solidFill>
                  <a:schemeClr val="tx2"/>
                </a:solidFill>
                <a:latin typeface="Arial Narrow" pitchFamily="34" charset="0"/>
                <a:ea typeface="楷体_GB2312" pitchFamily="49" charset="-122"/>
              </a:defRPr>
            </a:lvl9pPr>
          </a:lstStyle>
          <a:p>
            <a:pPr>
              <a:defRPr/>
            </a:pPr>
            <a:r>
              <a:rPr lang="zh-CN" altLang="en-US" sz="2800" dirty="0" smtClean="0">
                <a:solidFill>
                  <a:srgbClr val="CC0000"/>
                </a:solidFill>
                <a:effectLst>
                  <a:outerShdw blurRad="38100" dist="38100" dir="2700000" algn="tl">
                    <a:srgbClr val="C0C0C0"/>
                  </a:outerShdw>
                </a:effectLst>
                <a:latin typeface="黑体" pitchFamily="49" charset="-122"/>
                <a:ea typeface="黑体" pitchFamily="49" charset="-122"/>
              </a:rPr>
              <a:t> 例题</a:t>
            </a:r>
          </a:p>
        </p:txBody>
      </p:sp>
      <p:sp>
        <p:nvSpPr>
          <p:cNvPr id="74786" name="日期占位符 1"/>
          <p:cNvSpPr>
            <a:spLocks noGrp="1"/>
          </p:cNvSpPr>
          <p:nvPr>
            <p:ph type="dt" sz="quarter" idx="10"/>
          </p:nvPr>
        </p:nvSpPr>
        <p:spPr>
          <a:xfrm>
            <a:off x="166688" y="6381750"/>
            <a:ext cx="2133600" cy="476250"/>
          </a:xfrm>
          <a:noFill/>
        </p:spPr>
        <p:txBody>
          <a:bodyPr/>
          <a:lstStyle/>
          <a:p>
            <a:fld id="{43D45A93-647B-4EF9-9302-358990E76B8A}" type="datetime1">
              <a:rPr lang="zh-CN" altLang="en-US" smtClean="0">
                <a:latin typeface="Arial" pitchFamily="34" charset="0"/>
              </a:rPr>
              <a:pPr/>
              <a:t>2019-10-16</a:t>
            </a:fld>
            <a:endParaRPr lang="en-US" altLang="zh-CN" smtClean="0">
              <a:latin typeface="Arial" pitchFamily="34" charset="0"/>
            </a:endParaRPr>
          </a:p>
        </p:txBody>
      </p:sp>
      <p:sp>
        <p:nvSpPr>
          <p:cNvPr id="74787" name="页脚占位符 2"/>
          <p:cNvSpPr>
            <a:spLocks noGrp="1"/>
          </p:cNvSpPr>
          <p:nvPr>
            <p:ph type="ftr" sz="quarter" idx="11"/>
          </p:nvPr>
        </p:nvSpPr>
        <p:spPr>
          <a:xfrm>
            <a:off x="2667000" y="6381750"/>
            <a:ext cx="2895600" cy="476250"/>
          </a:xfrm>
          <a:noFill/>
        </p:spPr>
        <p:txBody>
          <a:bodyPr/>
          <a:lstStyle/>
          <a:p>
            <a:r>
              <a:rPr lang="en-US" altLang="zh-CN" smtClean="0">
                <a:latin typeface="Arial" pitchFamily="34" charset="0"/>
              </a:rPr>
              <a:t>电工电子教研室</a:t>
            </a:r>
          </a:p>
        </p:txBody>
      </p:sp>
      <p:sp>
        <p:nvSpPr>
          <p:cNvPr id="74788" name="灯片编号占位符 3"/>
          <p:cNvSpPr txBox="1">
            <a:spLocks/>
          </p:cNvSpPr>
          <p:nvPr/>
        </p:nvSpPr>
        <p:spPr bwMode="auto">
          <a:xfrm>
            <a:off x="7010400" y="6381750"/>
            <a:ext cx="2133600" cy="476250"/>
          </a:xfrm>
          <a:prstGeom prst="rect">
            <a:avLst/>
          </a:prstGeom>
          <a:noFill/>
          <a:ln w="9525">
            <a:noFill/>
            <a:miter lim="800000"/>
            <a:headEnd/>
            <a:tailEnd/>
          </a:ln>
        </p:spPr>
        <p:txBody>
          <a:bodyPr/>
          <a:lstStyle/>
          <a:p>
            <a:pPr algn="r"/>
            <a:fld id="{1910A51D-4266-42AA-9A33-5DE508EE57D6}" type="slidenum">
              <a:rPr lang="en-US" altLang="zh-CN"/>
              <a:pPr algn="r"/>
              <a:t>85</a:t>
            </a:fld>
            <a:endParaRPr lang="en-US" altLang="zh-CN"/>
          </a:p>
        </p:txBody>
      </p:sp>
      <p:grpSp>
        <p:nvGrpSpPr>
          <p:cNvPr id="2" name="Group 153"/>
          <p:cNvGrpSpPr>
            <a:grpSpLocks/>
          </p:cNvGrpSpPr>
          <p:nvPr/>
        </p:nvGrpSpPr>
        <p:grpSpPr bwMode="auto">
          <a:xfrm>
            <a:off x="5484813" y="3824288"/>
            <a:ext cx="3054350" cy="3033712"/>
            <a:chOff x="2613" y="2157"/>
            <a:chExt cx="2249" cy="2230"/>
          </a:xfrm>
        </p:grpSpPr>
        <p:sp>
          <p:nvSpPr>
            <p:cNvPr id="74790"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74791"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74761" name="Object 82"/>
            <p:cNvGraphicFramePr>
              <a:graphicFrameLocks noChangeAspect="1"/>
            </p:cNvGraphicFramePr>
            <p:nvPr/>
          </p:nvGraphicFramePr>
          <p:xfrm>
            <a:off x="3566" y="3283"/>
            <a:ext cx="178" cy="171"/>
          </p:xfrm>
          <a:graphic>
            <a:graphicData uri="http://schemas.openxmlformats.org/presentationml/2006/ole">
              <p:oleObj spid="_x0000_s574474" name="公式" r:id="rId12" imgW="139700" imgH="139700" progId="Equation.3">
                <p:embed/>
              </p:oleObj>
            </a:graphicData>
          </a:graphic>
        </p:graphicFrame>
        <p:graphicFrame>
          <p:nvGraphicFramePr>
            <p:cNvPr id="74762" name="Object 83"/>
            <p:cNvGraphicFramePr>
              <a:graphicFrameLocks noChangeAspect="1"/>
            </p:cNvGraphicFramePr>
            <p:nvPr/>
          </p:nvGraphicFramePr>
          <p:xfrm>
            <a:off x="3566" y="3938"/>
            <a:ext cx="153" cy="81"/>
          </p:xfrm>
          <a:graphic>
            <a:graphicData uri="http://schemas.openxmlformats.org/presentationml/2006/ole">
              <p:oleObj spid="_x0000_s574475" name="公式" r:id="rId13" imgW="139518" imgH="76101" progId="Equation.3">
                <p:embed/>
              </p:oleObj>
            </a:graphicData>
          </a:graphic>
        </p:graphicFrame>
        <p:graphicFrame>
          <p:nvGraphicFramePr>
            <p:cNvPr id="74763" name="Object 84"/>
            <p:cNvGraphicFramePr>
              <a:graphicFrameLocks noChangeAspect="1"/>
            </p:cNvGraphicFramePr>
            <p:nvPr/>
          </p:nvGraphicFramePr>
          <p:xfrm>
            <a:off x="3490" y="3522"/>
            <a:ext cx="330" cy="269"/>
          </p:xfrm>
          <a:graphic>
            <a:graphicData uri="http://schemas.openxmlformats.org/presentationml/2006/ole">
              <p:oleObj spid="_x0000_s574476" name="公式" r:id="rId14" imgW="253780" imgH="215713" progId="Equation.3">
                <p:embed/>
              </p:oleObj>
            </a:graphicData>
          </a:graphic>
        </p:graphicFrame>
        <p:graphicFrame>
          <p:nvGraphicFramePr>
            <p:cNvPr id="74764" name="Object 86"/>
            <p:cNvGraphicFramePr>
              <a:graphicFrameLocks noChangeAspect="1"/>
            </p:cNvGraphicFramePr>
            <p:nvPr/>
          </p:nvGraphicFramePr>
          <p:xfrm>
            <a:off x="3939" y="3377"/>
            <a:ext cx="330" cy="285"/>
          </p:xfrm>
          <a:graphic>
            <a:graphicData uri="http://schemas.openxmlformats.org/presentationml/2006/ole">
              <p:oleObj spid="_x0000_s574477" name="公式" r:id="rId15" imgW="253890" imgH="228501" progId="Equation.3">
                <p:embed/>
              </p:oleObj>
            </a:graphicData>
          </a:graphic>
        </p:graphicFrame>
        <p:sp>
          <p:nvSpPr>
            <p:cNvPr id="74792"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74793"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3" name="Group 89"/>
            <p:cNvGrpSpPr>
              <a:grpSpLocks/>
            </p:cNvGrpSpPr>
            <p:nvPr/>
          </p:nvGrpSpPr>
          <p:grpSpPr bwMode="auto">
            <a:xfrm>
              <a:off x="3728" y="3097"/>
              <a:ext cx="218" cy="366"/>
              <a:chOff x="2589" y="2584"/>
              <a:chExt cx="218" cy="366"/>
            </a:xfrm>
          </p:grpSpPr>
          <p:sp>
            <p:nvSpPr>
              <p:cNvPr id="74805"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4806"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4807"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4795"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74796"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74797"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74798"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4765" name="Object 101"/>
            <p:cNvGraphicFramePr>
              <a:graphicFrameLocks noChangeAspect="1"/>
            </p:cNvGraphicFramePr>
            <p:nvPr/>
          </p:nvGraphicFramePr>
          <p:xfrm>
            <a:off x="2957" y="2488"/>
            <a:ext cx="229" cy="253"/>
          </p:xfrm>
          <a:graphic>
            <a:graphicData uri="http://schemas.openxmlformats.org/presentationml/2006/ole">
              <p:oleObj spid="_x0000_s574478" name="公式" r:id="rId16" imgW="203112" imgH="228501" progId="Equation.3">
                <p:embed/>
              </p:oleObj>
            </a:graphicData>
          </a:graphic>
        </p:graphicFrame>
        <p:graphicFrame>
          <p:nvGraphicFramePr>
            <p:cNvPr id="74766" name="Object 102"/>
            <p:cNvGraphicFramePr>
              <a:graphicFrameLocks noChangeAspect="1"/>
            </p:cNvGraphicFramePr>
            <p:nvPr/>
          </p:nvGraphicFramePr>
          <p:xfrm>
            <a:off x="3973" y="2971"/>
            <a:ext cx="153" cy="147"/>
          </p:xfrm>
          <a:graphic>
            <a:graphicData uri="http://schemas.openxmlformats.org/presentationml/2006/ole">
              <p:oleObj spid="_x0000_s574479" name="公式" r:id="rId17" imgW="139700" imgH="139700" progId="Equation.3">
                <p:embed/>
              </p:oleObj>
            </a:graphicData>
          </a:graphic>
        </p:graphicFrame>
        <p:graphicFrame>
          <p:nvGraphicFramePr>
            <p:cNvPr id="74767" name="Object 103"/>
            <p:cNvGraphicFramePr>
              <a:graphicFrameLocks noChangeAspect="1"/>
            </p:cNvGraphicFramePr>
            <p:nvPr/>
          </p:nvGraphicFramePr>
          <p:xfrm>
            <a:off x="3973" y="3957"/>
            <a:ext cx="153" cy="81"/>
          </p:xfrm>
          <a:graphic>
            <a:graphicData uri="http://schemas.openxmlformats.org/presentationml/2006/ole">
              <p:oleObj spid="_x0000_s574480" name="公式" r:id="rId18" imgW="139518" imgH="76101" progId="Equation.3">
                <p:embed/>
              </p:oleObj>
            </a:graphicData>
          </a:graphic>
        </p:graphicFrame>
        <p:sp>
          <p:nvSpPr>
            <p:cNvPr id="74799" name="Text Box 113"/>
            <p:cNvSpPr txBox="1">
              <a:spLocks noChangeArrowheads="1"/>
            </p:cNvSpPr>
            <p:nvPr/>
          </p:nvSpPr>
          <p:spPr bwMode="auto">
            <a:xfrm>
              <a:off x="3051" y="4114"/>
              <a:ext cx="1201" cy="273"/>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直流通路</a:t>
              </a:r>
            </a:p>
          </p:txBody>
        </p:sp>
        <p:graphicFrame>
          <p:nvGraphicFramePr>
            <p:cNvPr id="74768" name="Object 114"/>
            <p:cNvGraphicFramePr>
              <a:graphicFrameLocks noChangeAspect="1"/>
            </p:cNvGraphicFramePr>
            <p:nvPr/>
          </p:nvGraphicFramePr>
          <p:xfrm>
            <a:off x="4532" y="2157"/>
            <a:ext cx="330" cy="285"/>
          </p:xfrm>
          <a:graphic>
            <a:graphicData uri="http://schemas.openxmlformats.org/presentationml/2006/ole">
              <p:oleObj spid="_x0000_s574481" name="公式" r:id="rId19" imgW="253890" imgH="228501" progId="Equation.3">
                <p:embed/>
              </p:oleObj>
            </a:graphicData>
          </a:graphic>
        </p:graphicFrame>
        <p:graphicFrame>
          <p:nvGraphicFramePr>
            <p:cNvPr id="74769" name="Object 129"/>
            <p:cNvGraphicFramePr>
              <a:graphicFrameLocks noChangeAspect="1"/>
            </p:cNvGraphicFramePr>
            <p:nvPr/>
          </p:nvGraphicFramePr>
          <p:xfrm>
            <a:off x="2613" y="2691"/>
            <a:ext cx="572" cy="216"/>
          </p:xfrm>
          <a:graphic>
            <a:graphicData uri="http://schemas.openxmlformats.org/presentationml/2006/ole">
              <p:oleObj spid="_x0000_s574482" name="公式" r:id="rId20" imgW="482181" imgH="177646" progId="Equation.3">
                <p:embed/>
              </p:oleObj>
            </a:graphicData>
          </a:graphic>
        </p:graphicFrame>
        <p:sp>
          <p:nvSpPr>
            <p:cNvPr id="74800"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4801"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4770" name="Object 132"/>
            <p:cNvGraphicFramePr>
              <a:graphicFrameLocks noChangeAspect="1"/>
            </p:cNvGraphicFramePr>
            <p:nvPr/>
          </p:nvGraphicFramePr>
          <p:xfrm>
            <a:off x="3649" y="2437"/>
            <a:ext cx="214" cy="253"/>
          </p:xfrm>
          <a:graphic>
            <a:graphicData uri="http://schemas.openxmlformats.org/presentationml/2006/ole">
              <p:oleObj spid="_x0000_s574483" name="公式" r:id="rId21" imgW="190500" imgH="228600" progId="Equation.3">
                <p:embed/>
              </p:oleObj>
            </a:graphicData>
          </a:graphic>
        </p:graphicFrame>
        <p:graphicFrame>
          <p:nvGraphicFramePr>
            <p:cNvPr id="74771" name="Object 133"/>
            <p:cNvGraphicFramePr>
              <a:graphicFrameLocks noChangeAspect="1"/>
            </p:cNvGraphicFramePr>
            <p:nvPr/>
          </p:nvGraphicFramePr>
          <p:xfrm>
            <a:off x="3490" y="2673"/>
            <a:ext cx="376" cy="201"/>
          </p:xfrm>
          <a:graphic>
            <a:graphicData uri="http://schemas.openxmlformats.org/presentationml/2006/ole">
              <p:oleObj spid="_x0000_s574484" name="公式" r:id="rId22" imgW="317087" imgH="164885" progId="Equation.3">
                <p:embed/>
              </p:oleObj>
            </a:graphicData>
          </a:graphic>
        </p:graphicFrame>
        <p:sp>
          <p:nvSpPr>
            <p:cNvPr id="74802"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4772" name="Object 148"/>
            <p:cNvGraphicFramePr>
              <a:graphicFrameLocks noChangeAspect="1"/>
            </p:cNvGraphicFramePr>
            <p:nvPr/>
          </p:nvGraphicFramePr>
          <p:xfrm>
            <a:off x="4481" y="2437"/>
            <a:ext cx="361" cy="216"/>
          </p:xfrm>
          <a:graphic>
            <a:graphicData uri="http://schemas.openxmlformats.org/presentationml/2006/ole">
              <p:oleObj spid="_x0000_s574485" name="公式" r:id="rId23" imgW="304404" imgH="177569" progId="Equation.3">
                <p:embed/>
              </p:oleObj>
            </a:graphicData>
          </a:graphic>
        </p:graphicFrame>
        <p:sp>
          <p:nvSpPr>
            <p:cNvPr id="74803"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4773" name="Object 150"/>
            <p:cNvGraphicFramePr>
              <a:graphicFrameLocks noChangeAspect="1"/>
            </p:cNvGraphicFramePr>
            <p:nvPr/>
          </p:nvGraphicFramePr>
          <p:xfrm>
            <a:off x="3337" y="2947"/>
            <a:ext cx="330" cy="301"/>
          </p:xfrm>
          <a:graphic>
            <a:graphicData uri="http://schemas.openxmlformats.org/presentationml/2006/ole">
              <p:oleObj spid="_x0000_s574486" name="公式" r:id="rId24" imgW="253890" imgH="241195" progId="Equation.3">
                <p:embed/>
              </p:oleObj>
            </a:graphicData>
          </a:graphic>
        </p:graphicFrame>
        <p:sp>
          <p:nvSpPr>
            <p:cNvPr id="74804"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4774" name="Object 152"/>
            <p:cNvGraphicFramePr>
              <a:graphicFrameLocks noChangeAspect="1"/>
            </p:cNvGraphicFramePr>
            <p:nvPr/>
          </p:nvGraphicFramePr>
          <p:xfrm>
            <a:off x="4099" y="2516"/>
            <a:ext cx="330" cy="301"/>
          </p:xfrm>
          <a:graphic>
            <a:graphicData uri="http://schemas.openxmlformats.org/presentationml/2006/ole">
              <p:oleObj spid="_x0000_s574487" name="公式" r:id="rId25" imgW="253890" imgH="241195" progId="Equation.3">
                <p:embed/>
              </p:oleObj>
            </a:graphicData>
          </a:graphic>
        </p:graphicFrame>
      </p:grpSp>
      <p:graphicFrame>
        <p:nvGraphicFramePr>
          <p:cNvPr id="74996" name="Object 244"/>
          <p:cNvGraphicFramePr>
            <a:graphicFrameLocks noChangeAspect="1"/>
          </p:cNvGraphicFramePr>
          <p:nvPr/>
        </p:nvGraphicFramePr>
        <p:xfrm>
          <a:off x="1357290" y="5000636"/>
          <a:ext cx="2781300" cy="752475"/>
        </p:xfrm>
        <a:graphic>
          <a:graphicData uri="http://schemas.openxmlformats.org/presentationml/2006/ole">
            <p:oleObj spid="_x0000_s574488" name="Equation" r:id="rId26" imgW="1625400" imgH="444240" progId="Equation.DSMT4">
              <p:embed/>
            </p:oleObj>
          </a:graphicData>
        </a:graphic>
      </p:graphicFrame>
      <p:graphicFrame>
        <p:nvGraphicFramePr>
          <p:cNvPr id="74997" name="Object 245"/>
          <p:cNvGraphicFramePr>
            <a:graphicFrameLocks noChangeAspect="1"/>
          </p:cNvGraphicFramePr>
          <p:nvPr/>
        </p:nvGraphicFramePr>
        <p:xfrm>
          <a:off x="1357290" y="5786454"/>
          <a:ext cx="869950" cy="300038"/>
        </p:xfrm>
        <a:graphic>
          <a:graphicData uri="http://schemas.openxmlformats.org/presentationml/2006/ole">
            <p:oleObj spid="_x0000_s574489" name="Equation" r:id="rId27" imgW="507960" imgH="17748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strips(downRigh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strips(downRight)">
                                      <p:cBhvr>
                                        <p:cTn id="45" dur="500"/>
                                        <p:tgtEl>
                                          <p:spTgt spid="31"/>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nodeType="clickEffect">
                                  <p:stCondLst>
                                    <p:cond delay="0"/>
                                  </p:stCondLst>
                                  <p:childTnLst>
                                    <p:set>
                                      <p:cBhvr>
                                        <p:cTn id="49" dur="1" fill="hold">
                                          <p:stCondLst>
                                            <p:cond delay="0"/>
                                          </p:stCondLst>
                                        </p:cTn>
                                        <p:tgtEl>
                                          <p:spTgt spid="74996"/>
                                        </p:tgtEl>
                                        <p:attrNameLst>
                                          <p:attrName>style.visibility</p:attrName>
                                        </p:attrNameLst>
                                      </p:cBhvr>
                                      <p:to>
                                        <p:strVal val="visible"/>
                                      </p:to>
                                    </p:set>
                                    <p:animEffect transition="in" filter="strips(downRight)">
                                      <p:cBhvr>
                                        <p:cTn id="50" dur="500"/>
                                        <p:tgtEl>
                                          <p:spTgt spid="74996"/>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74997"/>
                                        </p:tgtEl>
                                        <p:attrNameLst>
                                          <p:attrName>style.visibility</p:attrName>
                                        </p:attrNameLst>
                                      </p:cBhvr>
                                      <p:to>
                                        <p:strVal val="visible"/>
                                      </p:to>
                                    </p:set>
                                    <p:animEffect transition="in" filter="strips(downRight)">
                                      <p:cBhvr>
                                        <p:cTn id="55" dur="500"/>
                                        <p:tgtEl>
                                          <p:spTgt spid="7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30"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563549"/>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32" name="Object 10"/>
          <p:cNvGraphicFramePr>
            <a:graphicFrameLocks noChangeAspect="1"/>
          </p:cNvGraphicFramePr>
          <p:nvPr/>
        </p:nvGraphicFramePr>
        <p:xfrm>
          <a:off x="365125" y="1566856"/>
          <a:ext cx="992188" cy="862012"/>
        </p:xfrm>
        <a:graphic>
          <a:graphicData uri="http://schemas.openxmlformats.org/presentationml/2006/ole">
            <p:oleObj spid="_x0000_s575490" name="Equation" r:id="rId4" imgW="495085" imgH="431613" progId="Equation.DSMT4">
              <p:embed/>
            </p:oleObj>
          </a:graphicData>
        </a:graphic>
      </p:graphicFrame>
      <p:graphicFrame>
        <p:nvGraphicFramePr>
          <p:cNvPr id="75779" name="Object 14"/>
          <p:cNvGraphicFramePr>
            <a:graphicFrameLocks noChangeAspect="1"/>
          </p:cNvGraphicFramePr>
          <p:nvPr/>
        </p:nvGraphicFramePr>
        <p:xfrm>
          <a:off x="5805488" y="373049"/>
          <a:ext cx="962025" cy="803275"/>
        </p:xfrm>
        <a:graphic>
          <a:graphicData uri="http://schemas.openxmlformats.org/presentationml/2006/ole">
            <p:oleObj spid="_x0000_s575491" name="公式" r:id="rId5" imgW="533169" imgH="444307" progId="Equation.3">
              <p:embed/>
            </p:oleObj>
          </a:graphicData>
        </a:graphic>
      </p:graphicFrame>
      <p:graphicFrame>
        <p:nvGraphicFramePr>
          <p:cNvPr id="75780" name="Object 15"/>
          <p:cNvGraphicFramePr>
            <a:graphicFrameLocks noChangeAspect="1"/>
          </p:cNvGraphicFramePr>
          <p:nvPr/>
        </p:nvGraphicFramePr>
        <p:xfrm>
          <a:off x="7239000" y="373049"/>
          <a:ext cx="1006475" cy="803275"/>
        </p:xfrm>
        <a:graphic>
          <a:graphicData uri="http://schemas.openxmlformats.org/presentationml/2006/ole">
            <p:oleObj spid="_x0000_s575492" name="公式" r:id="rId6" imgW="558558" imgH="444307" progId="Equation.3">
              <p:embed/>
            </p:oleObj>
          </a:graphicData>
        </a:graphic>
      </p:graphicFrame>
      <p:sp>
        <p:nvSpPr>
          <p:cNvPr id="75798" name="Text Box 16"/>
          <p:cNvSpPr txBox="1">
            <a:spLocks noChangeArrowheads="1"/>
          </p:cNvSpPr>
          <p:nvPr/>
        </p:nvSpPr>
        <p:spPr bwMode="auto">
          <a:xfrm>
            <a:off x="381000" y="590536"/>
            <a:ext cx="57150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ea typeface="楷体_GB2312" pitchFamily="49" charset="-122"/>
              </a:rPr>
              <a:t>放大电路如图所示。试求：（</a:t>
            </a:r>
            <a:r>
              <a:rPr kumimoji="1" lang="en-US" altLang="zh-CN" sz="2000" dirty="0">
                <a:solidFill>
                  <a:srgbClr val="000000"/>
                </a:solidFill>
                <a:latin typeface="Times New Roman" pitchFamily="18" charset="0"/>
              </a:rPr>
              <a:t>1</a:t>
            </a:r>
            <a:r>
              <a:rPr kumimoji="1" lang="zh-CN" altLang="en-US" sz="2000" dirty="0">
                <a:solidFill>
                  <a:srgbClr val="000000"/>
                </a:solidFill>
                <a:latin typeface="Times New Roman" pitchFamily="18" charset="0"/>
              </a:rPr>
              <a:t>）</a:t>
            </a:r>
            <a:r>
              <a:rPr kumimoji="1" lang="en-US" altLang="zh-CN" sz="2000" i="1" dirty="0">
                <a:solidFill>
                  <a:srgbClr val="000000"/>
                </a:solidFill>
                <a:latin typeface="Times New Roman" pitchFamily="18" charset="0"/>
              </a:rPr>
              <a:t>Q</a:t>
            </a:r>
            <a:r>
              <a:rPr kumimoji="1" lang="zh-CN" altLang="en-US" sz="2000" dirty="0">
                <a:solidFill>
                  <a:srgbClr val="000000"/>
                </a:solidFill>
                <a:latin typeface="Times New Roman" pitchFamily="18" charset="0"/>
                <a:ea typeface="楷体_GB2312" pitchFamily="49" charset="-122"/>
              </a:rPr>
              <a:t>点；</a:t>
            </a:r>
            <a:r>
              <a:rPr kumimoji="1" lang="zh-CN" altLang="en-US" sz="2000" dirty="0">
                <a:solidFill>
                  <a:srgbClr val="000000"/>
                </a:solidFill>
                <a:latin typeface="Times New Roman" pitchFamily="18" charset="0"/>
              </a:rPr>
              <a:t>（</a:t>
            </a:r>
            <a:r>
              <a:rPr kumimoji="1" lang="en-US" altLang="zh-CN" sz="2000" dirty="0">
                <a:solidFill>
                  <a:srgbClr val="000000"/>
                </a:solidFill>
                <a:latin typeface="Times New Roman" pitchFamily="18" charset="0"/>
              </a:rPr>
              <a:t>2</a:t>
            </a:r>
            <a:r>
              <a:rPr kumimoji="1" lang="zh-CN" altLang="en-US" sz="2000" dirty="0">
                <a:solidFill>
                  <a:srgbClr val="000000"/>
                </a:solidFill>
                <a:latin typeface="Times New Roman" pitchFamily="18" charset="0"/>
              </a:rPr>
              <a:t>）</a:t>
            </a:r>
          </a:p>
        </p:txBody>
      </p:sp>
      <p:sp>
        <p:nvSpPr>
          <p:cNvPr id="75799" name="Text Box 17"/>
          <p:cNvSpPr txBox="1">
            <a:spLocks noChangeArrowheads="1"/>
          </p:cNvSpPr>
          <p:nvPr/>
        </p:nvSpPr>
        <p:spPr bwMode="auto">
          <a:xfrm>
            <a:off x="6781800" y="666736"/>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5781" name="Object 18"/>
          <p:cNvGraphicFramePr>
            <a:graphicFrameLocks noChangeAspect="1"/>
          </p:cNvGraphicFramePr>
          <p:nvPr/>
        </p:nvGraphicFramePr>
        <p:xfrm>
          <a:off x="735013" y="1017574"/>
          <a:ext cx="957262" cy="411162"/>
        </p:xfrm>
        <a:graphic>
          <a:graphicData uri="http://schemas.openxmlformats.org/presentationml/2006/ole">
            <p:oleObj spid="_x0000_s575493" name="公式" r:id="rId7" imgW="533169" imgH="228501" progId="Equation.3">
              <p:embed/>
            </p:oleObj>
          </a:graphicData>
        </a:graphic>
      </p:graphicFrame>
      <p:sp>
        <p:nvSpPr>
          <p:cNvPr id="75800" name="Text Box 19"/>
          <p:cNvSpPr txBox="1">
            <a:spLocks noChangeArrowheads="1"/>
          </p:cNvSpPr>
          <p:nvPr/>
        </p:nvSpPr>
        <p:spPr bwMode="auto">
          <a:xfrm>
            <a:off x="8305800" y="666736"/>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5801" name="Text Box 21"/>
          <p:cNvSpPr txBox="1">
            <a:spLocks noChangeArrowheads="1"/>
          </p:cNvSpPr>
          <p:nvPr/>
        </p:nvSpPr>
        <p:spPr bwMode="auto">
          <a:xfrm>
            <a:off x="1727200" y="995349"/>
            <a:ext cx="16002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ea typeface="楷体_GB2312" pitchFamily="49" charset="-122"/>
                <a:sym typeface="Symbol" pitchFamily="18" charset="2"/>
              </a:rPr>
              <a:t>。已知</a:t>
            </a:r>
            <a:r>
              <a:rPr kumimoji="1" lang="zh-CN" altLang="en-US" sz="2000" i="1" dirty="0">
                <a:solidFill>
                  <a:srgbClr val="000000"/>
                </a:solidFill>
                <a:latin typeface="Times New Roman" pitchFamily="18" charset="0"/>
                <a:sym typeface="Symbol" pitchFamily="18" charset="2"/>
              </a:rPr>
              <a:t> </a:t>
            </a:r>
            <a:r>
              <a:rPr kumimoji="1" lang="en-US" altLang="zh-CN" sz="2000" dirty="0">
                <a:solidFill>
                  <a:srgbClr val="000000"/>
                </a:solidFill>
                <a:latin typeface="Times New Roman" pitchFamily="18" charset="0"/>
                <a:sym typeface="Symbol" pitchFamily="18" charset="2"/>
              </a:rPr>
              <a:t>=50</a:t>
            </a:r>
            <a:r>
              <a:rPr kumimoji="1" lang="zh-CN" altLang="en-US" sz="2000" dirty="0">
                <a:solidFill>
                  <a:srgbClr val="000000"/>
                </a:solidFill>
                <a:latin typeface="Times New Roman" pitchFamily="18" charset="0"/>
              </a:rPr>
              <a:t>。</a:t>
            </a:r>
          </a:p>
        </p:txBody>
      </p:sp>
      <p:graphicFrame>
        <p:nvGraphicFramePr>
          <p:cNvPr id="75796" name="Object 24"/>
          <p:cNvGraphicFramePr>
            <a:graphicFrameLocks noChangeAspect="1"/>
          </p:cNvGraphicFramePr>
          <p:nvPr/>
        </p:nvGraphicFramePr>
        <p:xfrm>
          <a:off x="5500694" y="1214422"/>
          <a:ext cx="3354388" cy="2389188"/>
        </p:xfrm>
        <a:graphic>
          <a:graphicData uri="http://schemas.openxmlformats.org/presentationml/2006/ole">
            <p:oleObj spid="_x0000_s575494" name="Picture" r:id="rId8" imgW="2581656" imgH="1837944" progId="Word.Picture.8">
              <p:embed/>
            </p:oleObj>
          </a:graphicData>
        </a:graphic>
      </p:graphicFrame>
      <p:graphicFrame>
        <p:nvGraphicFramePr>
          <p:cNvPr id="237585" name="Object 17"/>
          <p:cNvGraphicFramePr>
            <a:graphicFrameLocks noChangeAspect="1"/>
          </p:cNvGraphicFramePr>
          <p:nvPr/>
        </p:nvGraphicFramePr>
        <p:xfrm>
          <a:off x="1317625" y="1619243"/>
          <a:ext cx="1971675" cy="781050"/>
        </p:xfrm>
        <a:graphic>
          <a:graphicData uri="http://schemas.openxmlformats.org/presentationml/2006/ole">
            <p:oleObj spid="_x0000_s575495" name="Equation" r:id="rId9" imgW="1091726" imgH="431613" progId="Equation.DSMT4">
              <p:embed/>
            </p:oleObj>
          </a:graphicData>
        </a:graphic>
      </p:graphicFrame>
      <p:graphicFrame>
        <p:nvGraphicFramePr>
          <p:cNvPr id="237586" name="Object 18"/>
          <p:cNvGraphicFramePr>
            <a:graphicFrameLocks noChangeAspect="1"/>
          </p:cNvGraphicFramePr>
          <p:nvPr/>
        </p:nvGraphicFramePr>
        <p:xfrm>
          <a:off x="3302000" y="1857368"/>
          <a:ext cx="1123950" cy="296863"/>
        </p:xfrm>
        <a:graphic>
          <a:graphicData uri="http://schemas.openxmlformats.org/presentationml/2006/ole">
            <p:oleObj spid="_x0000_s575496" name="Equation" r:id="rId10" imgW="672516" imgH="177646" progId="Equation.DSMT4">
              <p:embed/>
            </p:oleObj>
          </a:graphicData>
        </a:graphic>
      </p:graphicFrame>
      <p:graphicFrame>
        <p:nvGraphicFramePr>
          <p:cNvPr id="132" name="Object 21"/>
          <p:cNvGraphicFramePr>
            <a:graphicFrameLocks noChangeAspect="1"/>
          </p:cNvGraphicFramePr>
          <p:nvPr/>
        </p:nvGraphicFramePr>
        <p:xfrm>
          <a:off x="206375" y="2570166"/>
          <a:ext cx="2022475" cy="765175"/>
        </p:xfrm>
        <a:graphic>
          <a:graphicData uri="http://schemas.openxmlformats.org/presentationml/2006/ole">
            <p:oleObj spid="_x0000_s575497" name="Equation" r:id="rId11" imgW="2819400" imgH="1066800" progId="Equation.DSMT4">
              <p:embed/>
            </p:oleObj>
          </a:graphicData>
        </a:graphic>
      </p:graphicFrame>
      <p:grpSp>
        <p:nvGrpSpPr>
          <p:cNvPr id="5" name="Group 22"/>
          <p:cNvGrpSpPr>
            <a:grpSpLocks/>
          </p:cNvGrpSpPr>
          <p:nvPr/>
        </p:nvGrpSpPr>
        <p:grpSpPr bwMode="auto">
          <a:xfrm>
            <a:off x="4492625" y="3548063"/>
            <a:ext cx="4500563" cy="2908300"/>
            <a:chOff x="2450" y="10"/>
            <a:chExt cx="3210" cy="2075"/>
          </a:xfrm>
        </p:grpSpPr>
        <p:sp>
          <p:nvSpPr>
            <p:cNvPr id="75810" name="Line 23"/>
            <p:cNvSpPr>
              <a:spLocks noChangeShapeType="1"/>
            </p:cNvSpPr>
            <p:nvPr/>
          </p:nvSpPr>
          <p:spPr bwMode="auto">
            <a:xfrm>
              <a:off x="4083" y="339"/>
              <a:ext cx="1316" cy="0"/>
            </a:xfrm>
            <a:prstGeom prst="line">
              <a:avLst/>
            </a:prstGeom>
            <a:noFill/>
            <a:ln w="38100">
              <a:solidFill>
                <a:schemeClr val="tx1"/>
              </a:solidFill>
              <a:round/>
              <a:headEnd/>
              <a:tailEnd/>
            </a:ln>
          </p:spPr>
          <p:txBody>
            <a:bodyPr/>
            <a:lstStyle/>
            <a:p>
              <a:endParaRPr lang="zh-CN" altLang="en-US"/>
            </a:p>
          </p:txBody>
        </p:sp>
        <p:sp>
          <p:nvSpPr>
            <p:cNvPr id="75811" name="Line 24"/>
            <p:cNvSpPr>
              <a:spLocks noChangeShapeType="1"/>
            </p:cNvSpPr>
            <p:nvPr/>
          </p:nvSpPr>
          <p:spPr bwMode="auto">
            <a:xfrm>
              <a:off x="2518" y="339"/>
              <a:ext cx="1180" cy="0"/>
            </a:xfrm>
            <a:prstGeom prst="line">
              <a:avLst/>
            </a:prstGeom>
            <a:noFill/>
            <a:ln w="38100">
              <a:solidFill>
                <a:schemeClr val="tx1"/>
              </a:solidFill>
              <a:round/>
              <a:headEnd/>
              <a:tailEnd/>
            </a:ln>
          </p:spPr>
          <p:txBody>
            <a:bodyPr/>
            <a:lstStyle/>
            <a:p>
              <a:endParaRPr lang="zh-CN" altLang="en-US"/>
            </a:p>
          </p:txBody>
        </p:sp>
        <p:sp>
          <p:nvSpPr>
            <p:cNvPr id="75812" name="Oval 25"/>
            <p:cNvSpPr>
              <a:spLocks noChangeArrowheads="1"/>
            </p:cNvSpPr>
            <p:nvPr/>
          </p:nvSpPr>
          <p:spPr bwMode="auto">
            <a:xfrm>
              <a:off x="2462" y="1886"/>
              <a:ext cx="72" cy="72"/>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13" name="Oval 26"/>
            <p:cNvSpPr>
              <a:spLocks noChangeArrowheads="1"/>
            </p:cNvSpPr>
            <p:nvPr/>
          </p:nvSpPr>
          <p:spPr bwMode="auto">
            <a:xfrm>
              <a:off x="2450" y="316"/>
              <a:ext cx="72" cy="72"/>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14" name="Line 27"/>
            <p:cNvSpPr>
              <a:spLocks noChangeShapeType="1"/>
            </p:cNvSpPr>
            <p:nvPr/>
          </p:nvSpPr>
          <p:spPr bwMode="auto">
            <a:xfrm flipV="1">
              <a:off x="2534" y="1922"/>
              <a:ext cx="287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15" name="Line 28"/>
            <p:cNvSpPr>
              <a:spLocks noChangeShapeType="1"/>
            </p:cNvSpPr>
            <p:nvPr/>
          </p:nvSpPr>
          <p:spPr bwMode="auto">
            <a:xfrm flipV="1">
              <a:off x="4072" y="350"/>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6" name="Group 29"/>
            <p:cNvGrpSpPr>
              <a:grpSpLocks/>
            </p:cNvGrpSpPr>
            <p:nvPr/>
          </p:nvGrpSpPr>
          <p:grpSpPr bwMode="auto">
            <a:xfrm>
              <a:off x="3941" y="902"/>
              <a:ext cx="262" cy="420"/>
              <a:chOff x="4164" y="1968"/>
              <a:chExt cx="264" cy="420"/>
            </a:xfrm>
          </p:grpSpPr>
          <p:sp>
            <p:nvSpPr>
              <p:cNvPr id="2" name="AutoShape 30"/>
              <p:cNvSpPr>
                <a:spLocks noChangeArrowheads="1"/>
              </p:cNvSpPr>
              <p:nvPr/>
            </p:nvSpPr>
            <p:spPr bwMode="auto">
              <a:xfrm>
                <a:off x="4164" y="1968"/>
                <a:ext cx="264" cy="420"/>
              </a:xfrm>
              <a:prstGeom prst="diamond">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4" name="Line 31"/>
              <p:cNvSpPr>
                <a:spLocks noChangeShapeType="1"/>
              </p:cNvSpPr>
              <p:nvPr/>
            </p:nvSpPr>
            <p:spPr bwMode="auto">
              <a:xfrm>
                <a:off x="4176" y="2184"/>
                <a:ext cx="252"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75817" name="Line 32"/>
            <p:cNvSpPr>
              <a:spLocks noChangeShapeType="1"/>
            </p:cNvSpPr>
            <p:nvPr/>
          </p:nvSpPr>
          <p:spPr bwMode="auto">
            <a:xfrm flipV="1">
              <a:off x="3714" y="350"/>
              <a:ext cx="0" cy="1735"/>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18" name="Rectangle 33"/>
            <p:cNvSpPr>
              <a:spLocks noChangeArrowheads="1"/>
            </p:cNvSpPr>
            <p:nvPr/>
          </p:nvSpPr>
          <p:spPr bwMode="auto">
            <a:xfrm>
              <a:off x="3655" y="950"/>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19" name="Line 34"/>
            <p:cNvSpPr>
              <a:spLocks noChangeShapeType="1"/>
            </p:cNvSpPr>
            <p:nvPr/>
          </p:nvSpPr>
          <p:spPr bwMode="auto">
            <a:xfrm flipV="1">
              <a:off x="4800" y="350"/>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20" name="Rectangle 35"/>
            <p:cNvSpPr>
              <a:spLocks noChangeArrowheads="1"/>
            </p:cNvSpPr>
            <p:nvPr/>
          </p:nvSpPr>
          <p:spPr bwMode="auto">
            <a:xfrm>
              <a:off x="4740" y="950"/>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21" name="Text Box 36"/>
            <p:cNvSpPr txBox="1">
              <a:spLocks noChangeArrowheads="1"/>
            </p:cNvSpPr>
            <p:nvPr/>
          </p:nvSpPr>
          <p:spPr bwMode="auto">
            <a:xfrm>
              <a:off x="3199" y="906"/>
              <a:ext cx="560" cy="365"/>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ea typeface="楷体_GB2312" pitchFamily="49" charset="-122"/>
                </a:rPr>
                <a:t>r</a:t>
              </a:r>
              <a:r>
                <a:rPr lang="en-US" altLang="zh-CN" sz="2800" baseline="-25000">
                  <a:ea typeface="楷体_GB2312" pitchFamily="49" charset="-122"/>
                </a:rPr>
                <a:t>be</a:t>
              </a:r>
            </a:p>
          </p:txBody>
        </p:sp>
        <p:sp>
          <p:nvSpPr>
            <p:cNvPr id="75822" name="Line 37"/>
            <p:cNvSpPr>
              <a:spLocks noChangeShapeType="1"/>
            </p:cNvSpPr>
            <p:nvPr/>
          </p:nvSpPr>
          <p:spPr bwMode="auto">
            <a:xfrm rot="5400000">
              <a:off x="3665" y="711"/>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sp>
          <p:nvSpPr>
            <p:cNvPr id="75823" name="Text Box 38"/>
            <p:cNvSpPr txBox="1">
              <a:spLocks noChangeArrowheads="1"/>
            </p:cNvSpPr>
            <p:nvPr/>
          </p:nvSpPr>
          <p:spPr bwMode="auto">
            <a:xfrm>
              <a:off x="4334" y="984"/>
              <a:ext cx="811" cy="327"/>
            </a:xfrm>
            <a:prstGeom prst="rect">
              <a:avLst/>
            </a:prstGeom>
            <a:noFill/>
            <a:ln w="38100">
              <a:noFill/>
              <a:miter lim="800000"/>
              <a:headEnd/>
              <a:tailEnd/>
            </a:ln>
          </p:spPr>
          <p:txBody>
            <a:bodyPr lIns="90000" tIns="46800" rIns="90000" bIns="46800" anchor="ctr">
              <a:spAutoFit/>
            </a:bodyPr>
            <a:lstStyle/>
            <a:p>
              <a:pPr>
                <a:spcBef>
                  <a:spcPct val="50000"/>
                </a:spcBef>
              </a:pPr>
              <a:endParaRPr lang="zh-CN" altLang="zh-CN" sz="2800">
                <a:ea typeface="楷体_GB2312" pitchFamily="49" charset="-122"/>
              </a:endParaRPr>
            </a:p>
          </p:txBody>
        </p:sp>
        <p:sp>
          <p:nvSpPr>
            <p:cNvPr id="75824" name="Line 39"/>
            <p:cNvSpPr>
              <a:spLocks noChangeShapeType="1"/>
            </p:cNvSpPr>
            <p:nvPr/>
          </p:nvSpPr>
          <p:spPr bwMode="auto">
            <a:xfrm flipV="1">
              <a:off x="3047" y="362"/>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25" name="Rectangle 40"/>
            <p:cNvSpPr>
              <a:spLocks noChangeArrowheads="1"/>
            </p:cNvSpPr>
            <p:nvPr/>
          </p:nvSpPr>
          <p:spPr bwMode="auto">
            <a:xfrm>
              <a:off x="2988" y="914"/>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26" name="Line 41"/>
            <p:cNvSpPr>
              <a:spLocks noChangeShapeType="1"/>
            </p:cNvSpPr>
            <p:nvPr/>
          </p:nvSpPr>
          <p:spPr bwMode="auto">
            <a:xfrm>
              <a:off x="2535" y="866"/>
              <a:ext cx="0" cy="44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75827" name="Line 42"/>
            <p:cNvSpPr>
              <a:spLocks noChangeShapeType="1"/>
            </p:cNvSpPr>
            <p:nvPr/>
          </p:nvSpPr>
          <p:spPr bwMode="auto">
            <a:xfrm>
              <a:off x="5558" y="922"/>
              <a:ext cx="0" cy="44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75828" name="Line 43"/>
            <p:cNvSpPr>
              <a:spLocks noChangeShapeType="1"/>
            </p:cNvSpPr>
            <p:nvPr/>
          </p:nvSpPr>
          <p:spPr bwMode="auto">
            <a:xfrm flipV="1">
              <a:off x="5390" y="339"/>
              <a:ext cx="0" cy="1583"/>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29" name="Rectangle 44"/>
            <p:cNvSpPr>
              <a:spLocks noChangeArrowheads="1"/>
            </p:cNvSpPr>
            <p:nvPr/>
          </p:nvSpPr>
          <p:spPr bwMode="auto">
            <a:xfrm>
              <a:off x="5332" y="919"/>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30" name="Text Box 45"/>
            <p:cNvSpPr txBox="1">
              <a:spLocks noChangeArrowheads="1"/>
            </p:cNvSpPr>
            <p:nvPr/>
          </p:nvSpPr>
          <p:spPr bwMode="auto">
            <a:xfrm>
              <a:off x="4326" y="1201"/>
              <a:ext cx="578" cy="327"/>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C</a:t>
              </a:r>
              <a:endParaRPr lang="en-US" altLang="zh-CN" sz="2800">
                <a:ea typeface="楷体_GB2312" pitchFamily="49" charset="-122"/>
              </a:endParaRPr>
            </a:p>
          </p:txBody>
        </p:sp>
        <p:sp>
          <p:nvSpPr>
            <p:cNvPr id="75831" name="Text Box 46"/>
            <p:cNvSpPr txBox="1">
              <a:spLocks noChangeArrowheads="1"/>
            </p:cNvSpPr>
            <p:nvPr/>
          </p:nvSpPr>
          <p:spPr bwMode="auto">
            <a:xfrm>
              <a:off x="4878" y="1201"/>
              <a:ext cx="650" cy="327"/>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L</a:t>
              </a:r>
              <a:endParaRPr lang="en-US" altLang="zh-CN" sz="2800">
                <a:ea typeface="楷体_GB2312" pitchFamily="49" charset="-122"/>
              </a:endParaRPr>
            </a:p>
          </p:txBody>
        </p:sp>
        <p:sp>
          <p:nvSpPr>
            <p:cNvPr id="75832" name="Oval 47"/>
            <p:cNvSpPr>
              <a:spLocks noChangeArrowheads="1"/>
            </p:cNvSpPr>
            <p:nvPr/>
          </p:nvSpPr>
          <p:spPr bwMode="auto">
            <a:xfrm>
              <a:off x="3654" y="298"/>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33" name="Oval 48"/>
            <p:cNvSpPr>
              <a:spLocks noChangeArrowheads="1"/>
            </p:cNvSpPr>
            <p:nvPr/>
          </p:nvSpPr>
          <p:spPr bwMode="auto">
            <a:xfrm>
              <a:off x="4026" y="307"/>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34" name="Text Box 49"/>
            <p:cNvSpPr txBox="1">
              <a:spLocks noChangeArrowheads="1"/>
            </p:cNvSpPr>
            <p:nvPr/>
          </p:nvSpPr>
          <p:spPr bwMode="auto">
            <a:xfrm>
              <a:off x="3782" y="1586"/>
              <a:ext cx="244"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E</a:t>
              </a:r>
            </a:p>
          </p:txBody>
        </p:sp>
        <p:sp>
          <p:nvSpPr>
            <p:cNvPr id="75835" name="Text Box 50"/>
            <p:cNvSpPr txBox="1">
              <a:spLocks noChangeArrowheads="1"/>
            </p:cNvSpPr>
            <p:nvPr/>
          </p:nvSpPr>
          <p:spPr bwMode="auto">
            <a:xfrm>
              <a:off x="3601" y="28"/>
              <a:ext cx="244"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B</a:t>
              </a:r>
            </a:p>
          </p:txBody>
        </p:sp>
        <p:sp>
          <p:nvSpPr>
            <p:cNvPr id="75836" name="Text Box 51"/>
            <p:cNvSpPr txBox="1">
              <a:spLocks noChangeArrowheads="1"/>
            </p:cNvSpPr>
            <p:nvPr/>
          </p:nvSpPr>
          <p:spPr bwMode="auto">
            <a:xfrm>
              <a:off x="3938" y="28"/>
              <a:ext cx="255"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C</a:t>
              </a:r>
            </a:p>
          </p:txBody>
        </p:sp>
        <p:sp>
          <p:nvSpPr>
            <p:cNvPr id="75837" name="Oval 52"/>
            <p:cNvSpPr>
              <a:spLocks noChangeArrowheads="1"/>
            </p:cNvSpPr>
            <p:nvPr/>
          </p:nvSpPr>
          <p:spPr bwMode="auto">
            <a:xfrm>
              <a:off x="3011"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38" name="Oval 53"/>
            <p:cNvSpPr>
              <a:spLocks noChangeArrowheads="1"/>
            </p:cNvSpPr>
            <p:nvPr/>
          </p:nvSpPr>
          <p:spPr bwMode="auto">
            <a:xfrm>
              <a:off x="3011" y="31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39" name="Oval 54"/>
            <p:cNvSpPr>
              <a:spLocks noChangeArrowheads="1"/>
            </p:cNvSpPr>
            <p:nvPr/>
          </p:nvSpPr>
          <p:spPr bwMode="auto">
            <a:xfrm>
              <a:off x="3669"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0" name="Oval 55"/>
            <p:cNvSpPr>
              <a:spLocks noChangeArrowheads="1"/>
            </p:cNvSpPr>
            <p:nvPr/>
          </p:nvSpPr>
          <p:spPr bwMode="auto">
            <a:xfrm>
              <a:off x="4031"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1" name="Oval 56"/>
            <p:cNvSpPr>
              <a:spLocks noChangeArrowheads="1"/>
            </p:cNvSpPr>
            <p:nvPr/>
          </p:nvSpPr>
          <p:spPr bwMode="auto">
            <a:xfrm>
              <a:off x="4757"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2" name="Oval 57"/>
            <p:cNvSpPr>
              <a:spLocks noChangeArrowheads="1"/>
            </p:cNvSpPr>
            <p:nvPr/>
          </p:nvSpPr>
          <p:spPr bwMode="auto">
            <a:xfrm>
              <a:off x="4757" y="31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3" name="Line 58"/>
            <p:cNvSpPr>
              <a:spLocks noChangeShapeType="1"/>
            </p:cNvSpPr>
            <p:nvPr/>
          </p:nvSpPr>
          <p:spPr bwMode="auto">
            <a:xfrm rot="5400000">
              <a:off x="4006" y="716"/>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0" name="Object 59"/>
            <p:cNvGraphicFramePr>
              <a:graphicFrameLocks noChangeAspect="1"/>
            </p:cNvGraphicFramePr>
            <p:nvPr/>
          </p:nvGraphicFramePr>
          <p:xfrm>
            <a:off x="3492" y="548"/>
            <a:ext cx="158" cy="275"/>
          </p:xfrm>
          <a:graphic>
            <a:graphicData uri="http://schemas.openxmlformats.org/presentationml/2006/ole">
              <p:oleObj spid="_x0000_s575498" name="Equation" r:id="rId12" imgW="253890" imgH="431613" progId="Equation.DSMT4">
                <p:embed/>
              </p:oleObj>
            </a:graphicData>
          </a:graphic>
        </p:graphicFrame>
        <p:graphicFrame>
          <p:nvGraphicFramePr>
            <p:cNvPr id="75791" name="Object 60"/>
            <p:cNvGraphicFramePr>
              <a:graphicFrameLocks noChangeAspect="1"/>
            </p:cNvGraphicFramePr>
            <p:nvPr/>
          </p:nvGraphicFramePr>
          <p:xfrm>
            <a:off x="4151" y="536"/>
            <a:ext cx="320" cy="273"/>
          </p:xfrm>
          <a:graphic>
            <a:graphicData uri="http://schemas.openxmlformats.org/presentationml/2006/ole">
              <p:oleObj spid="_x0000_s575499" name="Equation" r:id="rId13" imgW="508000" imgH="431800" progId="Equation.DSMT4">
                <p:embed/>
              </p:oleObj>
            </a:graphicData>
          </a:graphic>
        </p:graphicFrame>
        <p:sp>
          <p:nvSpPr>
            <p:cNvPr id="75844" name="Line 61"/>
            <p:cNvSpPr>
              <a:spLocks noChangeShapeType="1"/>
            </p:cNvSpPr>
            <p:nvPr/>
          </p:nvSpPr>
          <p:spPr bwMode="auto">
            <a:xfrm>
              <a:off x="3607" y="2085"/>
              <a:ext cx="205" cy="0"/>
            </a:xfrm>
            <a:prstGeom prst="line">
              <a:avLst/>
            </a:prstGeom>
            <a:noFill/>
            <a:ln w="38100">
              <a:solidFill>
                <a:schemeClr val="tx1"/>
              </a:solidFill>
              <a:round/>
              <a:headEnd/>
              <a:tailEnd/>
            </a:ln>
          </p:spPr>
          <p:txBody>
            <a:bodyPr/>
            <a:lstStyle/>
            <a:p>
              <a:endParaRPr lang="zh-CN" altLang="en-US"/>
            </a:p>
          </p:txBody>
        </p:sp>
        <p:sp>
          <p:nvSpPr>
            <p:cNvPr id="75845" name="Oval 62"/>
            <p:cNvSpPr>
              <a:spLocks noChangeArrowheads="1"/>
            </p:cNvSpPr>
            <p:nvPr/>
          </p:nvSpPr>
          <p:spPr bwMode="auto">
            <a:xfrm>
              <a:off x="3840" y="1866"/>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46" name="Line 63"/>
            <p:cNvSpPr>
              <a:spLocks noChangeShapeType="1"/>
            </p:cNvSpPr>
            <p:nvPr/>
          </p:nvSpPr>
          <p:spPr bwMode="auto">
            <a:xfrm>
              <a:off x="2771" y="345"/>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2" name="Object 64"/>
            <p:cNvGraphicFramePr>
              <a:graphicFrameLocks noChangeAspect="1"/>
            </p:cNvGraphicFramePr>
            <p:nvPr/>
          </p:nvGraphicFramePr>
          <p:xfrm>
            <a:off x="2774" y="10"/>
            <a:ext cx="127" cy="274"/>
          </p:xfrm>
          <a:graphic>
            <a:graphicData uri="http://schemas.openxmlformats.org/presentationml/2006/ole">
              <p:oleObj spid="_x0000_s575500" name="Equation" r:id="rId14" imgW="203112" imgH="431613" progId="Equation.DSMT4">
                <p:embed/>
              </p:oleObj>
            </a:graphicData>
          </a:graphic>
        </p:graphicFrame>
        <p:sp>
          <p:nvSpPr>
            <p:cNvPr id="75847" name="Text Box 65"/>
            <p:cNvSpPr txBox="1">
              <a:spLocks noChangeArrowheads="1"/>
            </p:cNvSpPr>
            <p:nvPr/>
          </p:nvSpPr>
          <p:spPr bwMode="auto">
            <a:xfrm>
              <a:off x="2585" y="1139"/>
              <a:ext cx="597" cy="331"/>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b</a:t>
              </a:r>
            </a:p>
          </p:txBody>
        </p:sp>
        <p:graphicFrame>
          <p:nvGraphicFramePr>
            <p:cNvPr id="75793" name="Object 66"/>
            <p:cNvGraphicFramePr>
              <a:graphicFrameLocks noChangeAspect="1"/>
            </p:cNvGraphicFramePr>
            <p:nvPr/>
          </p:nvGraphicFramePr>
          <p:xfrm>
            <a:off x="2702" y="482"/>
            <a:ext cx="269" cy="274"/>
          </p:xfrm>
          <a:graphic>
            <a:graphicData uri="http://schemas.openxmlformats.org/presentationml/2006/ole">
              <p:oleObj spid="_x0000_s575501" name="Equation" r:id="rId15" imgW="431613" imgH="431613" progId="Equation.DSMT4">
                <p:embed/>
              </p:oleObj>
            </a:graphicData>
          </a:graphic>
        </p:graphicFrame>
        <p:sp>
          <p:nvSpPr>
            <p:cNvPr id="75848" name="Line 67"/>
            <p:cNvSpPr>
              <a:spLocks noChangeShapeType="1"/>
            </p:cNvSpPr>
            <p:nvPr/>
          </p:nvSpPr>
          <p:spPr bwMode="auto">
            <a:xfrm rot="5400000">
              <a:off x="2984" y="650"/>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4" name="Object 68"/>
            <p:cNvGraphicFramePr>
              <a:graphicFrameLocks noChangeAspect="1"/>
            </p:cNvGraphicFramePr>
            <p:nvPr/>
          </p:nvGraphicFramePr>
          <p:xfrm>
            <a:off x="2595" y="883"/>
            <a:ext cx="166" cy="274"/>
          </p:xfrm>
          <a:graphic>
            <a:graphicData uri="http://schemas.openxmlformats.org/presentationml/2006/ole">
              <p:oleObj spid="_x0000_s575502" name="Equation" r:id="rId16" imgW="266469" imgH="431425" progId="Equation.DSMT4">
                <p:embed/>
              </p:oleObj>
            </a:graphicData>
          </a:graphic>
        </p:graphicFrame>
        <p:graphicFrame>
          <p:nvGraphicFramePr>
            <p:cNvPr id="75795" name="Object 69"/>
            <p:cNvGraphicFramePr>
              <a:graphicFrameLocks noChangeAspect="1"/>
            </p:cNvGraphicFramePr>
            <p:nvPr/>
          </p:nvGraphicFramePr>
          <p:xfrm>
            <a:off x="5471" y="645"/>
            <a:ext cx="189" cy="274"/>
          </p:xfrm>
          <a:graphic>
            <a:graphicData uri="http://schemas.openxmlformats.org/presentationml/2006/ole">
              <p:oleObj spid="_x0000_s575503" name="Equation" r:id="rId17" imgW="304668" imgH="431613" progId="Equation.DSMT4">
                <p:embed/>
              </p:oleObj>
            </a:graphicData>
          </a:graphic>
        </p:graphicFrame>
      </p:grpSp>
      <p:grpSp>
        <p:nvGrpSpPr>
          <p:cNvPr id="7" name="Group 77"/>
          <p:cNvGrpSpPr>
            <a:grpSpLocks/>
          </p:cNvGrpSpPr>
          <p:nvPr/>
        </p:nvGrpSpPr>
        <p:grpSpPr bwMode="auto">
          <a:xfrm>
            <a:off x="4730750" y="5546725"/>
            <a:ext cx="603250" cy="1227138"/>
            <a:chOff x="2653" y="1457"/>
            <a:chExt cx="380" cy="773"/>
          </a:xfrm>
        </p:grpSpPr>
        <p:sp>
          <p:nvSpPr>
            <p:cNvPr id="75808" name="Rectangle 20"/>
            <p:cNvSpPr>
              <a:spLocks noChangeArrowheads="1"/>
            </p:cNvSpPr>
            <p:nvPr/>
          </p:nvSpPr>
          <p:spPr bwMode="auto">
            <a:xfrm>
              <a:off x="2822" y="1517"/>
              <a:ext cx="116" cy="288"/>
            </a:xfrm>
            <a:prstGeom prst="rect">
              <a:avLst/>
            </a:prstGeom>
            <a:noFill/>
            <a:ln w="9525">
              <a:noFill/>
              <a:miter lim="800000"/>
              <a:headEnd/>
              <a:tailEnd/>
            </a:ln>
          </p:spPr>
          <p:txBody>
            <a:bodyPr wrap="none" anchor="ctr">
              <a:spAutoFit/>
            </a:bodyPr>
            <a:lstStyle/>
            <a:p>
              <a:pPr algn="ctr"/>
              <a:endParaRPr lang="zh-CN" altLang="zh-CN" b="0"/>
            </a:p>
          </p:txBody>
        </p:sp>
        <p:sp>
          <p:nvSpPr>
            <p:cNvPr id="75809" name="AutoShape 75"/>
            <p:cNvSpPr>
              <a:spLocks noChangeArrowheads="1"/>
            </p:cNvSpPr>
            <p:nvPr/>
          </p:nvSpPr>
          <p:spPr bwMode="auto">
            <a:xfrm>
              <a:off x="2653" y="1457"/>
              <a:ext cx="191" cy="773"/>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0 w 21600"/>
                <a:gd name="T13" fmla="*/ 2906 h 21600"/>
                <a:gd name="T14" fmla="*/ 18207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9525">
              <a:solidFill>
                <a:schemeClr val="tx1"/>
              </a:solidFill>
              <a:miter lim="800000"/>
              <a:headEnd/>
              <a:tailEnd/>
            </a:ln>
          </p:spPr>
          <p:txBody>
            <a:bodyPr wrap="none" anchor="ctr"/>
            <a:lstStyle/>
            <a:p>
              <a:endParaRPr lang="zh-CN" altLang="en-US"/>
            </a:p>
          </p:txBody>
        </p:sp>
        <p:graphicFrame>
          <p:nvGraphicFramePr>
            <p:cNvPr id="75789" name="Object 76"/>
            <p:cNvGraphicFramePr>
              <a:graphicFrameLocks noChangeAspect="1"/>
            </p:cNvGraphicFramePr>
            <p:nvPr/>
          </p:nvGraphicFramePr>
          <p:xfrm>
            <a:off x="2753" y="1923"/>
            <a:ext cx="280" cy="304"/>
          </p:xfrm>
          <a:graphic>
            <a:graphicData uri="http://schemas.openxmlformats.org/presentationml/2006/ole">
              <p:oleObj spid="_x0000_s575504" name="Equation" r:id="rId18" imgW="444307" imgH="482391" progId="Equation.DSMT4">
                <p:embed/>
              </p:oleObj>
            </a:graphicData>
          </a:graphic>
        </p:graphicFrame>
      </p:grpSp>
      <p:graphicFrame>
        <p:nvGraphicFramePr>
          <p:cNvPr id="3" name="Object 12"/>
          <p:cNvGraphicFramePr>
            <a:graphicFrameLocks noChangeAspect="1"/>
          </p:cNvGraphicFramePr>
          <p:nvPr/>
        </p:nvGraphicFramePr>
        <p:xfrm>
          <a:off x="404813" y="5889625"/>
          <a:ext cx="2201862" cy="525463"/>
        </p:xfrm>
        <a:graphic>
          <a:graphicData uri="http://schemas.openxmlformats.org/presentationml/2006/ole">
            <p:oleObj spid="_x0000_s575505" name="Equation" r:id="rId19" imgW="952087" imgH="228501" progId="Equation.3">
              <p:embed/>
            </p:oleObj>
          </a:graphicData>
        </a:graphic>
      </p:graphicFrame>
      <p:sp>
        <p:nvSpPr>
          <p:cNvPr id="75805" name="日期占位符 1"/>
          <p:cNvSpPr>
            <a:spLocks noGrp="1"/>
          </p:cNvSpPr>
          <p:nvPr>
            <p:ph type="dt" sz="quarter" idx="10"/>
          </p:nvPr>
        </p:nvSpPr>
        <p:spPr>
          <a:xfrm>
            <a:off x="457200" y="6564313"/>
            <a:ext cx="2133600" cy="476250"/>
          </a:xfrm>
          <a:noFill/>
        </p:spPr>
        <p:txBody>
          <a:bodyPr/>
          <a:lstStyle/>
          <a:p>
            <a:fld id="{C712C3C9-0ACF-4772-B49A-B21C2F9AA7CE}" type="datetime1">
              <a:rPr lang="zh-CN" altLang="en-US" smtClean="0">
                <a:latin typeface="Arial" pitchFamily="34" charset="0"/>
              </a:rPr>
              <a:pPr/>
              <a:t>2019-10-16</a:t>
            </a:fld>
            <a:endParaRPr lang="en-US" altLang="zh-CN" smtClean="0">
              <a:latin typeface="Arial" pitchFamily="34" charset="0"/>
            </a:endParaRPr>
          </a:p>
        </p:txBody>
      </p:sp>
      <p:sp>
        <p:nvSpPr>
          <p:cNvPr id="75806" name="页脚占位符 2"/>
          <p:cNvSpPr>
            <a:spLocks noGrp="1"/>
          </p:cNvSpPr>
          <p:nvPr>
            <p:ph type="ftr" sz="quarter" idx="11"/>
          </p:nvPr>
        </p:nvSpPr>
        <p:spPr>
          <a:xfrm>
            <a:off x="3124200" y="6564313"/>
            <a:ext cx="2895600" cy="476250"/>
          </a:xfrm>
          <a:noFill/>
        </p:spPr>
        <p:txBody>
          <a:bodyPr/>
          <a:lstStyle/>
          <a:p>
            <a:r>
              <a:rPr lang="en-US" altLang="zh-CN" dirty="0" err="1" smtClean="0">
                <a:latin typeface="Arial" pitchFamily="34" charset="0"/>
              </a:rPr>
              <a:t>电工电子教研室</a:t>
            </a:r>
            <a:endParaRPr lang="en-US" altLang="zh-CN" dirty="0" smtClean="0">
              <a:latin typeface="Arial" pitchFamily="34" charset="0"/>
            </a:endParaRPr>
          </a:p>
        </p:txBody>
      </p:sp>
      <p:sp>
        <p:nvSpPr>
          <p:cNvPr id="75807" name="灯片编号占位符 3"/>
          <p:cNvSpPr txBox="1">
            <a:spLocks/>
          </p:cNvSpPr>
          <p:nvPr/>
        </p:nvSpPr>
        <p:spPr bwMode="auto">
          <a:xfrm>
            <a:off x="6553200" y="6564313"/>
            <a:ext cx="2133600" cy="476250"/>
          </a:xfrm>
          <a:prstGeom prst="rect">
            <a:avLst/>
          </a:prstGeom>
          <a:noFill/>
          <a:ln w="9525">
            <a:noFill/>
            <a:miter lim="800000"/>
            <a:headEnd/>
            <a:tailEnd/>
          </a:ln>
        </p:spPr>
        <p:txBody>
          <a:bodyPr/>
          <a:lstStyle/>
          <a:p>
            <a:pPr algn="r"/>
            <a:fld id="{DA160687-39ED-45B3-A678-F161761F5832}" type="slidenum">
              <a:rPr lang="en-US" altLang="zh-CN"/>
              <a:pPr algn="r"/>
              <a:t>86</a:t>
            </a:fld>
            <a:endParaRPr lang="en-US" altLang="zh-CN"/>
          </a:p>
        </p:txBody>
      </p:sp>
      <p:graphicFrame>
        <p:nvGraphicFramePr>
          <p:cNvPr id="75849" name="Object 73"/>
          <p:cNvGraphicFramePr>
            <a:graphicFrameLocks noChangeAspect="1"/>
          </p:cNvGraphicFramePr>
          <p:nvPr/>
        </p:nvGraphicFramePr>
        <p:xfrm>
          <a:off x="2270125" y="2451103"/>
          <a:ext cx="1587500" cy="1406525"/>
        </p:xfrm>
        <a:graphic>
          <a:graphicData uri="http://schemas.openxmlformats.org/presentationml/2006/ole">
            <p:oleObj spid="_x0000_s575506" name="Equation" r:id="rId20" imgW="1778000" imgH="1574800" progId="Equation.DSMT4">
              <p:embed/>
            </p:oleObj>
          </a:graphicData>
        </a:graphic>
      </p:graphicFrame>
      <p:graphicFrame>
        <p:nvGraphicFramePr>
          <p:cNvPr id="75850" name="Object 74"/>
          <p:cNvGraphicFramePr>
            <a:graphicFrameLocks noChangeAspect="1"/>
          </p:cNvGraphicFramePr>
          <p:nvPr/>
        </p:nvGraphicFramePr>
        <p:xfrm>
          <a:off x="214282" y="3786190"/>
          <a:ext cx="1778000" cy="1574800"/>
        </p:xfrm>
        <a:graphic>
          <a:graphicData uri="http://schemas.openxmlformats.org/presentationml/2006/ole">
            <p:oleObj spid="_x0000_s575507" name="Equation" r:id="rId21" imgW="1777680" imgH="1574640" progId="Equation.DSMT4">
              <p:embed/>
            </p:oleObj>
          </a:graphicData>
        </a:graphic>
      </p:graphicFrame>
      <p:graphicFrame>
        <p:nvGraphicFramePr>
          <p:cNvPr id="75851" name="Object 75"/>
          <p:cNvGraphicFramePr>
            <a:graphicFrameLocks noChangeAspect="1"/>
          </p:cNvGraphicFramePr>
          <p:nvPr/>
        </p:nvGraphicFramePr>
        <p:xfrm>
          <a:off x="3571868" y="4214818"/>
          <a:ext cx="711200" cy="482600"/>
        </p:xfrm>
        <a:graphic>
          <a:graphicData uri="http://schemas.openxmlformats.org/presentationml/2006/ole">
            <p:oleObj spid="_x0000_s575508" name="Equation" r:id="rId22" imgW="710891" imgH="482391" progId="Equation.DSMT4">
              <p:embed/>
            </p:oleObj>
          </a:graphicData>
        </a:graphic>
      </p:graphicFrame>
      <p:graphicFrame>
        <p:nvGraphicFramePr>
          <p:cNvPr id="75987" name="Object 211"/>
          <p:cNvGraphicFramePr>
            <a:graphicFrameLocks noChangeAspect="1"/>
          </p:cNvGraphicFramePr>
          <p:nvPr/>
        </p:nvGraphicFramePr>
        <p:xfrm>
          <a:off x="2000232" y="4143380"/>
          <a:ext cx="1473200" cy="482600"/>
        </p:xfrm>
        <a:graphic>
          <a:graphicData uri="http://schemas.openxmlformats.org/presentationml/2006/ole">
            <p:oleObj spid="_x0000_s575509" name="Equation" r:id="rId23" imgW="1473120" imgH="4824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strips(downRigh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75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7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ox(in)">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blinds(horizontal)">
                                      <p:cBhvr>
                                        <p:cTn id="30" dur="500"/>
                                        <p:tgtEl>
                                          <p:spTgt spid="13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8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8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9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58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strips(downRight)">
                                      <p:cBhvr>
                                        <p:cTn id="5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404813"/>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6802" name="Object 14"/>
          <p:cNvGraphicFramePr>
            <a:graphicFrameLocks noChangeAspect="1"/>
          </p:cNvGraphicFramePr>
          <p:nvPr/>
        </p:nvGraphicFramePr>
        <p:xfrm>
          <a:off x="5805488" y="214313"/>
          <a:ext cx="962025" cy="803275"/>
        </p:xfrm>
        <a:graphic>
          <a:graphicData uri="http://schemas.openxmlformats.org/presentationml/2006/ole">
            <p:oleObj spid="_x0000_s576514" name="公式" r:id="rId3" imgW="533169" imgH="444307" progId="Equation.3">
              <p:embed/>
            </p:oleObj>
          </a:graphicData>
        </a:graphic>
      </p:graphicFrame>
      <p:graphicFrame>
        <p:nvGraphicFramePr>
          <p:cNvPr id="76803" name="Object 15"/>
          <p:cNvGraphicFramePr>
            <a:graphicFrameLocks noChangeAspect="1"/>
          </p:cNvGraphicFramePr>
          <p:nvPr/>
        </p:nvGraphicFramePr>
        <p:xfrm>
          <a:off x="7239000" y="214313"/>
          <a:ext cx="1006475" cy="803275"/>
        </p:xfrm>
        <a:graphic>
          <a:graphicData uri="http://schemas.openxmlformats.org/presentationml/2006/ole">
            <p:oleObj spid="_x0000_s576515" name="公式" r:id="rId4" imgW="558558" imgH="444307" progId="Equation.3">
              <p:embed/>
            </p:oleObj>
          </a:graphicData>
        </a:graphic>
      </p:graphicFrame>
      <p:sp>
        <p:nvSpPr>
          <p:cNvPr id="76810" name="Text Box 16"/>
          <p:cNvSpPr txBox="1">
            <a:spLocks noChangeArrowheads="1"/>
          </p:cNvSpPr>
          <p:nvPr/>
        </p:nvSpPr>
        <p:spPr bwMode="auto">
          <a:xfrm>
            <a:off x="381000" y="431800"/>
            <a:ext cx="57150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rPr>
              <a:t>放大电路如图所示。试求：（</a:t>
            </a:r>
            <a:r>
              <a:rPr kumimoji="1" lang="en-US" altLang="zh-CN" sz="2000">
                <a:solidFill>
                  <a:srgbClr val="000000"/>
                </a:solidFill>
                <a:latin typeface="Times New Roman" pitchFamily="18" charset="0"/>
              </a:rPr>
              <a:t>1</a:t>
            </a:r>
            <a:r>
              <a:rPr kumimoji="1" lang="zh-CN" altLang="en-US" sz="2000">
                <a:solidFill>
                  <a:srgbClr val="000000"/>
                </a:solidFill>
                <a:latin typeface="Times New Roman" pitchFamily="18" charset="0"/>
              </a:rPr>
              <a:t>）</a:t>
            </a:r>
            <a:r>
              <a:rPr kumimoji="1" lang="en-US" altLang="zh-CN" sz="2000" i="1">
                <a:solidFill>
                  <a:srgbClr val="000000"/>
                </a:solidFill>
                <a:latin typeface="Times New Roman" pitchFamily="18" charset="0"/>
              </a:rPr>
              <a:t>Q</a:t>
            </a:r>
            <a:r>
              <a:rPr kumimoji="1" lang="zh-CN" altLang="en-US" sz="2000">
                <a:solidFill>
                  <a:srgbClr val="000000"/>
                </a:solidFill>
                <a:latin typeface="Times New Roman" pitchFamily="18" charset="0"/>
                <a:ea typeface="楷体_GB2312" pitchFamily="49" charset="-122"/>
              </a:rPr>
              <a:t>点；</a:t>
            </a:r>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sp>
        <p:nvSpPr>
          <p:cNvPr id="76811" name="Text Box 17"/>
          <p:cNvSpPr txBox="1">
            <a:spLocks noChangeArrowheads="1"/>
          </p:cNvSpPr>
          <p:nvPr/>
        </p:nvSpPr>
        <p:spPr bwMode="auto">
          <a:xfrm>
            <a:off x="6781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6804" name="Object 18"/>
          <p:cNvGraphicFramePr>
            <a:graphicFrameLocks noChangeAspect="1"/>
          </p:cNvGraphicFramePr>
          <p:nvPr/>
        </p:nvGraphicFramePr>
        <p:xfrm>
          <a:off x="735013" y="858838"/>
          <a:ext cx="957262" cy="411162"/>
        </p:xfrm>
        <a:graphic>
          <a:graphicData uri="http://schemas.openxmlformats.org/presentationml/2006/ole">
            <p:oleObj spid="_x0000_s576516" name="公式" r:id="rId5" imgW="533169" imgH="228501" progId="Equation.3">
              <p:embed/>
            </p:oleObj>
          </a:graphicData>
        </a:graphic>
      </p:graphicFrame>
      <p:sp>
        <p:nvSpPr>
          <p:cNvPr id="76812" name="Text Box 19"/>
          <p:cNvSpPr txBox="1">
            <a:spLocks noChangeArrowheads="1"/>
          </p:cNvSpPr>
          <p:nvPr/>
        </p:nvSpPr>
        <p:spPr bwMode="auto">
          <a:xfrm>
            <a:off x="8305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6813" name="Text Box 21"/>
          <p:cNvSpPr txBox="1">
            <a:spLocks noChangeArrowheads="1"/>
          </p:cNvSpPr>
          <p:nvPr/>
        </p:nvSpPr>
        <p:spPr bwMode="auto">
          <a:xfrm>
            <a:off x="1727200" y="836613"/>
            <a:ext cx="1600200" cy="396875"/>
          </a:xfrm>
          <a:prstGeom prst="rect">
            <a:avLst/>
          </a:prstGeom>
          <a:noFill/>
          <a:ln w="9525">
            <a:noFill/>
            <a:miter lim="800000"/>
            <a:headEnd/>
            <a:tailEnd/>
          </a:ln>
        </p:spPr>
        <p:txBody>
          <a:bodyPr anchor="ctr">
            <a:spAutoFit/>
          </a:bodyPr>
          <a:lstStyle/>
          <a:p>
            <a:r>
              <a:rPr kumimoji="1" lang="zh-CN" altLang="en-US" sz="2000" dirty="0">
                <a:solidFill>
                  <a:srgbClr val="000000"/>
                </a:solidFill>
                <a:latin typeface="Times New Roman" pitchFamily="18" charset="0"/>
                <a:ea typeface="楷体_GB2312" pitchFamily="49" charset="-122"/>
                <a:sym typeface="Symbol" pitchFamily="18" charset="2"/>
              </a:rPr>
              <a:t>。已知</a:t>
            </a:r>
            <a:r>
              <a:rPr kumimoji="1" lang="zh-CN" altLang="en-US" sz="2000" i="1" dirty="0">
                <a:solidFill>
                  <a:srgbClr val="000000"/>
                </a:solidFill>
                <a:latin typeface="Times New Roman" pitchFamily="18" charset="0"/>
                <a:sym typeface="Symbol" pitchFamily="18" charset="2"/>
              </a:rPr>
              <a:t> </a:t>
            </a:r>
            <a:r>
              <a:rPr kumimoji="1" lang="en-US" altLang="zh-CN" sz="2000" dirty="0">
                <a:solidFill>
                  <a:srgbClr val="000000"/>
                </a:solidFill>
                <a:latin typeface="Times New Roman" pitchFamily="18" charset="0"/>
                <a:sym typeface="Symbol" pitchFamily="18" charset="2"/>
              </a:rPr>
              <a:t>=50</a:t>
            </a:r>
            <a:r>
              <a:rPr kumimoji="1" lang="zh-CN" altLang="en-US" sz="2000" dirty="0">
                <a:solidFill>
                  <a:srgbClr val="000000"/>
                </a:solidFill>
                <a:latin typeface="Times New Roman" pitchFamily="18" charset="0"/>
              </a:rPr>
              <a:t>。</a:t>
            </a:r>
          </a:p>
        </p:txBody>
      </p:sp>
      <p:graphicFrame>
        <p:nvGraphicFramePr>
          <p:cNvPr id="76808" name="Object 24"/>
          <p:cNvGraphicFramePr>
            <a:graphicFrameLocks noChangeAspect="1"/>
          </p:cNvGraphicFramePr>
          <p:nvPr/>
        </p:nvGraphicFramePr>
        <p:xfrm>
          <a:off x="357158" y="1571612"/>
          <a:ext cx="3354388" cy="2389188"/>
        </p:xfrm>
        <a:graphic>
          <a:graphicData uri="http://schemas.openxmlformats.org/presentationml/2006/ole">
            <p:oleObj spid="_x0000_s576517" name="Picture" r:id="rId6" imgW="2581656" imgH="1837944" progId="Word.Picture.8">
              <p:embed/>
            </p:oleObj>
          </a:graphicData>
        </a:graphic>
      </p:graphicFrame>
      <p:graphicFrame>
        <p:nvGraphicFramePr>
          <p:cNvPr id="75" name="Object 3"/>
          <p:cNvGraphicFramePr>
            <a:graphicFrameLocks noChangeAspect="1"/>
          </p:cNvGraphicFramePr>
          <p:nvPr/>
        </p:nvGraphicFramePr>
        <p:xfrm>
          <a:off x="571472" y="4286256"/>
          <a:ext cx="2475653" cy="1014414"/>
        </p:xfrm>
        <a:graphic>
          <a:graphicData uri="http://schemas.openxmlformats.org/presentationml/2006/ole">
            <p:oleObj spid="_x0000_s576518" name="Equation" r:id="rId7" imgW="1041120" imgH="431640" progId="Equation.DSMT4">
              <p:embed/>
            </p:oleObj>
          </a:graphicData>
        </a:graphic>
      </p:graphicFrame>
      <p:graphicFrame>
        <p:nvGraphicFramePr>
          <p:cNvPr id="76807" name="Object 6"/>
          <p:cNvGraphicFramePr>
            <a:graphicFrameLocks noChangeAspect="1"/>
          </p:cNvGraphicFramePr>
          <p:nvPr/>
        </p:nvGraphicFramePr>
        <p:xfrm>
          <a:off x="4786314" y="2071678"/>
          <a:ext cx="3078957" cy="1290528"/>
        </p:xfrm>
        <a:graphic>
          <a:graphicData uri="http://schemas.openxmlformats.org/presentationml/2006/ole">
            <p:oleObj spid="_x0000_s576519" name="图片" r:id="rId8" imgW="2428875" imgH="1009650" progId="Word.Picture.8">
              <p:embed/>
            </p:oleObj>
          </a:graphicData>
        </a:graphic>
      </p:graphicFrame>
      <p:graphicFrame>
        <p:nvGraphicFramePr>
          <p:cNvPr id="237589" name="Object 17"/>
          <p:cNvGraphicFramePr>
            <a:graphicFrameLocks noChangeAspect="1"/>
          </p:cNvGraphicFramePr>
          <p:nvPr/>
        </p:nvGraphicFramePr>
        <p:xfrm>
          <a:off x="4929190" y="4429132"/>
          <a:ext cx="3868180" cy="735014"/>
        </p:xfrm>
        <a:graphic>
          <a:graphicData uri="http://schemas.openxmlformats.org/presentationml/2006/ole">
            <p:oleObj spid="_x0000_s576520" name="Equation" r:id="rId9" imgW="2070100" imgH="393700" progId="Equation.DSMT4">
              <p:embed/>
            </p:oleObj>
          </a:graphicData>
        </a:graphic>
      </p:graphicFrame>
      <p:sp>
        <p:nvSpPr>
          <p:cNvPr id="76816" name="日期占位符 1"/>
          <p:cNvSpPr>
            <a:spLocks noGrp="1"/>
          </p:cNvSpPr>
          <p:nvPr>
            <p:ph type="dt" sz="quarter" idx="10"/>
          </p:nvPr>
        </p:nvSpPr>
        <p:spPr>
          <a:xfrm>
            <a:off x="457200" y="6245225"/>
            <a:ext cx="2133600" cy="476250"/>
          </a:xfrm>
          <a:noFill/>
        </p:spPr>
        <p:txBody>
          <a:bodyPr/>
          <a:lstStyle/>
          <a:p>
            <a:fld id="{B6F8A60D-8CC1-4FE5-92D2-64F0BE376060}" type="datetime1">
              <a:rPr lang="zh-CN" altLang="en-US" smtClean="0">
                <a:latin typeface="Arial" pitchFamily="34" charset="0"/>
              </a:rPr>
              <a:pPr/>
              <a:t>2019-10-16</a:t>
            </a:fld>
            <a:endParaRPr lang="en-US" altLang="zh-CN" smtClean="0">
              <a:latin typeface="Arial" pitchFamily="34" charset="0"/>
            </a:endParaRPr>
          </a:p>
        </p:txBody>
      </p:sp>
      <p:sp>
        <p:nvSpPr>
          <p:cNvPr id="76817" name="页脚占位符 2"/>
          <p:cNvSpPr>
            <a:spLocks noGrp="1"/>
          </p:cNvSpPr>
          <p:nvPr>
            <p:ph type="ftr" sz="quarter" idx="11"/>
          </p:nvPr>
        </p:nvSpPr>
        <p:spPr>
          <a:xfrm>
            <a:off x="3124200" y="6245225"/>
            <a:ext cx="2895600" cy="476250"/>
          </a:xfrm>
          <a:noFill/>
        </p:spPr>
        <p:txBody>
          <a:bodyPr/>
          <a:lstStyle/>
          <a:p>
            <a:r>
              <a:rPr lang="en-US" altLang="zh-CN" smtClean="0">
                <a:latin typeface="Arial" pitchFamily="34" charset="0"/>
              </a:rPr>
              <a:t>电工电子教研室</a:t>
            </a:r>
          </a:p>
        </p:txBody>
      </p:sp>
      <p:sp>
        <p:nvSpPr>
          <p:cNvPr id="76818"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0A2C95A5-B2ED-49D2-8836-7E541AE5FF43}" type="slidenum">
              <a:rPr lang="en-US" altLang="zh-CN"/>
              <a:pPr algn="r"/>
              <a:t>87</a:t>
            </a:fld>
            <a:endParaRPr lang="en-US" altLang="zh-CN"/>
          </a:p>
        </p:txBody>
      </p:sp>
      <p:sp>
        <p:nvSpPr>
          <p:cNvPr id="21" name="Text Box 22"/>
          <p:cNvSpPr txBox="1">
            <a:spLocks noChangeArrowheads="1"/>
          </p:cNvSpPr>
          <p:nvPr/>
        </p:nvSpPr>
        <p:spPr bwMode="auto">
          <a:xfrm>
            <a:off x="5429256" y="1000108"/>
            <a:ext cx="3492500" cy="519112"/>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2800" dirty="0">
                <a:solidFill>
                  <a:srgbClr val="FF0000"/>
                </a:solidFill>
                <a:ea typeface="楷体_GB2312" pitchFamily="49" charset="-122"/>
              </a:rPr>
              <a:t>源电压放大倍数</a:t>
            </a:r>
          </a:p>
        </p:txBody>
      </p:sp>
      <p:graphicFrame>
        <p:nvGraphicFramePr>
          <p:cNvPr id="76879" name="Object 79"/>
          <p:cNvGraphicFramePr>
            <a:graphicFrameLocks noChangeAspect="1"/>
          </p:cNvGraphicFramePr>
          <p:nvPr/>
        </p:nvGraphicFramePr>
        <p:xfrm>
          <a:off x="3000364" y="4286256"/>
          <a:ext cx="1932189" cy="1014399"/>
        </p:xfrm>
        <a:graphic>
          <a:graphicData uri="http://schemas.openxmlformats.org/presentationml/2006/ole">
            <p:oleObj spid="_x0000_s576521" name="Equation" r:id="rId10" imgW="812520" imgH="431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68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strips(downRight)">
                                      <p:cBhvr>
                                        <p:cTn id="16" dur="500"/>
                                        <p:tgtEl>
                                          <p:spTgt spid="75"/>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nodeType="clickEffect">
                                  <p:stCondLst>
                                    <p:cond delay="0"/>
                                  </p:stCondLst>
                                  <p:childTnLst>
                                    <p:set>
                                      <p:cBhvr>
                                        <p:cTn id="20" dur="1" fill="hold">
                                          <p:stCondLst>
                                            <p:cond delay="0"/>
                                          </p:stCondLst>
                                        </p:cTn>
                                        <p:tgtEl>
                                          <p:spTgt spid="76879"/>
                                        </p:tgtEl>
                                        <p:attrNameLst>
                                          <p:attrName>style.visibility</p:attrName>
                                        </p:attrNameLst>
                                      </p:cBhvr>
                                      <p:to>
                                        <p:strVal val="visible"/>
                                      </p:to>
                                    </p:set>
                                    <p:animEffect transition="in" filter="strips(downRight)">
                                      <p:cBhvr>
                                        <p:cTn id="21" dur="500"/>
                                        <p:tgtEl>
                                          <p:spTgt spid="7687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37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ctrTitle"/>
          </p:nvPr>
        </p:nvSpPr>
        <p:spPr>
          <a:xfrm>
            <a:off x="365125" y="889000"/>
            <a:ext cx="8294688" cy="1223963"/>
          </a:xfrm>
        </p:spPr>
        <p:txBody>
          <a:bodyPr/>
          <a:lstStyle/>
          <a:p>
            <a:r>
              <a:rPr lang="en-US" altLang="zh-CN" sz="3400" b="1" smtClean="0"/>
              <a:t>5.4  BJT</a:t>
            </a:r>
            <a:r>
              <a:rPr lang="zh-CN" altLang="en-US" sz="3400" b="1" smtClean="0"/>
              <a:t>放大电路静态工作点的稳定问题</a:t>
            </a:r>
          </a:p>
        </p:txBody>
      </p:sp>
      <p:sp>
        <p:nvSpPr>
          <p:cNvPr id="141315" name="副标题 2"/>
          <p:cNvSpPr>
            <a:spLocks noGrp="1"/>
          </p:cNvSpPr>
          <p:nvPr>
            <p:ph type="subTitle" idx="1"/>
          </p:nvPr>
        </p:nvSpPr>
        <p:spPr>
          <a:xfrm>
            <a:off x="1371600" y="1989138"/>
            <a:ext cx="6400800" cy="3649662"/>
          </a:xfrm>
        </p:spPr>
        <p:txBody>
          <a:bodyPr/>
          <a:lstStyle/>
          <a:p>
            <a:pPr algn="l">
              <a:lnSpc>
                <a:spcPct val="150000"/>
              </a:lnSpc>
            </a:pPr>
            <a:endParaRPr lang="en-US" altLang="zh-CN" b="1" smtClean="0"/>
          </a:p>
          <a:p>
            <a:pPr algn="l">
              <a:lnSpc>
                <a:spcPct val="150000"/>
              </a:lnSpc>
            </a:pPr>
            <a:r>
              <a:rPr lang="en-US" altLang="zh-CN" b="1" smtClean="0"/>
              <a:t>5.4.1   </a:t>
            </a:r>
            <a:r>
              <a:rPr lang="zh-CN" altLang="en-US" b="1" smtClean="0"/>
              <a:t>温度对静态工作点的影响</a:t>
            </a:r>
          </a:p>
          <a:p>
            <a:pPr algn="l">
              <a:lnSpc>
                <a:spcPct val="150000"/>
              </a:lnSpc>
            </a:pPr>
            <a:r>
              <a:rPr lang="en-US" altLang="zh-CN" b="1" smtClean="0"/>
              <a:t>5.4.2   </a:t>
            </a:r>
            <a:r>
              <a:rPr lang="zh-CN" altLang="en-US" b="1" smtClean="0"/>
              <a:t>射极偏置电路</a:t>
            </a:r>
          </a:p>
        </p:txBody>
      </p:sp>
      <p:sp>
        <p:nvSpPr>
          <p:cNvPr id="141316" name="日期占位符 1"/>
          <p:cNvSpPr>
            <a:spLocks noGrp="1"/>
          </p:cNvSpPr>
          <p:nvPr>
            <p:ph type="dt" sz="quarter" idx="10"/>
          </p:nvPr>
        </p:nvSpPr>
        <p:spPr>
          <a:noFill/>
        </p:spPr>
        <p:txBody>
          <a:bodyPr/>
          <a:lstStyle/>
          <a:p>
            <a:fld id="{E3C84B3E-4DC6-4076-9340-08866A5ECC16}" type="datetime1">
              <a:rPr lang="zh-CN" altLang="en-US" smtClean="0">
                <a:latin typeface="Arial" pitchFamily="34" charset="0"/>
              </a:rPr>
              <a:pPr/>
              <a:t>2019-10-16</a:t>
            </a:fld>
            <a:endParaRPr lang="en-US" altLang="zh-CN" smtClean="0">
              <a:latin typeface="Arial" pitchFamily="34" charset="0"/>
            </a:endParaRPr>
          </a:p>
        </p:txBody>
      </p:sp>
      <p:sp>
        <p:nvSpPr>
          <p:cNvPr id="14131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41318" name="灯片编号占位符 3"/>
          <p:cNvSpPr>
            <a:spLocks noGrp="1"/>
          </p:cNvSpPr>
          <p:nvPr>
            <p:ph type="sldNum" sz="quarter" idx="12"/>
          </p:nvPr>
        </p:nvSpPr>
        <p:spPr>
          <a:noFill/>
        </p:spPr>
        <p:txBody>
          <a:bodyPr/>
          <a:lstStyle/>
          <a:p>
            <a:fld id="{05CDF393-1857-41F8-8972-4654B31BAB1F}" type="slidenum">
              <a:rPr lang="en-US" altLang="zh-CN" smtClean="0">
                <a:latin typeface="Arial" pitchFamily="34" charset="0"/>
              </a:rPr>
              <a:pPr/>
              <a:t>88</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6" name="日期占位符 1"/>
          <p:cNvSpPr>
            <a:spLocks noGrp="1"/>
          </p:cNvSpPr>
          <p:nvPr>
            <p:ph type="dt" sz="quarter" idx="10"/>
          </p:nvPr>
        </p:nvSpPr>
        <p:spPr>
          <a:noFill/>
        </p:spPr>
        <p:txBody>
          <a:bodyPr/>
          <a:lstStyle/>
          <a:p>
            <a:fld id="{D34ABBE9-31E2-436F-BF30-48E05EADF62D}" type="datetime1">
              <a:rPr lang="zh-CN" altLang="en-US" smtClean="0">
                <a:latin typeface="Arial" pitchFamily="34" charset="0"/>
              </a:rPr>
              <a:pPr/>
              <a:t>2019-10-16</a:t>
            </a:fld>
            <a:endParaRPr lang="en-US" altLang="zh-CN" smtClean="0">
              <a:latin typeface="Arial" pitchFamily="34" charset="0"/>
            </a:endParaRPr>
          </a:p>
        </p:txBody>
      </p:sp>
      <p:sp>
        <p:nvSpPr>
          <p:cNvPr id="7886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78868" name="灯片编号占位符 3"/>
          <p:cNvSpPr>
            <a:spLocks noGrp="1"/>
          </p:cNvSpPr>
          <p:nvPr>
            <p:ph type="sldNum" sz="quarter" idx="12"/>
          </p:nvPr>
        </p:nvSpPr>
        <p:spPr>
          <a:noFill/>
        </p:spPr>
        <p:txBody>
          <a:bodyPr/>
          <a:lstStyle/>
          <a:p>
            <a:fld id="{CB325270-56CC-4174-9E91-3E71ED3A5734}" type="slidenum">
              <a:rPr lang="en-US" altLang="zh-CN" smtClean="0">
                <a:latin typeface="Arial" pitchFamily="34" charset="0"/>
              </a:rPr>
              <a:pPr/>
              <a:t>89</a:t>
            </a:fld>
            <a:endParaRPr lang="en-US" altLang="zh-CN" smtClean="0">
              <a:latin typeface="Arial" pitchFamily="34" charset="0"/>
            </a:endParaRPr>
          </a:p>
        </p:txBody>
      </p:sp>
      <p:sp>
        <p:nvSpPr>
          <p:cNvPr id="78869" name="Text Box 6"/>
          <p:cNvSpPr txBox="1">
            <a:spLocks noChangeArrowheads="1"/>
          </p:cNvSpPr>
          <p:nvPr/>
        </p:nvSpPr>
        <p:spPr bwMode="auto">
          <a:xfrm>
            <a:off x="166688" y="134938"/>
            <a:ext cx="5322887"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一、温度对静态工作点的影响</a:t>
            </a:r>
          </a:p>
        </p:txBody>
      </p:sp>
      <p:sp>
        <p:nvSpPr>
          <p:cNvPr id="191496" name="Text Box 8"/>
          <p:cNvSpPr txBox="1">
            <a:spLocks noChangeArrowheads="1"/>
          </p:cNvSpPr>
          <p:nvPr/>
        </p:nvSpPr>
        <p:spPr bwMode="auto">
          <a:xfrm>
            <a:off x="206375" y="889000"/>
            <a:ext cx="8712200"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影响静态工作点的主要因素：电源电压的波动、元件参数的分散性和老化、环境温度的变化。</a:t>
            </a:r>
          </a:p>
        </p:txBody>
      </p:sp>
      <p:grpSp>
        <p:nvGrpSpPr>
          <p:cNvPr id="2" name="Group 118"/>
          <p:cNvGrpSpPr>
            <a:grpSpLocks/>
          </p:cNvGrpSpPr>
          <p:nvPr/>
        </p:nvGrpSpPr>
        <p:grpSpPr bwMode="auto">
          <a:xfrm>
            <a:off x="523875" y="2119313"/>
            <a:ext cx="4745038" cy="1387475"/>
            <a:chOff x="543" y="2175"/>
            <a:chExt cx="4344" cy="1255"/>
          </a:xfrm>
        </p:grpSpPr>
        <p:graphicFrame>
          <p:nvGraphicFramePr>
            <p:cNvPr id="78861" name="Object 103"/>
            <p:cNvGraphicFramePr>
              <a:graphicFrameLocks noChangeAspect="1"/>
            </p:cNvGraphicFramePr>
            <p:nvPr/>
          </p:nvGraphicFramePr>
          <p:xfrm>
            <a:off x="543" y="2632"/>
            <a:ext cx="609" cy="373"/>
          </p:xfrm>
          <a:graphic>
            <a:graphicData uri="http://schemas.openxmlformats.org/presentationml/2006/ole">
              <p:oleObj spid="_x0000_s577538" name="公式" r:id="rId4" imgW="317225" imgH="203024" progId="Equation.3">
                <p:embed/>
              </p:oleObj>
            </a:graphicData>
          </a:graphic>
        </p:graphicFrame>
        <p:sp>
          <p:nvSpPr>
            <p:cNvPr id="78893" name="Freeform 104"/>
            <p:cNvSpPr>
              <a:spLocks/>
            </p:cNvSpPr>
            <p:nvPr/>
          </p:nvSpPr>
          <p:spPr bwMode="auto">
            <a:xfrm>
              <a:off x="1102" y="2683"/>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4" name="Line 105"/>
            <p:cNvSpPr>
              <a:spLocks noChangeShapeType="1"/>
            </p:cNvSpPr>
            <p:nvPr/>
          </p:nvSpPr>
          <p:spPr bwMode="auto">
            <a:xfrm flipV="1">
              <a:off x="1356" y="2403"/>
              <a:ext cx="635" cy="381"/>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2" name="Object 106"/>
            <p:cNvGraphicFramePr>
              <a:graphicFrameLocks noChangeAspect="1"/>
            </p:cNvGraphicFramePr>
            <p:nvPr/>
          </p:nvGraphicFramePr>
          <p:xfrm>
            <a:off x="2014" y="2175"/>
            <a:ext cx="1386" cy="419"/>
          </p:xfrm>
          <a:graphic>
            <a:graphicData uri="http://schemas.openxmlformats.org/presentationml/2006/ole">
              <p:oleObj spid="_x0000_s577539" name="公式" r:id="rId5" imgW="723586" imgH="228501" progId="Equation.3">
                <p:embed/>
              </p:oleObj>
            </a:graphicData>
          </a:graphic>
        </p:graphicFrame>
        <p:sp>
          <p:nvSpPr>
            <p:cNvPr id="78895" name="Freeform 107"/>
            <p:cNvSpPr>
              <a:spLocks/>
            </p:cNvSpPr>
            <p:nvPr/>
          </p:nvSpPr>
          <p:spPr bwMode="auto">
            <a:xfrm>
              <a:off x="3438" y="2225"/>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6" name="Line 108"/>
            <p:cNvSpPr>
              <a:spLocks noChangeShapeType="1"/>
            </p:cNvSpPr>
            <p:nvPr/>
          </p:nvSpPr>
          <p:spPr bwMode="auto">
            <a:xfrm>
              <a:off x="1356" y="2835"/>
              <a:ext cx="63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3" name="Object 109"/>
            <p:cNvGraphicFramePr>
              <a:graphicFrameLocks noChangeAspect="1"/>
            </p:cNvGraphicFramePr>
            <p:nvPr/>
          </p:nvGraphicFramePr>
          <p:xfrm>
            <a:off x="2615" y="2657"/>
            <a:ext cx="316" cy="373"/>
          </p:xfrm>
          <a:graphic>
            <a:graphicData uri="http://schemas.openxmlformats.org/presentationml/2006/ole">
              <p:oleObj spid="_x0000_s577540" name="公式" r:id="rId6" imgW="164957" imgH="203024" progId="Equation.3">
                <p:embed/>
              </p:oleObj>
            </a:graphicData>
          </a:graphic>
        </p:graphicFrame>
        <p:sp>
          <p:nvSpPr>
            <p:cNvPr id="78897" name="Freeform 110"/>
            <p:cNvSpPr>
              <a:spLocks/>
            </p:cNvSpPr>
            <p:nvPr/>
          </p:nvSpPr>
          <p:spPr bwMode="auto">
            <a:xfrm>
              <a:off x="2956" y="2683"/>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8" name="Line 111"/>
            <p:cNvSpPr>
              <a:spLocks noChangeShapeType="1"/>
            </p:cNvSpPr>
            <p:nvPr/>
          </p:nvSpPr>
          <p:spPr bwMode="auto">
            <a:xfrm>
              <a:off x="1356" y="2885"/>
              <a:ext cx="610" cy="356"/>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4" name="Object 112"/>
            <p:cNvGraphicFramePr>
              <a:graphicFrameLocks noChangeAspect="1"/>
            </p:cNvGraphicFramePr>
            <p:nvPr/>
          </p:nvGraphicFramePr>
          <p:xfrm>
            <a:off x="2014" y="2986"/>
            <a:ext cx="2117" cy="444"/>
          </p:xfrm>
          <a:graphic>
            <a:graphicData uri="http://schemas.openxmlformats.org/presentationml/2006/ole">
              <p:oleObj spid="_x0000_s577541" name="公式" r:id="rId7" imgW="1104900" imgH="241300" progId="Equation.3">
                <p:embed/>
              </p:oleObj>
            </a:graphicData>
          </a:graphic>
        </p:graphicFrame>
        <p:sp>
          <p:nvSpPr>
            <p:cNvPr id="78899" name="Freeform 113"/>
            <p:cNvSpPr>
              <a:spLocks/>
            </p:cNvSpPr>
            <p:nvPr/>
          </p:nvSpPr>
          <p:spPr bwMode="auto">
            <a:xfrm>
              <a:off x="4150" y="3038"/>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900" name="Line 114"/>
            <p:cNvSpPr>
              <a:spLocks noChangeShapeType="1"/>
            </p:cNvSpPr>
            <p:nvPr/>
          </p:nvSpPr>
          <p:spPr bwMode="auto">
            <a:xfrm flipV="1">
              <a:off x="3617" y="2632"/>
              <a:ext cx="660" cy="152"/>
            </a:xfrm>
            <a:prstGeom prst="line">
              <a:avLst/>
            </a:prstGeom>
            <a:noFill/>
            <a:ln w="12700">
              <a:solidFill>
                <a:schemeClr val="tx1"/>
              </a:solidFill>
              <a:round/>
              <a:headEnd/>
              <a:tailEnd type="triangle" w="med" len="med"/>
            </a:ln>
          </p:spPr>
          <p:txBody>
            <a:bodyPr/>
            <a:lstStyle/>
            <a:p>
              <a:endParaRPr lang="zh-CN" altLang="en-US"/>
            </a:p>
          </p:txBody>
        </p:sp>
        <p:sp>
          <p:nvSpPr>
            <p:cNvPr id="78901" name="Line 115"/>
            <p:cNvSpPr>
              <a:spLocks noChangeShapeType="1"/>
            </p:cNvSpPr>
            <p:nvPr/>
          </p:nvSpPr>
          <p:spPr bwMode="auto">
            <a:xfrm>
              <a:off x="3667" y="2352"/>
              <a:ext cx="610" cy="204"/>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5" name="Object 116"/>
            <p:cNvGraphicFramePr>
              <a:graphicFrameLocks noChangeAspect="1"/>
            </p:cNvGraphicFramePr>
            <p:nvPr/>
          </p:nvGraphicFramePr>
          <p:xfrm>
            <a:off x="4369" y="2414"/>
            <a:ext cx="364" cy="420"/>
          </p:xfrm>
          <a:graphic>
            <a:graphicData uri="http://schemas.openxmlformats.org/presentationml/2006/ole">
              <p:oleObj spid="_x0000_s577542" name="公式" r:id="rId8" imgW="190500" imgH="228600" progId="Equation.3">
                <p:embed/>
              </p:oleObj>
            </a:graphicData>
          </a:graphic>
        </p:graphicFrame>
        <p:sp>
          <p:nvSpPr>
            <p:cNvPr id="78902" name="Freeform 117"/>
            <p:cNvSpPr>
              <a:spLocks/>
            </p:cNvSpPr>
            <p:nvPr/>
          </p:nvSpPr>
          <p:spPr bwMode="auto">
            <a:xfrm>
              <a:off x="4734" y="2479"/>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pSp>
      <p:sp>
        <p:nvSpPr>
          <p:cNvPr id="191607" name="Text Box 119"/>
          <p:cNvSpPr txBox="1">
            <a:spLocks noChangeArrowheads="1"/>
          </p:cNvSpPr>
          <p:nvPr/>
        </p:nvSpPr>
        <p:spPr bwMode="auto">
          <a:xfrm>
            <a:off x="444500" y="4143375"/>
            <a:ext cx="58070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稳定静态工作点即是要稳定</a:t>
            </a:r>
            <a:r>
              <a:rPr lang="en-US" altLang="zh-CN" sz="2400"/>
              <a:t>I</a:t>
            </a:r>
            <a:r>
              <a:rPr lang="en-US" altLang="zh-CN" sz="2400" baseline="-25000"/>
              <a:t>CQ</a:t>
            </a:r>
            <a:r>
              <a:rPr lang="zh-CN" altLang="en-US" sz="2400"/>
              <a:t>基本不变</a:t>
            </a:r>
          </a:p>
        </p:txBody>
      </p:sp>
      <p:sp>
        <p:nvSpPr>
          <p:cNvPr id="191608" name="Text Box 120"/>
          <p:cNvSpPr txBox="1">
            <a:spLocks noChangeArrowheads="1"/>
          </p:cNvSpPr>
          <p:nvPr/>
        </p:nvSpPr>
        <p:spPr bwMode="auto">
          <a:xfrm>
            <a:off x="404813" y="4857750"/>
            <a:ext cx="850900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使电路在温度变化的时候自动调整</a:t>
            </a:r>
            <a:r>
              <a:rPr lang="en-US" altLang="zh-CN" sz="2400"/>
              <a:t>I</a:t>
            </a:r>
            <a:r>
              <a:rPr lang="en-US" altLang="zh-CN" sz="2400" baseline="-25000"/>
              <a:t>BQ</a:t>
            </a:r>
            <a:r>
              <a:rPr lang="zh-CN" altLang="en-US" sz="2400"/>
              <a:t>来达到稳定</a:t>
            </a:r>
            <a:r>
              <a:rPr lang="en-US" altLang="zh-CN" sz="2400"/>
              <a:t>I</a:t>
            </a:r>
            <a:r>
              <a:rPr lang="en-US" altLang="zh-CN" sz="2400" baseline="-25000"/>
              <a:t>CQ</a:t>
            </a:r>
            <a:r>
              <a:rPr lang="zh-CN" altLang="en-US" sz="2400"/>
              <a:t>的目的，进而稳定静态工作点。</a:t>
            </a:r>
          </a:p>
        </p:txBody>
      </p:sp>
      <p:grpSp>
        <p:nvGrpSpPr>
          <p:cNvPr id="3" name="Group 153"/>
          <p:cNvGrpSpPr>
            <a:grpSpLocks/>
          </p:cNvGrpSpPr>
          <p:nvPr/>
        </p:nvGrpSpPr>
        <p:grpSpPr bwMode="auto">
          <a:xfrm>
            <a:off x="6238875" y="1682750"/>
            <a:ext cx="2578100" cy="3033713"/>
            <a:chOff x="2964" y="2157"/>
            <a:chExt cx="1898" cy="2230"/>
          </a:xfrm>
        </p:grpSpPr>
        <p:sp>
          <p:nvSpPr>
            <p:cNvPr id="78875"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78876"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78850" name="Object 82"/>
            <p:cNvGraphicFramePr>
              <a:graphicFrameLocks noChangeAspect="1"/>
            </p:cNvGraphicFramePr>
            <p:nvPr/>
          </p:nvGraphicFramePr>
          <p:xfrm>
            <a:off x="3566" y="3283"/>
            <a:ext cx="178" cy="171"/>
          </p:xfrm>
          <a:graphic>
            <a:graphicData uri="http://schemas.openxmlformats.org/presentationml/2006/ole">
              <p:oleObj spid="_x0000_s577543" name="公式" r:id="rId9" imgW="139700" imgH="139700" progId="Equation.3">
                <p:embed/>
              </p:oleObj>
            </a:graphicData>
          </a:graphic>
        </p:graphicFrame>
        <p:graphicFrame>
          <p:nvGraphicFramePr>
            <p:cNvPr id="78851" name="Object 83"/>
            <p:cNvGraphicFramePr>
              <a:graphicFrameLocks noChangeAspect="1"/>
            </p:cNvGraphicFramePr>
            <p:nvPr/>
          </p:nvGraphicFramePr>
          <p:xfrm>
            <a:off x="3566" y="3938"/>
            <a:ext cx="153" cy="81"/>
          </p:xfrm>
          <a:graphic>
            <a:graphicData uri="http://schemas.openxmlformats.org/presentationml/2006/ole">
              <p:oleObj spid="_x0000_s577544" name="公式" r:id="rId10" imgW="139518" imgH="76101" progId="Equation.3">
                <p:embed/>
              </p:oleObj>
            </a:graphicData>
          </a:graphic>
        </p:graphicFrame>
        <p:graphicFrame>
          <p:nvGraphicFramePr>
            <p:cNvPr id="78852" name="Object 84"/>
            <p:cNvGraphicFramePr>
              <a:graphicFrameLocks noChangeAspect="1"/>
            </p:cNvGraphicFramePr>
            <p:nvPr/>
          </p:nvGraphicFramePr>
          <p:xfrm>
            <a:off x="3490" y="3522"/>
            <a:ext cx="330" cy="269"/>
          </p:xfrm>
          <a:graphic>
            <a:graphicData uri="http://schemas.openxmlformats.org/presentationml/2006/ole">
              <p:oleObj spid="_x0000_s577545" name="公式" r:id="rId11" imgW="253780" imgH="215713" progId="Equation.3">
                <p:embed/>
              </p:oleObj>
            </a:graphicData>
          </a:graphic>
        </p:graphicFrame>
        <p:graphicFrame>
          <p:nvGraphicFramePr>
            <p:cNvPr id="78853" name="Object 86"/>
            <p:cNvGraphicFramePr>
              <a:graphicFrameLocks noChangeAspect="1"/>
            </p:cNvGraphicFramePr>
            <p:nvPr/>
          </p:nvGraphicFramePr>
          <p:xfrm>
            <a:off x="3939" y="3377"/>
            <a:ext cx="330" cy="285"/>
          </p:xfrm>
          <a:graphic>
            <a:graphicData uri="http://schemas.openxmlformats.org/presentationml/2006/ole">
              <p:oleObj spid="_x0000_s577546" name="公式" r:id="rId12" imgW="253890" imgH="228501" progId="Equation.3">
                <p:embed/>
              </p:oleObj>
            </a:graphicData>
          </a:graphic>
        </p:graphicFrame>
        <p:sp>
          <p:nvSpPr>
            <p:cNvPr id="78877"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78878"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4" name="Group 89"/>
            <p:cNvGrpSpPr>
              <a:grpSpLocks/>
            </p:cNvGrpSpPr>
            <p:nvPr/>
          </p:nvGrpSpPr>
          <p:grpSpPr bwMode="auto">
            <a:xfrm>
              <a:off x="3728" y="3097"/>
              <a:ext cx="218" cy="366"/>
              <a:chOff x="2589" y="2584"/>
              <a:chExt cx="218" cy="366"/>
            </a:xfrm>
          </p:grpSpPr>
          <p:sp>
            <p:nvSpPr>
              <p:cNvPr id="78890"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8891"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8892"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8880"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78881"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78882"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78883"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8854" name="Object 101"/>
            <p:cNvGraphicFramePr>
              <a:graphicFrameLocks noChangeAspect="1"/>
            </p:cNvGraphicFramePr>
            <p:nvPr/>
          </p:nvGraphicFramePr>
          <p:xfrm>
            <a:off x="2964" y="2595"/>
            <a:ext cx="229" cy="253"/>
          </p:xfrm>
          <a:graphic>
            <a:graphicData uri="http://schemas.openxmlformats.org/presentationml/2006/ole">
              <p:oleObj spid="_x0000_s577547" name="公式" r:id="rId13" imgW="203112" imgH="228501" progId="Equation.3">
                <p:embed/>
              </p:oleObj>
            </a:graphicData>
          </a:graphic>
        </p:graphicFrame>
        <p:graphicFrame>
          <p:nvGraphicFramePr>
            <p:cNvPr id="78855" name="Object 102"/>
            <p:cNvGraphicFramePr>
              <a:graphicFrameLocks noChangeAspect="1"/>
            </p:cNvGraphicFramePr>
            <p:nvPr/>
          </p:nvGraphicFramePr>
          <p:xfrm>
            <a:off x="3973" y="2971"/>
            <a:ext cx="153" cy="147"/>
          </p:xfrm>
          <a:graphic>
            <a:graphicData uri="http://schemas.openxmlformats.org/presentationml/2006/ole">
              <p:oleObj spid="_x0000_s577548" name="公式" r:id="rId14" imgW="139700" imgH="139700" progId="Equation.3">
                <p:embed/>
              </p:oleObj>
            </a:graphicData>
          </a:graphic>
        </p:graphicFrame>
        <p:graphicFrame>
          <p:nvGraphicFramePr>
            <p:cNvPr id="78856" name="Object 103"/>
            <p:cNvGraphicFramePr>
              <a:graphicFrameLocks noChangeAspect="1"/>
            </p:cNvGraphicFramePr>
            <p:nvPr/>
          </p:nvGraphicFramePr>
          <p:xfrm>
            <a:off x="3973" y="3957"/>
            <a:ext cx="153" cy="81"/>
          </p:xfrm>
          <a:graphic>
            <a:graphicData uri="http://schemas.openxmlformats.org/presentationml/2006/ole">
              <p:oleObj spid="_x0000_s577549" name="公式" r:id="rId15" imgW="139518" imgH="76101" progId="Equation.3">
                <p:embed/>
              </p:oleObj>
            </a:graphicData>
          </a:graphic>
        </p:graphicFrame>
        <p:sp>
          <p:nvSpPr>
            <p:cNvPr id="78884" name="Text Box 113"/>
            <p:cNvSpPr txBox="1">
              <a:spLocks noChangeArrowheads="1"/>
            </p:cNvSpPr>
            <p:nvPr/>
          </p:nvSpPr>
          <p:spPr bwMode="auto">
            <a:xfrm>
              <a:off x="3051" y="4114"/>
              <a:ext cx="1201" cy="273"/>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直流通路</a:t>
              </a:r>
            </a:p>
          </p:txBody>
        </p:sp>
        <p:graphicFrame>
          <p:nvGraphicFramePr>
            <p:cNvPr id="78857" name="Object 114"/>
            <p:cNvGraphicFramePr>
              <a:graphicFrameLocks noChangeAspect="1"/>
            </p:cNvGraphicFramePr>
            <p:nvPr/>
          </p:nvGraphicFramePr>
          <p:xfrm>
            <a:off x="4532" y="2157"/>
            <a:ext cx="330" cy="285"/>
          </p:xfrm>
          <a:graphic>
            <a:graphicData uri="http://schemas.openxmlformats.org/presentationml/2006/ole">
              <p:oleObj spid="_x0000_s577550" name="公式" r:id="rId16" imgW="253890" imgH="228501" progId="Equation.3">
                <p:embed/>
              </p:oleObj>
            </a:graphicData>
          </a:graphic>
        </p:graphicFrame>
        <p:sp>
          <p:nvSpPr>
            <p:cNvPr id="78885"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8886"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8858" name="Object 132"/>
            <p:cNvGraphicFramePr>
              <a:graphicFrameLocks noChangeAspect="1"/>
            </p:cNvGraphicFramePr>
            <p:nvPr/>
          </p:nvGraphicFramePr>
          <p:xfrm>
            <a:off x="3665" y="2565"/>
            <a:ext cx="214" cy="253"/>
          </p:xfrm>
          <a:graphic>
            <a:graphicData uri="http://schemas.openxmlformats.org/presentationml/2006/ole">
              <p:oleObj spid="_x0000_s577551" name="公式" r:id="rId17" imgW="190500" imgH="228600" progId="Equation.3">
                <p:embed/>
              </p:oleObj>
            </a:graphicData>
          </a:graphic>
        </p:graphicFrame>
        <p:sp>
          <p:nvSpPr>
            <p:cNvPr id="78887"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8888"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8859" name="Object 150"/>
            <p:cNvGraphicFramePr>
              <a:graphicFrameLocks noChangeAspect="1"/>
            </p:cNvGraphicFramePr>
            <p:nvPr/>
          </p:nvGraphicFramePr>
          <p:xfrm>
            <a:off x="3337" y="2947"/>
            <a:ext cx="330" cy="301"/>
          </p:xfrm>
          <a:graphic>
            <a:graphicData uri="http://schemas.openxmlformats.org/presentationml/2006/ole">
              <p:oleObj spid="_x0000_s577552" name="公式" r:id="rId18" imgW="253890" imgH="241195" progId="Equation.3">
                <p:embed/>
              </p:oleObj>
            </a:graphicData>
          </a:graphic>
        </p:graphicFrame>
        <p:sp>
          <p:nvSpPr>
            <p:cNvPr id="78889"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8860" name="Object 152"/>
            <p:cNvGraphicFramePr>
              <a:graphicFrameLocks noChangeAspect="1"/>
            </p:cNvGraphicFramePr>
            <p:nvPr/>
          </p:nvGraphicFramePr>
          <p:xfrm>
            <a:off x="4099" y="2516"/>
            <a:ext cx="330" cy="301"/>
          </p:xfrm>
          <a:graphic>
            <a:graphicData uri="http://schemas.openxmlformats.org/presentationml/2006/ole">
              <p:oleObj spid="_x0000_s577553" name="公式" r:id="rId19" imgW="253890" imgH="241195"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1496"/>
                                        </p:tgtEl>
                                        <p:attrNameLst>
                                          <p:attrName>style.visibility</p:attrName>
                                        </p:attrNameLst>
                                      </p:cBhvr>
                                      <p:to>
                                        <p:strVal val="visible"/>
                                      </p:to>
                                    </p:set>
                                    <p:animEffect transition="in" filter="blinds(horizontal)">
                                      <p:cBhvr>
                                        <p:cTn id="7" dur="500"/>
                                        <p:tgtEl>
                                          <p:spTgt spid="1914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1607"/>
                                        </p:tgtEl>
                                        <p:attrNameLst>
                                          <p:attrName>style.visibility</p:attrName>
                                        </p:attrNameLst>
                                      </p:cBhvr>
                                      <p:to>
                                        <p:strVal val="visible"/>
                                      </p:to>
                                    </p:set>
                                    <p:animEffect transition="in" filter="blinds(horizontal)">
                                      <p:cBhvr>
                                        <p:cTn id="17" dur="500"/>
                                        <p:tgtEl>
                                          <p:spTgt spid="1916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1608"/>
                                        </p:tgtEl>
                                        <p:attrNameLst>
                                          <p:attrName>style.visibility</p:attrName>
                                        </p:attrNameLst>
                                      </p:cBhvr>
                                      <p:to>
                                        <p:strVal val="visible"/>
                                      </p:to>
                                    </p:set>
                                    <p:animEffect transition="in" filter="blinds(horizontal)">
                                      <p:cBhvr>
                                        <p:cTn id="22" dur="500"/>
                                        <p:tgtEl>
                                          <p:spTgt spid="19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6" grpId="0" animBg="1"/>
      <p:bldP spid="191607" grpId="0" animBg="1"/>
      <p:bldP spid="19160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169988" y="1474815"/>
            <a:ext cx="1655762" cy="1874837"/>
            <a:chOff x="114" y="0"/>
            <a:chExt cx="1043" cy="1181"/>
          </a:xfrm>
        </p:grpSpPr>
        <p:sp>
          <p:nvSpPr>
            <p:cNvPr id="123954" name="Line 5"/>
            <p:cNvSpPr>
              <a:spLocks noChangeShapeType="1"/>
            </p:cNvSpPr>
            <p:nvPr/>
          </p:nvSpPr>
          <p:spPr bwMode="auto">
            <a:xfrm>
              <a:off x="495" y="477"/>
              <a:ext cx="0" cy="336"/>
            </a:xfrm>
            <a:prstGeom prst="line">
              <a:avLst/>
            </a:prstGeom>
            <a:noFill/>
            <a:ln w="57150">
              <a:solidFill>
                <a:srgbClr val="000066"/>
              </a:solidFill>
              <a:round/>
              <a:headEnd/>
              <a:tailEnd/>
            </a:ln>
          </p:spPr>
          <p:txBody>
            <a:bodyPr wrap="none" anchor="ctr"/>
            <a:lstStyle/>
            <a:p>
              <a:endParaRPr lang="zh-CN" altLang="en-US"/>
            </a:p>
          </p:txBody>
        </p:sp>
        <p:sp>
          <p:nvSpPr>
            <p:cNvPr id="123955" name="Line 6"/>
            <p:cNvSpPr>
              <a:spLocks noChangeShapeType="1"/>
            </p:cNvSpPr>
            <p:nvPr/>
          </p:nvSpPr>
          <p:spPr bwMode="auto">
            <a:xfrm flipV="1">
              <a:off x="495" y="477"/>
              <a:ext cx="205" cy="113"/>
            </a:xfrm>
            <a:prstGeom prst="line">
              <a:avLst/>
            </a:prstGeom>
            <a:noFill/>
            <a:ln w="38100">
              <a:solidFill>
                <a:srgbClr val="000066"/>
              </a:solidFill>
              <a:round/>
              <a:headEnd/>
              <a:tailEnd/>
            </a:ln>
          </p:spPr>
          <p:txBody>
            <a:bodyPr wrap="none" anchor="ctr"/>
            <a:lstStyle/>
            <a:p>
              <a:endParaRPr lang="zh-CN" altLang="en-US"/>
            </a:p>
          </p:txBody>
        </p:sp>
        <p:sp>
          <p:nvSpPr>
            <p:cNvPr id="123956" name="Line 7"/>
            <p:cNvSpPr>
              <a:spLocks noChangeShapeType="1"/>
            </p:cNvSpPr>
            <p:nvPr/>
          </p:nvSpPr>
          <p:spPr bwMode="auto">
            <a:xfrm>
              <a:off x="495" y="703"/>
              <a:ext cx="227" cy="136"/>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57" name="Line 8"/>
            <p:cNvSpPr>
              <a:spLocks noChangeShapeType="1"/>
            </p:cNvSpPr>
            <p:nvPr/>
          </p:nvSpPr>
          <p:spPr bwMode="auto">
            <a:xfrm flipV="1">
              <a:off x="700" y="23"/>
              <a:ext cx="4" cy="469"/>
            </a:xfrm>
            <a:prstGeom prst="line">
              <a:avLst/>
            </a:prstGeom>
            <a:noFill/>
            <a:ln w="31750">
              <a:solidFill>
                <a:srgbClr val="663300"/>
              </a:solidFill>
              <a:round/>
              <a:headEnd/>
              <a:tailEnd/>
            </a:ln>
          </p:spPr>
          <p:txBody>
            <a:bodyPr wrap="none" anchor="ctr"/>
            <a:lstStyle/>
            <a:p>
              <a:endParaRPr lang="zh-CN" altLang="en-US"/>
            </a:p>
          </p:txBody>
        </p:sp>
        <p:sp>
          <p:nvSpPr>
            <p:cNvPr id="123958" name="Line 9"/>
            <p:cNvSpPr>
              <a:spLocks noChangeShapeType="1"/>
            </p:cNvSpPr>
            <p:nvPr/>
          </p:nvSpPr>
          <p:spPr bwMode="auto">
            <a:xfrm>
              <a:off x="706" y="828"/>
              <a:ext cx="0" cy="336"/>
            </a:xfrm>
            <a:prstGeom prst="line">
              <a:avLst/>
            </a:prstGeom>
            <a:noFill/>
            <a:ln w="31750">
              <a:solidFill>
                <a:srgbClr val="663300"/>
              </a:solidFill>
              <a:round/>
              <a:headEnd/>
              <a:tailEnd type="oval" w="med" len="med"/>
            </a:ln>
          </p:spPr>
          <p:txBody>
            <a:bodyPr wrap="none" anchor="ctr"/>
            <a:lstStyle/>
            <a:p>
              <a:endParaRPr lang="zh-CN" altLang="en-US"/>
            </a:p>
          </p:txBody>
        </p:sp>
        <p:sp>
          <p:nvSpPr>
            <p:cNvPr id="123959" name="Line 10"/>
            <p:cNvSpPr>
              <a:spLocks noChangeShapeType="1"/>
            </p:cNvSpPr>
            <p:nvPr/>
          </p:nvSpPr>
          <p:spPr bwMode="auto">
            <a:xfrm flipH="1">
              <a:off x="159" y="635"/>
              <a:ext cx="336" cy="0"/>
            </a:xfrm>
            <a:prstGeom prst="line">
              <a:avLst/>
            </a:prstGeom>
            <a:noFill/>
            <a:ln w="31750">
              <a:solidFill>
                <a:srgbClr val="663300"/>
              </a:solidFill>
              <a:round/>
              <a:headEnd/>
              <a:tailEnd/>
            </a:ln>
          </p:spPr>
          <p:txBody>
            <a:bodyPr wrap="none" anchor="ctr"/>
            <a:lstStyle/>
            <a:p>
              <a:endParaRPr lang="zh-CN" altLang="en-US"/>
            </a:p>
          </p:txBody>
        </p:sp>
        <p:sp>
          <p:nvSpPr>
            <p:cNvPr id="123961" name="Line 12"/>
            <p:cNvSpPr>
              <a:spLocks noChangeShapeType="1"/>
            </p:cNvSpPr>
            <p:nvPr/>
          </p:nvSpPr>
          <p:spPr bwMode="auto">
            <a:xfrm flipH="1">
              <a:off x="704" y="23"/>
              <a:ext cx="336" cy="0"/>
            </a:xfrm>
            <a:prstGeom prst="line">
              <a:avLst/>
            </a:prstGeom>
            <a:noFill/>
            <a:ln w="31750">
              <a:solidFill>
                <a:srgbClr val="663300"/>
              </a:solidFill>
              <a:round/>
              <a:headEnd/>
              <a:tailEnd/>
            </a:ln>
          </p:spPr>
          <p:txBody>
            <a:bodyPr wrap="none" anchor="ctr"/>
            <a:lstStyle/>
            <a:p>
              <a:endParaRPr lang="zh-CN" altLang="en-US"/>
            </a:p>
          </p:txBody>
        </p:sp>
        <p:sp>
          <p:nvSpPr>
            <p:cNvPr id="123962" name="Oval 13"/>
            <p:cNvSpPr>
              <a:spLocks noChangeArrowheads="1"/>
            </p:cNvSpPr>
            <p:nvPr/>
          </p:nvSpPr>
          <p:spPr bwMode="auto">
            <a:xfrm>
              <a:off x="1021"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3" name="Oval 14"/>
            <p:cNvSpPr>
              <a:spLocks noChangeArrowheads="1"/>
            </p:cNvSpPr>
            <p:nvPr/>
          </p:nvSpPr>
          <p:spPr bwMode="auto">
            <a:xfrm>
              <a:off x="1112" y="1134"/>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4" name="Oval 15"/>
            <p:cNvSpPr>
              <a:spLocks noChangeArrowheads="1"/>
            </p:cNvSpPr>
            <p:nvPr/>
          </p:nvSpPr>
          <p:spPr bwMode="auto">
            <a:xfrm>
              <a:off x="114" y="613"/>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5" name="Line 16"/>
            <p:cNvSpPr>
              <a:spLocks noChangeShapeType="1"/>
            </p:cNvSpPr>
            <p:nvPr/>
          </p:nvSpPr>
          <p:spPr bwMode="auto">
            <a:xfrm flipH="1">
              <a:off x="159" y="1157"/>
              <a:ext cx="953" cy="0"/>
            </a:xfrm>
            <a:prstGeom prst="line">
              <a:avLst/>
            </a:prstGeom>
            <a:noFill/>
            <a:ln w="31750">
              <a:solidFill>
                <a:srgbClr val="663300"/>
              </a:solidFill>
              <a:round/>
              <a:headEnd/>
              <a:tailEnd/>
            </a:ln>
          </p:spPr>
          <p:txBody>
            <a:bodyPr wrap="none" anchor="ctr"/>
            <a:lstStyle/>
            <a:p>
              <a:endParaRPr lang="zh-CN" altLang="en-US"/>
            </a:p>
          </p:txBody>
        </p:sp>
        <p:sp>
          <p:nvSpPr>
            <p:cNvPr id="123966" name="Oval 17"/>
            <p:cNvSpPr>
              <a:spLocks noChangeArrowheads="1"/>
            </p:cNvSpPr>
            <p:nvPr/>
          </p:nvSpPr>
          <p:spPr bwMode="auto">
            <a:xfrm>
              <a:off x="114" y="1135"/>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8211" name="Text Box 19"/>
            <p:cNvSpPr txBox="1">
              <a:spLocks noChangeArrowheads="1"/>
            </p:cNvSpPr>
            <p:nvPr/>
          </p:nvSpPr>
          <p:spPr bwMode="auto">
            <a:xfrm>
              <a:off x="205" y="409"/>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12" name="Text Box 20"/>
            <p:cNvSpPr txBox="1">
              <a:spLocks noChangeArrowheads="1"/>
            </p:cNvSpPr>
            <p:nvPr/>
          </p:nvSpPr>
          <p:spPr bwMode="auto">
            <a:xfrm>
              <a:off x="749" y="182"/>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sp>
          <p:nvSpPr>
            <p:cNvPr id="8213" name="Text Box 21"/>
            <p:cNvSpPr txBox="1">
              <a:spLocks noChangeArrowheads="1"/>
            </p:cNvSpPr>
            <p:nvPr/>
          </p:nvSpPr>
          <p:spPr bwMode="auto">
            <a:xfrm>
              <a:off x="749" y="839"/>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grpSp>
      <p:grpSp>
        <p:nvGrpSpPr>
          <p:cNvPr id="3" name="Group 22"/>
          <p:cNvGrpSpPr>
            <a:grpSpLocks/>
          </p:cNvGrpSpPr>
          <p:nvPr/>
        </p:nvGrpSpPr>
        <p:grpSpPr bwMode="auto">
          <a:xfrm>
            <a:off x="3546475" y="1511327"/>
            <a:ext cx="1655763" cy="1874838"/>
            <a:chOff x="114" y="0"/>
            <a:chExt cx="1043" cy="1181"/>
          </a:xfrm>
        </p:grpSpPr>
        <p:sp>
          <p:nvSpPr>
            <p:cNvPr id="123937" name="Line 23"/>
            <p:cNvSpPr>
              <a:spLocks noChangeShapeType="1"/>
            </p:cNvSpPr>
            <p:nvPr/>
          </p:nvSpPr>
          <p:spPr bwMode="auto">
            <a:xfrm>
              <a:off x="495" y="477"/>
              <a:ext cx="0" cy="336"/>
            </a:xfrm>
            <a:prstGeom prst="line">
              <a:avLst/>
            </a:prstGeom>
            <a:noFill/>
            <a:ln w="57150">
              <a:solidFill>
                <a:srgbClr val="000066"/>
              </a:solidFill>
              <a:round/>
              <a:headEnd/>
              <a:tailEnd/>
            </a:ln>
          </p:spPr>
          <p:txBody>
            <a:bodyPr wrap="none" anchor="ctr"/>
            <a:lstStyle/>
            <a:p>
              <a:endParaRPr lang="zh-CN" altLang="en-US"/>
            </a:p>
          </p:txBody>
        </p:sp>
        <p:sp>
          <p:nvSpPr>
            <p:cNvPr id="123938" name="Line 24"/>
            <p:cNvSpPr>
              <a:spLocks noChangeShapeType="1"/>
            </p:cNvSpPr>
            <p:nvPr/>
          </p:nvSpPr>
          <p:spPr bwMode="auto">
            <a:xfrm flipV="1">
              <a:off x="499" y="476"/>
              <a:ext cx="205" cy="113"/>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39" name="Line 25"/>
            <p:cNvSpPr>
              <a:spLocks noChangeShapeType="1"/>
            </p:cNvSpPr>
            <p:nvPr/>
          </p:nvSpPr>
          <p:spPr bwMode="auto">
            <a:xfrm>
              <a:off x="495" y="703"/>
              <a:ext cx="227" cy="136"/>
            </a:xfrm>
            <a:prstGeom prst="line">
              <a:avLst/>
            </a:prstGeom>
            <a:noFill/>
            <a:ln w="38100">
              <a:solidFill>
                <a:srgbClr val="000066"/>
              </a:solidFill>
              <a:round/>
              <a:headEnd/>
              <a:tailEnd/>
            </a:ln>
          </p:spPr>
          <p:txBody>
            <a:bodyPr wrap="none" anchor="ctr"/>
            <a:lstStyle/>
            <a:p>
              <a:endParaRPr lang="zh-CN" altLang="en-US"/>
            </a:p>
          </p:txBody>
        </p:sp>
        <p:sp>
          <p:nvSpPr>
            <p:cNvPr id="123940" name="Line 26"/>
            <p:cNvSpPr>
              <a:spLocks noChangeShapeType="1"/>
            </p:cNvSpPr>
            <p:nvPr/>
          </p:nvSpPr>
          <p:spPr bwMode="auto">
            <a:xfrm flipV="1">
              <a:off x="700" y="23"/>
              <a:ext cx="4" cy="469"/>
            </a:xfrm>
            <a:prstGeom prst="line">
              <a:avLst/>
            </a:prstGeom>
            <a:noFill/>
            <a:ln w="31750">
              <a:solidFill>
                <a:srgbClr val="663300"/>
              </a:solidFill>
              <a:round/>
              <a:headEnd/>
              <a:tailEnd/>
            </a:ln>
          </p:spPr>
          <p:txBody>
            <a:bodyPr wrap="none" anchor="ctr"/>
            <a:lstStyle/>
            <a:p>
              <a:endParaRPr lang="zh-CN" altLang="en-US"/>
            </a:p>
          </p:txBody>
        </p:sp>
        <p:sp>
          <p:nvSpPr>
            <p:cNvPr id="123941" name="Line 27"/>
            <p:cNvSpPr>
              <a:spLocks noChangeShapeType="1"/>
            </p:cNvSpPr>
            <p:nvPr/>
          </p:nvSpPr>
          <p:spPr bwMode="auto">
            <a:xfrm>
              <a:off x="706" y="828"/>
              <a:ext cx="0" cy="336"/>
            </a:xfrm>
            <a:prstGeom prst="line">
              <a:avLst/>
            </a:prstGeom>
            <a:noFill/>
            <a:ln w="31750">
              <a:solidFill>
                <a:srgbClr val="663300"/>
              </a:solidFill>
              <a:round/>
              <a:headEnd/>
              <a:tailEnd type="oval" w="med" len="med"/>
            </a:ln>
          </p:spPr>
          <p:txBody>
            <a:bodyPr wrap="none" anchor="ctr"/>
            <a:lstStyle/>
            <a:p>
              <a:endParaRPr lang="zh-CN" altLang="en-US"/>
            </a:p>
          </p:txBody>
        </p:sp>
        <p:sp>
          <p:nvSpPr>
            <p:cNvPr id="123942" name="Line 28"/>
            <p:cNvSpPr>
              <a:spLocks noChangeShapeType="1"/>
            </p:cNvSpPr>
            <p:nvPr/>
          </p:nvSpPr>
          <p:spPr bwMode="auto">
            <a:xfrm flipH="1">
              <a:off x="159" y="635"/>
              <a:ext cx="336" cy="0"/>
            </a:xfrm>
            <a:prstGeom prst="line">
              <a:avLst/>
            </a:prstGeom>
            <a:noFill/>
            <a:ln w="31750">
              <a:solidFill>
                <a:srgbClr val="663300"/>
              </a:solidFill>
              <a:round/>
              <a:headEnd/>
              <a:tailEnd/>
            </a:ln>
          </p:spPr>
          <p:txBody>
            <a:bodyPr wrap="none" anchor="ctr"/>
            <a:lstStyle/>
            <a:p>
              <a:endParaRPr lang="zh-CN" altLang="en-US"/>
            </a:p>
          </p:txBody>
        </p:sp>
        <p:sp>
          <p:nvSpPr>
            <p:cNvPr id="123944" name="Line 30"/>
            <p:cNvSpPr>
              <a:spLocks noChangeShapeType="1"/>
            </p:cNvSpPr>
            <p:nvPr/>
          </p:nvSpPr>
          <p:spPr bwMode="auto">
            <a:xfrm flipH="1">
              <a:off x="704" y="23"/>
              <a:ext cx="336" cy="0"/>
            </a:xfrm>
            <a:prstGeom prst="line">
              <a:avLst/>
            </a:prstGeom>
            <a:noFill/>
            <a:ln w="31750">
              <a:solidFill>
                <a:srgbClr val="663300"/>
              </a:solidFill>
              <a:round/>
              <a:headEnd/>
              <a:tailEnd/>
            </a:ln>
          </p:spPr>
          <p:txBody>
            <a:bodyPr wrap="none" anchor="ctr"/>
            <a:lstStyle/>
            <a:p>
              <a:endParaRPr lang="zh-CN" altLang="en-US"/>
            </a:p>
          </p:txBody>
        </p:sp>
        <p:sp>
          <p:nvSpPr>
            <p:cNvPr id="123945" name="Oval 31"/>
            <p:cNvSpPr>
              <a:spLocks noChangeArrowheads="1"/>
            </p:cNvSpPr>
            <p:nvPr/>
          </p:nvSpPr>
          <p:spPr bwMode="auto">
            <a:xfrm>
              <a:off x="1021"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6" name="Oval 32"/>
            <p:cNvSpPr>
              <a:spLocks noChangeArrowheads="1"/>
            </p:cNvSpPr>
            <p:nvPr/>
          </p:nvSpPr>
          <p:spPr bwMode="auto">
            <a:xfrm>
              <a:off x="1112" y="1134"/>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7" name="Oval 33"/>
            <p:cNvSpPr>
              <a:spLocks noChangeArrowheads="1"/>
            </p:cNvSpPr>
            <p:nvPr/>
          </p:nvSpPr>
          <p:spPr bwMode="auto">
            <a:xfrm>
              <a:off x="114" y="613"/>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8" name="Line 34"/>
            <p:cNvSpPr>
              <a:spLocks noChangeShapeType="1"/>
            </p:cNvSpPr>
            <p:nvPr/>
          </p:nvSpPr>
          <p:spPr bwMode="auto">
            <a:xfrm flipH="1">
              <a:off x="159" y="1157"/>
              <a:ext cx="953" cy="0"/>
            </a:xfrm>
            <a:prstGeom prst="line">
              <a:avLst/>
            </a:prstGeom>
            <a:noFill/>
            <a:ln w="31750">
              <a:solidFill>
                <a:srgbClr val="663300"/>
              </a:solidFill>
              <a:round/>
              <a:headEnd/>
              <a:tailEnd/>
            </a:ln>
          </p:spPr>
          <p:txBody>
            <a:bodyPr wrap="none" anchor="ctr"/>
            <a:lstStyle/>
            <a:p>
              <a:endParaRPr lang="zh-CN" altLang="en-US"/>
            </a:p>
          </p:txBody>
        </p:sp>
        <p:sp>
          <p:nvSpPr>
            <p:cNvPr id="123949" name="Oval 35"/>
            <p:cNvSpPr>
              <a:spLocks noChangeArrowheads="1"/>
            </p:cNvSpPr>
            <p:nvPr/>
          </p:nvSpPr>
          <p:spPr bwMode="auto">
            <a:xfrm>
              <a:off x="114" y="1135"/>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8229" name="Text Box 37"/>
            <p:cNvSpPr txBox="1">
              <a:spLocks noChangeArrowheads="1"/>
            </p:cNvSpPr>
            <p:nvPr/>
          </p:nvSpPr>
          <p:spPr bwMode="auto">
            <a:xfrm>
              <a:off x="205" y="409"/>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30" name="Text Box 38"/>
            <p:cNvSpPr txBox="1">
              <a:spLocks noChangeArrowheads="1"/>
            </p:cNvSpPr>
            <p:nvPr/>
          </p:nvSpPr>
          <p:spPr bwMode="auto">
            <a:xfrm>
              <a:off x="749" y="182"/>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sp>
          <p:nvSpPr>
            <p:cNvPr id="8231" name="Text Box 39"/>
            <p:cNvSpPr txBox="1">
              <a:spLocks noChangeArrowheads="1"/>
            </p:cNvSpPr>
            <p:nvPr/>
          </p:nvSpPr>
          <p:spPr bwMode="auto">
            <a:xfrm>
              <a:off x="749" y="839"/>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grpSp>
      <p:grpSp>
        <p:nvGrpSpPr>
          <p:cNvPr id="4" name="Group 40"/>
          <p:cNvGrpSpPr>
            <a:grpSpLocks/>
          </p:cNvGrpSpPr>
          <p:nvPr/>
        </p:nvGrpSpPr>
        <p:grpSpPr bwMode="auto">
          <a:xfrm>
            <a:off x="6030913" y="1223990"/>
            <a:ext cx="1655762" cy="2162175"/>
            <a:chOff x="68" y="0"/>
            <a:chExt cx="1043" cy="1362"/>
          </a:xfrm>
        </p:grpSpPr>
        <p:sp>
          <p:nvSpPr>
            <p:cNvPr id="123918" name="Line 41"/>
            <p:cNvSpPr>
              <a:spLocks noChangeShapeType="1"/>
            </p:cNvSpPr>
            <p:nvPr/>
          </p:nvSpPr>
          <p:spPr bwMode="auto">
            <a:xfrm rot="-5400000">
              <a:off x="599" y="264"/>
              <a:ext cx="0" cy="336"/>
            </a:xfrm>
            <a:prstGeom prst="line">
              <a:avLst/>
            </a:prstGeom>
            <a:noFill/>
            <a:ln w="57150">
              <a:solidFill>
                <a:srgbClr val="000066"/>
              </a:solidFill>
              <a:round/>
              <a:headEnd/>
              <a:tailEnd/>
            </a:ln>
          </p:spPr>
          <p:txBody>
            <a:bodyPr wrap="none" anchor="ctr"/>
            <a:lstStyle/>
            <a:p>
              <a:endParaRPr lang="zh-CN" altLang="en-US"/>
            </a:p>
          </p:txBody>
        </p:sp>
        <p:sp>
          <p:nvSpPr>
            <p:cNvPr id="123919" name="Line 42"/>
            <p:cNvSpPr>
              <a:spLocks noChangeShapeType="1"/>
            </p:cNvSpPr>
            <p:nvPr/>
          </p:nvSpPr>
          <p:spPr bwMode="auto">
            <a:xfrm rot="16200000" flipV="1">
              <a:off x="383" y="267"/>
              <a:ext cx="205" cy="113"/>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20" name="Line 43"/>
            <p:cNvSpPr>
              <a:spLocks noChangeShapeType="1"/>
            </p:cNvSpPr>
            <p:nvPr/>
          </p:nvSpPr>
          <p:spPr bwMode="auto">
            <a:xfrm rot="-5400000">
              <a:off x="610" y="271"/>
              <a:ext cx="205" cy="114"/>
            </a:xfrm>
            <a:prstGeom prst="line">
              <a:avLst/>
            </a:prstGeom>
            <a:noFill/>
            <a:ln w="38100">
              <a:solidFill>
                <a:srgbClr val="000066"/>
              </a:solidFill>
              <a:round/>
              <a:headEnd/>
              <a:tailEnd/>
            </a:ln>
          </p:spPr>
          <p:txBody>
            <a:bodyPr wrap="none" anchor="ctr"/>
            <a:lstStyle/>
            <a:p>
              <a:endParaRPr lang="zh-CN" altLang="en-US"/>
            </a:p>
          </p:txBody>
        </p:sp>
        <p:sp>
          <p:nvSpPr>
            <p:cNvPr id="123921" name="Line 44"/>
            <p:cNvSpPr>
              <a:spLocks noChangeShapeType="1"/>
            </p:cNvSpPr>
            <p:nvPr/>
          </p:nvSpPr>
          <p:spPr bwMode="auto">
            <a:xfrm>
              <a:off x="589" y="430"/>
              <a:ext cx="0" cy="903"/>
            </a:xfrm>
            <a:prstGeom prst="line">
              <a:avLst/>
            </a:prstGeom>
            <a:noFill/>
            <a:ln w="31750">
              <a:solidFill>
                <a:srgbClr val="663300"/>
              </a:solidFill>
              <a:round/>
              <a:headEnd/>
              <a:tailEnd type="oval" w="med" len="med"/>
            </a:ln>
          </p:spPr>
          <p:txBody>
            <a:bodyPr wrap="none" anchor="ctr"/>
            <a:lstStyle/>
            <a:p>
              <a:endParaRPr lang="zh-CN" altLang="en-US"/>
            </a:p>
          </p:txBody>
        </p:sp>
        <p:grpSp>
          <p:nvGrpSpPr>
            <p:cNvPr id="5" name="Group 46"/>
            <p:cNvGrpSpPr>
              <a:grpSpLocks/>
            </p:cNvGrpSpPr>
            <p:nvPr/>
          </p:nvGrpSpPr>
          <p:grpSpPr bwMode="auto">
            <a:xfrm>
              <a:off x="748" y="204"/>
              <a:ext cx="362" cy="46"/>
              <a:chOff x="0" y="0"/>
              <a:chExt cx="362" cy="46"/>
            </a:xfrm>
          </p:grpSpPr>
          <p:sp>
            <p:nvSpPr>
              <p:cNvPr id="123935" name="Line 47"/>
              <p:cNvSpPr>
                <a:spLocks noChangeShapeType="1"/>
              </p:cNvSpPr>
              <p:nvPr/>
            </p:nvSpPr>
            <p:spPr bwMode="auto">
              <a:xfrm flipH="1">
                <a:off x="0" y="23"/>
                <a:ext cx="336" cy="0"/>
              </a:xfrm>
              <a:prstGeom prst="line">
                <a:avLst/>
              </a:prstGeom>
              <a:noFill/>
              <a:ln w="31750">
                <a:solidFill>
                  <a:srgbClr val="663300"/>
                </a:solidFill>
                <a:round/>
                <a:headEnd/>
                <a:tailEnd/>
              </a:ln>
            </p:spPr>
            <p:txBody>
              <a:bodyPr wrap="none" anchor="ctr"/>
              <a:lstStyle/>
              <a:p>
                <a:endParaRPr lang="zh-CN" altLang="en-US"/>
              </a:p>
            </p:txBody>
          </p:sp>
          <p:sp>
            <p:nvSpPr>
              <p:cNvPr id="123936" name="Oval 48"/>
              <p:cNvSpPr>
                <a:spLocks noChangeArrowheads="1"/>
              </p:cNvSpPr>
              <p:nvPr/>
            </p:nvSpPr>
            <p:spPr bwMode="auto">
              <a:xfrm>
                <a:off x="317"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grpSp>
          <p:nvGrpSpPr>
            <p:cNvPr id="6" name="Group 49"/>
            <p:cNvGrpSpPr>
              <a:grpSpLocks/>
            </p:cNvGrpSpPr>
            <p:nvPr/>
          </p:nvGrpSpPr>
          <p:grpSpPr bwMode="auto">
            <a:xfrm>
              <a:off x="68" y="226"/>
              <a:ext cx="381" cy="46"/>
              <a:chOff x="0" y="0"/>
              <a:chExt cx="381" cy="46"/>
            </a:xfrm>
          </p:grpSpPr>
          <p:sp>
            <p:nvSpPr>
              <p:cNvPr id="123933" name="Line 50"/>
              <p:cNvSpPr>
                <a:spLocks noChangeShapeType="1"/>
              </p:cNvSpPr>
              <p:nvPr/>
            </p:nvSpPr>
            <p:spPr bwMode="auto">
              <a:xfrm flipH="1">
                <a:off x="45" y="22"/>
                <a:ext cx="336" cy="0"/>
              </a:xfrm>
              <a:prstGeom prst="line">
                <a:avLst/>
              </a:prstGeom>
              <a:noFill/>
              <a:ln w="31750">
                <a:solidFill>
                  <a:srgbClr val="663300"/>
                </a:solidFill>
                <a:round/>
                <a:headEnd/>
                <a:tailEnd/>
              </a:ln>
            </p:spPr>
            <p:txBody>
              <a:bodyPr wrap="none" anchor="ctr"/>
              <a:lstStyle/>
              <a:p>
                <a:endParaRPr lang="zh-CN" altLang="en-US"/>
              </a:p>
            </p:txBody>
          </p:sp>
          <p:sp>
            <p:nvSpPr>
              <p:cNvPr id="123934" name="Oval 51"/>
              <p:cNvSpPr>
                <a:spLocks noChangeArrowheads="1"/>
              </p:cNvSpPr>
              <p:nvPr/>
            </p:nvSpPr>
            <p:spPr bwMode="auto">
              <a:xfrm>
                <a:off x="0"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grpSp>
          <p:nvGrpSpPr>
            <p:cNvPr id="7" name="Group 52"/>
            <p:cNvGrpSpPr>
              <a:grpSpLocks/>
            </p:cNvGrpSpPr>
            <p:nvPr/>
          </p:nvGrpSpPr>
          <p:grpSpPr bwMode="auto">
            <a:xfrm>
              <a:off x="68" y="1315"/>
              <a:ext cx="1043" cy="47"/>
              <a:chOff x="0" y="0"/>
              <a:chExt cx="1043" cy="47"/>
            </a:xfrm>
          </p:grpSpPr>
          <p:sp>
            <p:nvSpPr>
              <p:cNvPr id="123930" name="Oval 53"/>
              <p:cNvSpPr>
                <a:spLocks noChangeArrowheads="1"/>
              </p:cNvSpPr>
              <p:nvPr/>
            </p:nvSpPr>
            <p:spPr bwMode="auto">
              <a:xfrm>
                <a:off x="998"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31" name="Line 54"/>
              <p:cNvSpPr>
                <a:spLocks noChangeShapeType="1"/>
              </p:cNvSpPr>
              <p:nvPr/>
            </p:nvSpPr>
            <p:spPr bwMode="auto">
              <a:xfrm flipH="1">
                <a:off x="45" y="23"/>
                <a:ext cx="953" cy="0"/>
              </a:xfrm>
              <a:prstGeom prst="line">
                <a:avLst/>
              </a:prstGeom>
              <a:noFill/>
              <a:ln w="31750">
                <a:solidFill>
                  <a:srgbClr val="663300"/>
                </a:solidFill>
                <a:round/>
                <a:headEnd/>
                <a:tailEnd/>
              </a:ln>
            </p:spPr>
            <p:txBody>
              <a:bodyPr wrap="none" anchor="ctr"/>
              <a:lstStyle/>
              <a:p>
                <a:endParaRPr lang="zh-CN" altLang="en-US"/>
              </a:p>
            </p:txBody>
          </p:sp>
          <p:sp>
            <p:nvSpPr>
              <p:cNvPr id="123932" name="Oval 55"/>
              <p:cNvSpPr>
                <a:spLocks noChangeArrowheads="1"/>
              </p:cNvSpPr>
              <p:nvPr/>
            </p:nvSpPr>
            <p:spPr bwMode="auto">
              <a:xfrm>
                <a:off x="0" y="1"/>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sp>
          <p:nvSpPr>
            <p:cNvPr id="8249" name="Text Box 57"/>
            <p:cNvSpPr txBox="1">
              <a:spLocks noChangeArrowheads="1"/>
            </p:cNvSpPr>
            <p:nvPr/>
          </p:nvSpPr>
          <p:spPr bwMode="auto">
            <a:xfrm>
              <a:off x="657" y="544"/>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50" name="Text Box 58"/>
            <p:cNvSpPr txBox="1">
              <a:spLocks noChangeArrowheads="1"/>
            </p:cNvSpPr>
            <p:nvPr/>
          </p:nvSpPr>
          <p:spPr bwMode="auto">
            <a:xfrm>
              <a:off x="204" y="45"/>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sp>
          <p:nvSpPr>
            <p:cNvPr id="8251" name="Text Box 59"/>
            <p:cNvSpPr txBox="1">
              <a:spLocks noChangeArrowheads="1"/>
            </p:cNvSpPr>
            <p:nvPr/>
          </p:nvSpPr>
          <p:spPr bwMode="auto">
            <a:xfrm>
              <a:off x="975" y="0"/>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grpSp>
      <p:sp>
        <p:nvSpPr>
          <p:cNvPr id="8252" name="AutoShape 60"/>
          <p:cNvSpPr>
            <a:spLocks noChangeArrowheads="1"/>
          </p:cNvSpPr>
          <p:nvPr/>
        </p:nvSpPr>
        <p:spPr bwMode="auto">
          <a:xfrm>
            <a:off x="704850" y="3744940"/>
            <a:ext cx="2427288" cy="355600"/>
          </a:xfrm>
          <a:prstGeom prst="wedgeRoundRectCallout">
            <a:avLst>
              <a:gd name="adj1" fmla="val 18213"/>
              <a:gd name="adj2" fmla="val -267412"/>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共发射极放大电路</a:t>
            </a:r>
          </a:p>
        </p:txBody>
      </p:sp>
      <p:sp>
        <p:nvSpPr>
          <p:cNvPr id="8253" name="AutoShape 61"/>
          <p:cNvSpPr>
            <a:spLocks noChangeArrowheads="1"/>
          </p:cNvSpPr>
          <p:nvPr/>
        </p:nvSpPr>
        <p:spPr bwMode="auto">
          <a:xfrm>
            <a:off x="3330575" y="3706840"/>
            <a:ext cx="2427288" cy="355600"/>
          </a:xfrm>
          <a:prstGeom prst="wedgeRoundRectCallout">
            <a:avLst>
              <a:gd name="adj1" fmla="val 4741"/>
              <a:gd name="adj2" fmla="val -248662"/>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共集电极放大电路</a:t>
            </a:r>
          </a:p>
        </p:txBody>
      </p:sp>
      <p:sp>
        <p:nvSpPr>
          <p:cNvPr id="8254" name="AutoShape 62"/>
          <p:cNvSpPr>
            <a:spLocks noChangeArrowheads="1"/>
          </p:cNvSpPr>
          <p:nvPr/>
        </p:nvSpPr>
        <p:spPr bwMode="auto">
          <a:xfrm>
            <a:off x="5994400" y="3706840"/>
            <a:ext cx="2124075" cy="355600"/>
          </a:xfrm>
          <a:prstGeom prst="wedgeRoundRectCallout">
            <a:avLst>
              <a:gd name="adj1" fmla="val 2838"/>
              <a:gd name="adj2" fmla="val -403125"/>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共基极放大电路</a:t>
            </a:r>
          </a:p>
        </p:txBody>
      </p:sp>
      <p:sp>
        <p:nvSpPr>
          <p:cNvPr id="123913" name="Text Box 2"/>
          <p:cNvSpPr txBox="1">
            <a:spLocks noChangeArrowheads="1"/>
          </p:cNvSpPr>
          <p:nvPr/>
        </p:nvSpPr>
        <p:spPr bwMode="auto">
          <a:xfrm>
            <a:off x="206320" y="373024"/>
            <a:ext cx="7885113" cy="579438"/>
          </a:xfrm>
          <a:prstGeom prst="rect">
            <a:avLst/>
          </a:prstGeom>
          <a:noFill/>
          <a:ln w="9525">
            <a:noFill/>
            <a:miter lim="800000"/>
            <a:headEnd/>
            <a:tailEnd/>
          </a:ln>
        </p:spPr>
        <p:txBody>
          <a:bodyPr>
            <a:spAutoFit/>
          </a:bodyPr>
          <a:lstStyle/>
          <a:p>
            <a:pPr>
              <a:spcBef>
                <a:spcPct val="50000"/>
              </a:spcBef>
            </a:pPr>
            <a:r>
              <a:rPr lang="en-US" altLang="zh-CN" sz="3200" dirty="0">
                <a:solidFill>
                  <a:srgbClr val="FF0000"/>
                </a:solidFill>
                <a:ea typeface="楷体_GB2312" pitchFamily="49" charset="-122"/>
              </a:rPr>
              <a:t>BJT</a:t>
            </a:r>
            <a:r>
              <a:rPr lang="zh-CN" altLang="en-US" sz="3200" dirty="0">
                <a:solidFill>
                  <a:srgbClr val="FF0000"/>
                </a:solidFill>
                <a:ea typeface="楷体_GB2312" pitchFamily="49" charset="-122"/>
              </a:rPr>
              <a:t>在放大电路中的三种组态</a:t>
            </a:r>
          </a:p>
        </p:txBody>
      </p:sp>
      <p:sp>
        <p:nvSpPr>
          <p:cNvPr id="64" name="Text Box 3"/>
          <p:cNvSpPr txBox="1">
            <a:spLocks noChangeArrowheads="1"/>
          </p:cNvSpPr>
          <p:nvPr/>
        </p:nvSpPr>
        <p:spPr bwMode="auto">
          <a:xfrm>
            <a:off x="3619500" y="4359302"/>
            <a:ext cx="3124200" cy="1173163"/>
          </a:xfrm>
          <a:prstGeom prst="rect">
            <a:avLst/>
          </a:prstGeom>
          <a:noFill/>
          <a:ln w="12700" cap="sq">
            <a:noFill/>
            <a:miter lim="800000"/>
            <a:headEnd type="none" w="sm" len="sm"/>
            <a:tailEnd type="none" w="sm" len="sm"/>
          </a:ln>
        </p:spPr>
        <p:txBody>
          <a:bodyPr>
            <a:spAutoFit/>
          </a:bodyPr>
          <a:lstStyle/>
          <a:p>
            <a:pPr fontAlgn="b">
              <a:lnSpc>
                <a:spcPct val="130000"/>
              </a:lnSpc>
            </a:pPr>
            <a:r>
              <a:rPr kumimoji="1" lang="en-US" altLang="zh-CN"/>
              <a:t>c</a:t>
            </a:r>
            <a:r>
              <a:rPr kumimoji="1" lang="zh-CN" altLang="en-US"/>
              <a:t>作为公共端</a:t>
            </a:r>
          </a:p>
          <a:p>
            <a:pPr fontAlgn="b">
              <a:lnSpc>
                <a:spcPct val="130000"/>
              </a:lnSpc>
            </a:pPr>
            <a:r>
              <a:rPr kumimoji="1" lang="en-US" altLang="zh-CN"/>
              <a:t>b</a:t>
            </a:r>
            <a:r>
              <a:rPr kumimoji="1" lang="zh-CN" altLang="en-US"/>
              <a:t>为输入端</a:t>
            </a:r>
          </a:p>
          <a:p>
            <a:pPr fontAlgn="b">
              <a:lnSpc>
                <a:spcPct val="130000"/>
              </a:lnSpc>
            </a:pPr>
            <a:r>
              <a:rPr kumimoji="1" lang="en-US" altLang="zh-CN"/>
              <a:t>e</a:t>
            </a:r>
            <a:r>
              <a:rPr kumimoji="1" lang="zh-CN" altLang="en-US"/>
              <a:t>为输出端</a:t>
            </a:r>
          </a:p>
        </p:txBody>
      </p:sp>
      <p:sp>
        <p:nvSpPr>
          <p:cNvPr id="65" name="Text Box 4"/>
          <p:cNvSpPr txBox="1">
            <a:spLocks noChangeArrowheads="1"/>
          </p:cNvSpPr>
          <p:nvPr/>
        </p:nvSpPr>
        <p:spPr bwMode="auto">
          <a:xfrm>
            <a:off x="6516688" y="4279927"/>
            <a:ext cx="2341562" cy="1173163"/>
          </a:xfrm>
          <a:prstGeom prst="rect">
            <a:avLst/>
          </a:prstGeom>
          <a:noFill/>
          <a:ln w="12700" cap="sq">
            <a:noFill/>
            <a:miter lim="800000"/>
            <a:headEnd/>
            <a:tailEnd/>
          </a:ln>
        </p:spPr>
        <p:txBody>
          <a:bodyPr>
            <a:spAutoFit/>
          </a:bodyPr>
          <a:lstStyle/>
          <a:p>
            <a:pPr fontAlgn="b">
              <a:lnSpc>
                <a:spcPct val="130000"/>
              </a:lnSpc>
            </a:pPr>
            <a:r>
              <a:rPr kumimoji="1" lang="en-US" altLang="zh-CN"/>
              <a:t>b</a:t>
            </a:r>
            <a:r>
              <a:rPr kumimoji="1" lang="zh-CN" altLang="en-US"/>
              <a:t>作为公共端</a:t>
            </a:r>
            <a:endParaRPr kumimoji="1" lang="en-US" altLang="zh-CN"/>
          </a:p>
          <a:p>
            <a:pPr fontAlgn="b">
              <a:lnSpc>
                <a:spcPct val="130000"/>
              </a:lnSpc>
            </a:pPr>
            <a:r>
              <a:rPr kumimoji="1" lang="en-US" altLang="zh-CN"/>
              <a:t>e</a:t>
            </a:r>
            <a:r>
              <a:rPr kumimoji="1" lang="zh-CN" altLang="en-US"/>
              <a:t>为输入端</a:t>
            </a:r>
          </a:p>
          <a:p>
            <a:pPr fontAlgn="b">
              <a:lnSpc>
                <a:spcPct val="130000"/>
              </a:lnSpc>
            </a:pPr>
            <a:r>
              <a:rPr kumimoji="1" lang="zh-CN" altLang="en-US" b="0"/>
              <a:t> </a:t>
            </a:r>
            <a:r>
              <a:rPr kumimoji="1" lang="en-US" altLang="zh-CN"/>
              <a:t>c</a:t>
            </a:r>
            <a:r>
              <a:rPr kumimoji="1" lang="zh-CN" altLang="en-US"/>
              <a:t>为输出端</a:t>
            </a:r>
          </a:p>
        </p:txBody>
      </p:sp>
      <p:sp>
        <p:nvSpPr>
          <p:cNvPr id="67" name="Text Box 5"/>
          <p:cNvSpPr txBox="1">
            <a:spLocks noChangeArrowheads="1"/>
          </p:cNvSpPr>
          <p:nvPr/>
        </p:nvSpPr>
        <p:spPr bwMode="auto">
          <a:xfrm>
            <a:off x="1158875" y="4438677"/>
            <a:ext cx="3271838" cy="1173163"/>
          </a:xfrm>
          <a:prstGeom prst="rect">
            <a:avLst/>
          </a:prstGeom>
          <a:noFill/>
          <a:ln w="12700" cap="sq">
            <a:noFill/>
            <a:miter lim="800000"/>
            <a:headEnd/>
            <a:tailEnd/>
          </a:ln>
        </p:spPr>
        <p:txBody>
          <a:bodyPr>
            <a:spAutoFit/>
          </a:bodyPr>
          <a:lstStyle/>
          <a:p>
            <a:pPr>
              <a:lnSpc>
                <a:spcPct val="130000"/>
              </a:lnSpc>
            </a:pPr>
            <a:r>
              <a:rPr kumimoji="1" lang="en-US" altLang="zh-CN"/>
              <a:t>e</a:t>
            </a:r>
            <a:r>
              <a:rPr kumimoji="1" lang="zh-CN" altLang="en-US"/>
              <a:t>作为公共端</a:t>
            </a:r>
          </a:p>
          <a:p>
            <a:pPr>
              <a:lnSpc>
                <a:spcPct val="130000"/>
              </a:lnSpc>
            </a:pPr>
            <a:r>
              <a:rPr kumimoji="1" lang="en-US" altLang="zh-CN"/>
              <a:t>b</a:t>
            </a:r>
            <a:r>
              <a:rPr kumimoji="1" lang="zh-CN" altLang="en-US"/>
              <a:t>为输入端</a:t>
            </a:r>
          </a:p>
          <a:p>
            <a:pPr>
              <a:lnSpc>
                <a:spcPct val="130000"/>
              </a:lnSpc>
            </a:pPr>
            <a:r>
              <a:rPr kumimoji="1" lang="en-US" altLang="zh-CN"/>
              <a:t>c</a:t>
            </a:r>
            <a:r>
              <a:rPr kumimoji="1" lang="zh-CN" altLang="en-US"/>
              <a:t>为输出端</a:t>
            </a:r>
          </a:p>
        </p:txBody>
      </p:sp>
      <p:sp>
        <p:nvSpPr>
          <p:cNvPr id="68" name="Text Box 72"/>
          <p:cNvSpPr txBox="1">
            <a:spLocks noChangeArrowheads="1"/>
          </p:cNvSpPr>
          <p:nvPr/>
        </p:nvSpPr>
        <p:spPr bwMode="auto">
          <a:xfrm>
            <a:off x="365072" y="5601334"/>
            <a:ext cx="8137525" cy="923330"/>
          </a:xfrm>
          <a:prstGeom prst="rect">
            <a:avLst/>
          </a:prstGeom>
          <a:noFill/>
          <a:ln w="9525">
            <a:noFill/>
            <a:miter lim="800000"/>
            <a:headEnd/>
            <a:tailEnd/>
          </a:ln>
        </p:spPr>
        <p:txBody>
          <a:bodyPr lIns="0" tIns="0" rIns="0" bIns="0">
            <a:spAutoFit/>
          </a:bodyPr>
          <a:lstStyle/>
          <a:p>
            <a:pPr>
              <a:lnSpc>
                <a:spcPct val="150000"/>
              </a:lnSpc>
            </a:pPr>
            <a:r>
              <a:rPr lang="zh-CN" altLang="en-US" sz="2000" dirty="0" smtClean="0">
                <a:solidFill>
                  <a:srgbClr val="000050"/>
                </a:solidFill>
                <a:ea typeface="仿宋_GB2312" pitchFamily="49" charset="-122"/>
              </a:rPr>
              <a:t>无论哪种连接方式，要使</a:t>
            </a:r>
            <a:r>
              <a:rPr lang="en-US" altLang="zh-CN" sz="2000" dirty="0" smtClean="0">
                <a:solidFill>
                  <a:srgbClr val="000050"/>
                </a:solidFill>
                <a:ea typeface="仿宋_GB2312" pitchFamily="49" charset="-122"/>
              </a:rPr>
              <a:t>BJT</a:t>
            </a:r>
            <a:r>
              <a:rPr lang="zh-CN" altLang="en-US" sz="2000" dirty="0" smtClean="0">
                <a:solidFill>
                  <a:srgbClr val="000050"/>
                </a:solidFill>
                <a:ea typeface="仿宋_GB2312" pitchFamily="49" charset="-122"/>
              </a:rPr>
              <a:t>有放大作用，必须保证发射结正偏、集电结反偏，其内部载流子的传输过程相同，电流分配关系相同。</a:t>
            </a:r>
            <a:endParaRPr lang="zh-CN" altLang="en-US" sz="2000" dirty="0">
              <a:solidFill>
                <a:srgbClr val="000050"/>
              </a:solidFill>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linds(vertical)">
                                      <p:cBhvr>
                                        <p:cTn id="11" dur="20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2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lide(fromBottom)">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linds(vertical)">
                                      <p:cBhvr>
                                        <p:cTn id="25" dur="20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2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blinds(vertical)">
                                      <p:cBhvr>
                                        <p:cTn id="38" dur="20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2" grpId="0" animBg="1"/>
      <p:bldP spid="8253" grpId="0" animBg="1"/>
      <p:bldP spid="8254" grpId="0" animBg="1"/>
      <p:bldP spid="64" grpId="0" autoUpdateAnimBg="0"/>
      <p:bldP spid="65" grpId="0" autoUpdateAnimBg="0"/>
      <p:bldP spid="67" grpId="0" autoUpdateAnimBg="0"/>
      <p:bldP spid="6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16" name="日期占位符 1"/>
          <p:cNvSpPr>
            <a:spLocks noGrp="1"/>
          </p:cNvSpPr>
          <p:nvPr>
            <p:ph type="dt" sz="quarter" idx="10"/>
          </p:nvPr>
        </p:nvSpPr>
        <p:spPr>
          <a:xfrm>
            <a:off x="246063" y="6381750"/>
            <a:ext cx="2133600" cy="476250"/>
          </a:xfrm>
          <a:noFill/>
        </p:spPr>
        <p:txBody>
          <a:bodyPr/>
          <a:lstStyle/>
          <a:p>
            <a:fld id="{D3F1629D-5177-48F9-9C4B-9766E4A182EA}" type="datetime1">
              <a:rPr lang="zh-CN" altLang="en-US" smtClean="0">
                <a:latin typeface="Arial" pitchFamily="34" charset="0"/>
              </a:rPr>
              <a:pPr/>
              <a:t>2019-10-16</a:t>
            </a:fld>
            <a:endParaRPr lang="en-US" altLang="zh-CN" smtClean="0">
              <a:latin typeface="Arial" pitchFamily="34" charset="0"/>
            </a:endParaRPr>
          </a:p>
        </p:txBody>
      </p:sp>
      <p:sp>
        <p:nvSpPr>
          <p:cNvPr id="79917" name="页脚占位符 2"/>
          <p:cNvSpPr>
            <a:spLocks noGrp="1"/>
          </p:cNvSpPr>
          <p:nvPr>
            <p:ph type="ftr" sz="quarter" idx="11"/>
          </p:nvPr>
        </p:nvSpPr>
        <p:spPr>
          <a:xfrm>
            <a:off x="2746375" y="6484938"/>
            <a:ext cx="2895600" cy="476250"/>
          </a:xfrm>
          <a:noFill/>
        </p:spPr>
        <p:txBody>
          <a:bodyPr/>
          <a:lstStyle/>
          <a:p>
            <a:r>
              <a:rPr lang="en-US" altLang="zh-CN" smtClean="0">
                <a:latin typeface="Arial" pitchFamily="34" charset="0"/>
              </a:rPr>
              <a:t>电工电子教研室</a:t>
            </a:r>
          </a:p>
        </p:txBody>
      </p:sp>
      <p:sp>
        <p:nvSpPr>
          <p:cNvPr id="79918" name="灯片编号占位符 3"/>
          <p:cNvSpPr>
            <a:spLocks noGrp="1"/>
          </p:cNvSpPr>
          <p:nvPr>
            <p:ph type="sldNum" sz="quarter" idx="12"/>
          </p:nvPr>
        </p:nvSpPr>
        <p:spPr>
          <a:xfrm>
            <a:off x="6596063" y="6484938"/>
            <a:ext cx="2133600" cy="476250"/>
          </a:xfrm>
          <a:noFill/>
        </p:spPr>
        <p:txBody>
          <a:bodyPr/>
          <a:lstStyle/>
          <a:p>
            <a:fld id="{02AD75A0-7EE8-498F-B0DE-C2CAF8DD49F1}" type="slidenum">
              <a:rPr lang="en-US" altLang="zh-CN" smtClean="0">
                <a:latin typeface="Arial" pitchFamily="34" charset="0"/>
              </a:rPr>
              <a:pPr/>
              <a:t>90</a:t>
            </a:fld>
            <a:endParaRPr lang="en-US" altLang="zh-CN" smtClean="0">
              <a:latin typeface="Arial" pitchFamily="34" charset="0"/>
            </a:endParaRPr>
          </a:p>
        </p:txBody>
      </p:sp>
      <p:sp>
        <p:nvSpPr>
          <p:cNvPr id="79919" name="Text Box 4"/>
          <p:cNvSpPr txBox="1">
            <a:spLocks noChangeArrowheads="1"/>
          </p:cNvSpPr>
          <p:nvPr/>
        </p:nvSpPr>
        <p:spPr bwMode="auto">
          <a:xfrm>
            <a:off x="127000" y="15854"/>
            <a:ext cx="3348038" cy="555626"/>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dirty="0"/>
              <a:t>二、射极偏置电路</a:t>
            </a:r>
          </a:p>
        </p:txBody>
      </p:sp>
      <p:sp>
        <p:nvSpPr>
          <p:cNvPr id="79920" name="Text Box 5"/>
          <p:cNvSpPr txBox="1">
            <a:spLocks noChangeArrowheads="1"/>
          </p:cNvSpPr>
          <p:nvPr/>
        </p:nvSpPr>
        <p:spPr bwMode="auto">
          <a:xfrm>
            <a:off x="0" y="492125"/>
            <a:ext cx="45418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基极分压式射极偏置电路</a:t>
            </a:r>
            <a:endParaRPr lang="zh-CN" altLang="en-US" sz="2800" baseline="-25000"/>
          </a:p>
        </p:txBody>
      </p:sp>
      <p:sp>
        <p:nvSpPr>
          <p:cNvPr id="194566" name="Text Box 6"/>
          <p:cNvSpPr txBox="1">
            <a:spLocks noChangeArrowheads="1"/>
          </p:cNvSpPr>
          <p:nvPr/>
        </p:nvSpPr>
        <p:spPr bwMode="auto">
          <a:xfrm>
            <a:off x="127000" y="1027113"/>
            <a:ext cx="4445000" cy="463846"/>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400" dirty="0" smtClean="0"/>
              <a:t>（</a:t>
            </a:r>
            <a:r>
              <a:rPr lang="en-US" altLang="zh-CN" sz="2400" dirty="0" smtClean="0"/>
              <a:t>1</a:t>
            </a:r>
            <a:r>
              <a:rPr lang="zh-CN" altLang="en-US" sz="2400" dirty="0" smtClean="0"/>
              <a:t>）稳定</a:t>
            </a:r>
            <a:r>
              <a:rPr lang="zh-CN" altLang="en-US" sz="2400" dirty="0"/>
              <a:t>静态工作点</a:t>
            </a:r>
            <a:r>
              <a:rPr lang="en-US" altLang="zh-CN" sz="2400" dirty="0"/>
              <a:t>Q</a:t>
            </a:r>
            <a:r>
              <a:rPr lang="zh-CN" altLang="en-US" sz="2400" dirty="0"/>
              <a:t>的原理</a:t>
            </a:r>
            <a:endParaRPr lang="zh-CN" altLang="en-US" sz="2400" baseline="-25000" dirty="0"/>
          </a:p>
        </p:txBody>
      </p:sp>
      <p:grpSp>
        <p:nvGrpSpPr>
          <p:cNvPr id="2" name="Group 251"/>
          <p:cNvGrpSpPr>
            <a:grpSpLocks/>
          </p:cNvGrpSpPr>
          <p:nvPr/>
        </p:nvGrpSpPr>
        <p:grpSpPr bwMode="auto">
          <a:xfrm>
            <a:off x="5865813" y="3468688"/>
            <a:ext cx="3101975" cy="3252787"/>
            <a:chOff x="3491" y="2185"/>
            <a:chExt cx="1954" cy="2049"/>
          </a:xfrm>
        </p:grpSpPr>
        <p:sp>
          <p:nvSpPr>
            <p:cNvPr id="79991" name="Line 188"/>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79992" name="Oval 189"/>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93" name="Line 191"/>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79994" name="Line 192"/>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79995" name="Line 193"/>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3" name="Group 194"/>
            <p:cNvGrpSpPr>
              <a:grpSpLocks/>
            </p:cNvGrpSpPr>
            <p:nvPr/>
          </p:nvGrpSpPr>
          <p:grpSpPr bwMode="auto">
            <a:xfrm>
              <a:off x="4311" y="3125"/>
              <a:ext cx="218" cy="366"/>
              <a:chOff x="2589" y="2584"/>
              <a:chExt cx="218" cy="366"/>
            </a:xfrm>
          </p:grpSpPr>
          <p:sp>
            <p:nvSpPr>
              <p:cNvPr id="80009" name="Line 19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0010" name="Line 19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0011" name="Line 19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9997" name="Line 198"/>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79998" name="Line 199"/>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79999" name="Line 200"/>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80000" name="Line 202"/>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80001" name="Rectangle 204"/>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1" name="Object 205"/>
            <p:cNvGraphicFramePr>
              <a:graphicFrameLocks noChangeAspect="1"/>
            </p:cNvGraphicFramePr>
            <p:nvPr/>
          </p:nvGraphicFramePr>
          <p:xfrm>
            <a:off x="3497" y="2700"/>
            <a:ext cx="272" cy="253"/>
          </p:xfrm>
          <a:graphic>
            <a:graphicData uri="http://schemas.openxmlformats.org/presentationml/2006/ole">
              <p:oleObj spid="_x0000_s578562" name="公式" r:id="rId4" imgW="241300" imgH="228600" progId="Equation.3">
                <p:embed/>
              </p:oleObj>
            </a:graphicData>
          </a:graphic>
        </p:graphicFrame>
        <p:graphicFrame>
          <p:nvGraphicFramePr>
            <p:cNvPr id="79912" name="Object 216"/>
            <p:cNvGraphicFramePr>
              <a:graphicFrameLocks noChangeAspect="1"/>
            </p:cNvGraphicFramePr>
            <p:nvPr/>
          </p:nvGraphicFramePr>
          <p:xfrm>
            <a:off x="5115" y="2185"/>
            <a:ext cx="330" cy="285"/>
          </p:xfrm>
          <a:graphic>
            <a:graphicData uri="http://schemas.openxmlformats.org/presentationml/2006/ole">
              <p:oleObj spid="_x0000_s578563" name="公式" r:id="rId5" imgW="253890" imgH="228501" progId="Equation.3">
                <p:embed/>
              </p:oleObj>
            </a:graphicData>
          </a:graphic>
        </p:graphicFrame>
        <p:sp>
          <p:nvSpPr>
            <p:cNvPr id="80002" name="Oval 229"/>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0003" name="Oval 230"/>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0004" name="Rectangle 231"/>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3" name="Object 232"/>
            <p:cNvGraphicFramePr>
              <a:graphicFrameLocks noChangeAspect="1"/>
            </p:cNvGraphicFramePr>
            <p:nvPr/>
          </p:nvGraphicFramePr>
          <p:xfrm>
            <a:off x="4614" y="2566"/>
            <a:ext cx="215" cy="253"/>
          </p:xfrm>
          <a:graphic>
            <a:graphicData uri="http://schemas.openxmlformats.org/presentationml/2006/ole">
              <p:oleObj spid="_x0000_s578564" name="公式" r:id="rId6" imgW="190500" imgH="228600" progId="Equation.3">
                <p:embed/>
              </p:oleObj>
            </a:graphicData>
          </a:graphic>
        </p:graphicFrame>
        <p:sp>
          <p:nvSpPr>
            <p:cNvPr id="80005" name="Oval 244"/>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0006" name="Line 245"/>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80007" name="Rectangle 246"/>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4" name="Object 247"/>
            <p:cNvGraphicFramePr>
              <a:graphicFrameLocks noChangeAspect="1"/>
            </p:cNvGraphicFramePr>
            <p:nvPr/>
          </p:nvGraphicFramePr>
          <p:xfrm>
            <a:off x="3491" y="3575"/>
            <a:ext cx="287" cy="253"/>
          </p:xfrm>
          <a:graphic>
            <a:graphicData uri="http://schemas.openxmlformats.org/presentationml/2006/ole">
              <p:oleObj spid="_x0000_s578565" name="公式" r:id="rId7" imgW="253890" imgH="228501" progId="Equation.3">
                <p:embed/>
              </p:oleObj>
            </a:graphicData>
          </a:graphic>
        </p:graphicFrame>
        <p:sp>
          <p:nvSpPr>
            <p:cNvPr id="80008" name="Rectangle 249"/>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5" name="Object 250"/>
            <p:cNvGraphicFramePr>
              <a:graphicFrameLocks noChangeAspect="1"/>
            </p:cNvGraphicFramePr>
            <p:nvPr/>
          </p:nvGraphicFramePr>
          <p:xfrm>
            <a:off x="4613" y="3665"/>
            <a:ext cx="216" cy="253"/>
          </p:xfrm>
          <a:graphic>
            <a:graphicData uri="http://schemas.openxmlformats.org/presentationml/2006/ole">
              <p:oleObj spid="_x0000_s578566" name="公式" r:id="rId8" imgW="190500" imgH="228600" progId="Equation.3">
                <p:embed/>
              </p:oleObj>
            </a:graphicData>
          </a:graphic>
        </p:graphicFrame>
      </p:grpSp>
      <p:grpSp>
        <p:nvGrpSpPr>
          <p:cNvPr id="4" name="Group 254"/>
          <p:cNvGrpSpPr>
            <a:grpSpLocks/>
          </p:cNvGrpSpPr>
          <p:nvPr/>
        </p:nvGrpSpPr>
        <p:grpSpPr bwMode="auto">
          <a:xfrm>
            <a:off x="6629400" y="4073525"/>
            <a:ext cx="341313" cy="484188"/>
            <a:chOff x="3972" y="2566"/>
            <a:chExt cx="215" cy="305"/>
          </a:xfrm>
        </p:grpSpPr>
        <p:graphicFrame>
          <p:nvGraphicFramePr>
            <p:cNvPr id="79910" name="Object 241"/>
            <p:cNvGraphicFramePr>
              <a:graphicFrameLocks noChangeAspect="1"/>
            </p:cNvGraphicFramePr>
            <p:nvPr/>
          </p:nvGraphicFramePr>
          <p:xfrm>
            <a:off x="3972" y="2576"/>
            <a:ext cx="215" cy="270"/>
          </p:xfrm>
          <a:graphic>
            <a:graphicData uri="http://schemas.openxmlformats.org/presentationml/2006/ole">
              <p:oleObj spid="_x0000_s578567" name="公式" r:id="rId9" imgW="164885" imgH="215619" progId="Equation.3">
                <p:embed/>
              </p:oleObj>
            </a:graphicData>
          </a:graphic>
        </p:graphicFrame>
        <p:sp>
          <p:nvSpPr>
            <p:cNvPr id="79990" name="Line 252"/>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5" name="Group 255"/>
          <p:cNvGrpSpPr>
            <a:grpSpLocks/>
          </p:cNvGrpSpPr>
          <p:nvPr/>
        </p:nvGrpSpPr>
        <p:grpSpPr bwMode="auto">
          <a:xfrm>
            <a:off x="6616700" y="5646738"/>
            <a:ext cx="366713" cy="484187"/>
            <a:chOff x="3964" y="2566"/>
            <a:chExt cx="231" cy="305"/>
          </a:xfrm>
        </p:grpSpPr>
        <p:graphicFrame>
          <p:nvGraphicFramePr>
            <p:cNvPr id="79909" name="Object 256"/>
            <p:cNvGraphicFramePr>
              <a:graphicFrameLocks noChangeAspect="1"/>
            </p:cNvGraphicFramePr>
            <p:nvPr/>
          </p:nvGraphicFramePr>
          <p:xfrm>
            <a:off x="3964" y="2576"/>
            <a:ext cx="231" cy="270"/>
          </p:xfrm>
          <a:graphic>
            <a:graphicData uri="http://schemas.openxmlformats.org/presentationml/2006/ole">
              <p:oleObj spid="_x0000_s578568" name="公式" r:id="rId10" imgW="177569" imgH="215619" progId="Equation.3">
                <p:embed/>
              </p:oleObj>
            </a:graphicData>
          </a:graphic>
        </p:graphicFrame>
        <p:sp>
          <p:nvSpPr>
            <p:cNvPr id="79989" name="Line 257"/>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6" name="Group 263"/>
          <p:cNvGrpSpPr>
            <a:grpSpLocks/>
          </p:cNvGrpSpPr>
          <p:nvPr/>
        </p:nvGrpSpPr>
        <p:grpSpPr bwMode="auto">
          <a:xfrm>
            <a:off x="6508750" y="4643438"/>
            <a:ext cx="523875" cy="479425"/>
            <a:chOff x="3896" y="2925"/>
            <a:chExt cx="330" cy="302"/>
          </a:xfrm>
        </p:grpSpPr>
        <p:sp>
          <p:nvSpPr>
            <p:cNvPr id="79988" name="Line 258"/>
            <p:cNvSpPr>
              <a:spLocks noChangeShapeType="1"/>
            </p:cNvSpPr>
            <p:nvPr/>
          </p:nvSpPr>
          <p:spPr bwMode="auto">
            <a:xfrm rot="-5400000">
              <a:off x="4074" y="3074"/>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9908" name="Object 262"/>
            <p:cNvGraphicFramePr>
              <a:graphicFrameLocks noChangeAspect="1"/>
            </p:cNvGraphicFramePr>
            <p:nvPr/>
          </p:nvGraphicFramePr>
          <p:xfrm>
            <a:off x="3896" y="2925"/>
            <a:ext cx="330" cy="302"/>
          </p:xfrm>
          <a:graphic>
            <a:graphicData uri="http://schemas.openxmlformats.org/presentationml/2006/ole">
              <p:oleObj spid="_x0000_s578569" name="公式" r:id="rId11" imgW="253890" imgH="241195" progId="Equation.3">
                <p:embed/>
              </p:oleObj>
            </a:graphicData>
          </a:graphic>
        </p:graphicFrame>
      </p:grpSp>
      <p:graphicFrame>
        <p:nvGraphicFramePr>
          <p:cNvPr id="194824" name="Object 264"/>
          <p:cNvGraphicFramePr>
            <a:graphicFrameLocks noChangeAspect="1"/>
          </p:cNvGraphicFramePr>
          <p:nvPr/>
        </p:nvGraphicFramePr>
        <p:xfrm>
          <a:off x="95250" y="1528763"/>
          <a:ext cx="1984375" cy="573087"/>
        </p:xfrm>
        <a:graphic>
          <a:graphicData uri="http://schemas.openxmlformats.org/presentationml/2006/ole">
            <p:oleObj spid="_x0000_s578570" name="公式" r:id="rId12" imgW="825500" imgH="241300" progId="Equation.3">
              <p:embed/>
            </p:oleObj>
          </a:graphicData>
        </a:graphic>
      </p:graphicFrame>
      <p:graphicFrame>
        <p:nvGraphicFramePr>
          <p:cNvPr id="194827" name="Object 267"/>
          <p:cNvGraphicFramePr>
            <a:graphicFrameLocks noChangeAspect="1"/>
          </p:cNvGraphicFramePr>
          <p:nvPr/>
        </p:nvGraphicFramePr>
        <p:xfrm>
          <a:off x="277813" y="2220913"/>
          <a:ext cx="1495425" cy="573087"/>
        </p:xfrm>
        <a:graphic>
          <a:graphicData uri="http://schemas.openxmlformats.org/presentationml/2006/ole">
            <p:oleObj spid="_x0000_s578571" name="公式" r:id="rId13" imgW="622030" imgH="241195" progId="Equation.3">
              <p:embed/>
            </p:oleObj>
          </a:graphicData>
        </a:graphic>
      </p:graphicFrame>
      <p:sp>
        <p:nvSpPr>
          <p:cNvPr id="194828" name="AutoShape 268"/>
          <p:cNvSpPr>
            <a:spLocks/>
          </p:cNvSpPr>
          <p:nvPr/>
        </p:nvSpPr>
        <p:spPr bwMode="auto">
          <a:xfrm>
            <a:off x="2152650" y="1785938"/>
            <a:ext cx="120650" cy="806450"/>
          </a:xfrm>
          <a:prstGeom prst="rightBrace">
            <a:avLst>
              <a:gd name="adj1" fmla="val 55702"/>
              <a:gd name="adj2" fmla="val 50000"/>
            </a:avLst>
          </a:prstGeom>
          <a:noFill/>
          <a:ln w="25400">
            <a:solidFill>
              <a:srgbClr val="FF0000"/>
            </a:solidFill>
            <a:round/>
            <a:headEnd/>
            <a:tailEnd/>
          </a:ln>
        </p:spPr>
        <p:txBody>
          <a:bodyPr wrap="none" anchor="ctr"/>
          <a:lstStyle/>
          <a:p>
            <a:endParaRPr lang="zh-CN" altLang="en-US"/>
          </a:p>
        </p:txBody>
      </p:sp>
      <p:graphicFrame>
        <p:nvGraphicFramePr>
          <p:cNvPr id="194829" name="Object 269"/>
          <p:cNvGraphicFramePr>
            <a:graphicFrameLocks noChangeAspect="1"/>
          </p:cNvGraphicFramePr>
          <p:nvPr/>
        </p:nvGraphicFramePr>
        <p:xfrm>
          <a:off x="2584450" y="1895475"/>
          <a:ext cx="1100138" cy="512763"/>
        </p:xfrm>
        <a:graphic>
          <a:graphicData uri="http://schemas.openxmlformats.org/presentationml/2006/ole">
            <p:oleObj spid="_x0000_s578572" name="公式" r:id="rId14" imgW="457002" imgH="215806" progId="Equation.3">
              <p:embed/>
            </p:oleObj>
          </a:graphicData>
        </a:graphic>
      </p:graphicFrame>
      <p:graphicFrame>
        <p:nvGraphicFramePr>
          <p:cNvPr id="194830" name="Object 270"/>
          <p:cNvGraphicFramePr>
            <a:graphicFrameLocks noChangeAspect="1"/>
          </p:cNvGraphicFramePr>
          <p:nvPr/>
        </p:nvGraphicFramePr>
        <p:xfrm>
          <a:off x="5876925" y="5002213"/>
          <a:ext cx="550863" cy="479425"/>
        </p:xfrm>
        <a:graphic>
          <a:graphicData uri="http://schemas.openxmlformats.org/presentationml/2006/ole">
            <p:oleObj spid="_x0000_s578573" name="公式" r:id="rId15" imgW="266469" imgH="241091" progId="Equation.3">
              <p:embed/>
            </p:oleObj>
          </a:graphicData>
        </a:graphic>
      </p:graphicFrame>
      <p:graphicFrame>
        <p:nvGraphicFramePr>
          <p:cNvPr id="194831" name="Object 271"/>
          <p:cNvGraphicFramePr>
            <a:graphicFrameLocks noChangeAspect="1"/>
          </p:cNvGraphicFramePr>
          <p:nvPr/>
        </p:nvGraphicFramePr>
        <p:xfrm>
          <a:off x="166688" y="2952750"/>
          <a:ext cx="2651125" cy="925513"/>
        </p:xfrm>
        <a:graphic>
          <a:graphicData uri="http://schemas.openxmlformats.org/presentationml/2006/ole">
            <p:oleObj spid="_x0000_s578574" name="公式" r:id="rId16" imgW="1256755" imgH="444307" progId="Equation.3">
              <p:embed/>
            </p:oleObj>
          </a:graphicData>
        </a:graphic>
      </p:graphicFrame>
      <p:sp>
        <p:nvSpPr>
          <p:cNvPr id="194832" name="Text Box 272"/>
          <p:cNvSpPr txBox="1">
            <a:spLocks noChangeArrowheads="1"/>
          </p:cNvSpPr>
          <p:nvPr/>
        </p:nvSpPr>
        <p:spPr bwMode="auto">
          <a:xfrm>
            <a:off x="2944813" y="3151188"/>
            <a:ext cx="2024062" cy="463550"/>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sz="2400"/>
              <a:t>与温度无关</a:t>
            </a:r>
          </a:p>
        </p:txBody>
      </p:sp>
      <p:graphicFrame>
        <p:nvGraphicFramePr>
          <p:cNvPr id="194835" name="Object 275"/>
          <p:cNvGraphicFramePr>
            <a:graphicFrameLocks noChangeAspect="1"/>
          </p:cNvGraphicFramePr>
          <p:nvPr/>
        </p:nvGraphicFramePr>
        <p:xfrm>
          <a:off x="68263" y="3984625"/>
          <a:ext cx="665162" cy="412750"/>
        </p:xfrm>
        <a:graphic>
          <a:graphicData uri="http://schemas.openxmlformats.org/presentationml/2006/ole">
            <p:oleObj spid="_x0000_s578575" name="公式" r:id="rId17" imgW="317225" imgH="203024" progId="Equation.3">
              <p:embed/>
            </p:oleObj>
          </a:graphicData>
        </a:graphic>
      </p:graphicFrame>
      <p:sp>
        <p:nvSpPr>
          <p:cNvPr id="194836" name="Freeform 276"/>
          <p:cNvSpPr>
            <a:spLocks/>
          </p:cNvSpPr>
          <p:nvPr/>
        </p:nvSpPr>
        <p:spPr bwMode="auto">
          <a:xfrm>
            <a:off x="693738" y="4025900"/>
            <a:ext cx="168275"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47" name="Line 287"/>
          <p:cNvSpPr>
            <a:spLocks noChangeShapeType="1"/>
          </p:cNvSpPr>
          <p:nvPr/>
        </p:nvSpPr>
        <p:spPr bwMode="auto">
          <a:xfrm flipV="1">
            <a:off x="982663" y="4227513"/>
            <a:ext cx="72707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48" name="Object 288"/>
          <p:cNvGraphicFramePr>
            <a:graphicFrameLocks noChangeAspect="1"/>
          </p:cNvGraphicFramePr>
          <p:nvPr/>
        </p:nvGraphicFramePr>
        <p:xfrm>
          <a:off x="1654175" y="3984625"/>
          <a:ext cx="1506538" cy="490538"/>
        </p:xfrm>
        <a:graphic>
          <a:graphicData uri="http://schemas.openxmlformats.org/presentationml/2006/ole">
            <p:oleObj spid="_x0000_s578576" name="公式" r:id="rId18" imgW="723586" imgH="241195" progId="Equation.3">
              <p:embed/>
            </p:oleObj>
          </a:graphicData>
        </a:graphic>
      </p:graphicFrame>
      <p:sp>
        <p:nvSpPr>
          <p:cNvPr id="194849" name="Freeform 289"/>
          <p:cNvSpPr>
            <a:spLocks/>
          </p:cNvSpPr>
          <p:nvPr/>
        </p:nvSpPr>
        <p:spPr bwMode="auto">
          <a:xfrm>
            <a:off x="3155950" y="4065588"/>
            <a:ext cx="166688"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aphicFrame>
        <p:nvGraphicFramePr>
          <p:cNvPr id="194851" name="Object 291"/>
          <p:cNvGraphicFramePr>
            <a:graphicFrameLocks noChangeAspect="1"/>
          </p:cNvGraphicFramePr>
          <p:nvPr/>
        </p:nvGraphicFramePr>
        <p:xfrm>
          <a:off x="7637463" y="4548188"/>
          <a:ext cx="525462" cy="479425"/>
        </p:xfrm>
        <a:graphic>
          <a:graphicData uri="http://schemas.openxmlformats.org/presentationml/2006/ole">
            <p:oleObj spid="_x0000_s578577" name="公式" r:id="rId19" imgW="253890" imgH="241195" progId="Equation.3">
              <p:embed/>
            </p:oleObj>
          </a:graphicData>
        </a:graphic>
      </p:graphicFrame>
      <p:sp>
        <p:nvSpPr>
          <p:cNvPr id="194852" name="Line 292"/>
          <p:cNvSpPr>
            <a:spLocks noChangeShapeType="1"/>
          </p:cNvSpPr>
          <p:nvPr/>
        </p:nvSpPr>
        <p:spPr bwMode="auto">
          <a:xfrm>
            <a:off x="7648575" y="4557713"/>
            <a:ext cx="0" cy="484187"/>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94854" name="Object 294"/>
          <p:cNvGraphicFramePr>
            <a:graphicFrameLocks noChangeAspect="1"/>
          </p:cNvGraphicFramePr>
          <p:nvPr/>
        </p:nvGraphicFramePr>
        <p:xfrm>
          <a:off x="7637463" y="5394325"/>
          <a:ext cx="525462" cy="479425"/>
        </p:xfrm>
        <a:graphic>
          <a:graphicData uri="http://schemas.openxmlformats.org/presentationml/2006/ole">
            <p:oleObj spid="_x0000_s578578" name="公式" r:id="rId20" imgW="253890" imgH="241195" progId="Equation.3">
              <p:embed/>
            </p:oleObj>
          </a:graphicData>
        </a:graphic>
      </p:graphicFrame>
      <p:sp>
        <p:nvSpPr>
          <p:cNvPr id="194855" name="Line 295"/>
          <p:cNvSpPr>
            <a:spLocks noChangeShapeType="1"/>
          </p:cNvSpPr>
          <p:nvPr/>
        </p:nvSpPr>
        <p:spPr bwMode="auto">
          <a:xfrm>
            <a:off x="7648575" y="5403850"/>
            <a:ext cx="0" cy="484188"/>
          </a:xfrm>
          <a:prstGeom prst="line">
            <a:avLst/>
          </a:prstGeom>
          <a:noFill/>
          <a:ln w="12700">
            <a:solidFill>
              <a:schemeClr val="tx1"/>
            </a:solidFill>
            <a:round/>
            <a:headEnd/>
            <a:tailEnd type="triangle" w="med" len="lg"/>
          </a:ln>
        </p:spPr>
        <p:txBody>
          <a:bodyPr/>
          <a:lstStyle/>
          <a:p>
            <a:endParaRPr lang="zh-CN" altLang="en-US"/>
          </a:p>
        </p:txBody>
      </p:sp>
      <p:sp>
        <p:nvSpPr>
          <p:cNvPr id="194856" name="Line 296"/>
          <p:cNvSpPr>
            <a:spLocks noChangeShapeType="1"/>
          </p:cNvSpPr>
          <p:nvPr/>
        </p:nvSpPr>
        <p:spPr bwMode="auto">
          <a:xfrm flipV="1">
            <a:off x="3322638" y="4267200"/>
            <a:ext cx="727075" cy="0"/>
          </a:xfrm>
          <a:prstGeom prst="line">
            <a:avLst/>
          </a:prstGeom>
          <a:noFill/>
          <a:ln w="12700">
            <a:solidFill>
              <a:schemeClr val="tx1"/>
            </a:solidFill>
            <a:round/>
            <a:headEnd/>
            <a:tailEnd type="triangle" w="med" len="med"/>
          </a:ln>
        </p:spPr>
        <p:txBody>
          <a:bodyPr/>
          <a:lstStyle/>
          <a:p>
            <a:endParaRPr lang="zh-CN" altLang="en-US"/>
          </a:p>
        </p:txBody>
      </p:sp>
      <p:sp>
        <p:nvSpPr>
          <p:cNvPr id="194875" name="Oval 315"/>
          <p:cNvSpPr>
            <a:spLocks noChangeArrowheads="1"/>
          </p:cNvSpPr>
          <p:nvPr/>
        </p:nvSpPr>
        <p:spPr bwMode="auto">
          <a:xfrm>
            <a:off x="7450138" y="56054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4877" name="Object 317"/>
          <p:cNvGraphicFramePr>
            <a:graphicFrameLocks noChangeAspect="1"/>
          </p:cNvGraphicFramePr>
          <p:nvPr/>
        </p:nvGraphicFramePr>
        <p:xfrm>
          <a:off x="7000875" y="5462588"/>
          <a:ext cx="476250" cy="425450"/>
        </p:xfrm>
        <a:graphic>
          <a:graphicData uri="http://schemas.openxmlformats.org/presentationml/2006/ole">
            <p:oleObj spid="_x0000_s578579" name="公式" r:id="rId21" imgW="266469" imgH="241091" progId="Equation.3">
              <p:embed/>
            </p:oleObj>
          </a:graphicData>
        </a:graphic>
      </p:graphicFrame>
      <p:graphicFrame>
        <p:nvGraphicFramePr>
          <p:cNvPr id="194884" name="Object 324"/>
          <p:cNvGraphicFramePr>
            <a:graphicFrameLocks noChangeAspect="1"/>
          </p:cNvGraphicFramePr>
          <p:nvPr/>
        </p:nvGraphicFramePr>
        <p:xfrm>
          <a:off x="3992563" y="4025900"/>
          <a:ext cx="476250" cy="423863"/>
        </p:xfrm>
        <a:graphic>
          <a:graphicData uri="http://schemas.openxmlformats.org/presentationml/2006/ole">
            <p:oleObj spid="_x0000_s578580" name="公式" r:id="rId22" imgW="266469" imgH="241091" progId="Equation.3">
              <p:embed/>
            </p:oleObj>
          </a:graphicData>
        </a:graphic>
      </p:graphicFrame>
      <p:sp>
        <p:nvSpPr>
          <p:cNvPr id="194885" name="Freeform 325"/>
          <p:cNvSpPr>
            <a:spLocks/>
          </p:cNvSpPr>
          <p:nvPr/>
        </p:nvSpPr>
        <p:spPr bwMode="auto">
          <a:xfrm>
            <a:off x="4451350" y="4025900"/>
            <a:ext cx="166688"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86" name="Line 326"/>
          <p:cNvSpPr>
            <a:spLocks noChangeShapeType="1"/>
          </p:cNvSpPr>
          <p:nvPr/>
        </p:nvSpPr>
        <p:spPr bwMode="auto">
          <a:xfrm>
            <a:off x="4935538" y="4308475"/>
            <a:ext cx="0" cy="725488"/>
          </a:xfrm>
          <a:prstGeom prst="line">
            <a:avLst/>
          </a:prstGeom>
          <a:noFill/>
          <a:ln w="12700">
            <a:solidFill>
              <a:schemeClr val="tx1"/>
            </a:solidFill>
            <a:round/>
            <a:headEnd/>
            <a:tailEnd/>
          </a:ln>
        </p:spPr>
        <p:txBody>
          <a:bodyPr/>
          <a:lstStyle/>
          <a:p>
            <a:endParaRPr lang="zh-CN" altLang="en-US"/>
          </a:p>
        </p:txBody>
      </p:sp>
      <p:sp>
        <p:nvSpPr>
          <p:cNvPr id="194887" name="Line 327"/>
          <p:cNvSpPr>
            <a:spLocks noChangeShapeType="1"/>
          </p:cNvSpPr>
          <p:nvPr/>
        </p:nvSpPr>
        <p:spPr bwMode="auto">
          <a:xfrm rot="10800000" flipV="1">
            <a:off x="4008438" y="5027613"/>
            <a:ext cx="92710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88" name="Object 328"/>
          <p:cNvGraphicFramePr>
            <a:graphicFrameLocks noChangeAspect="1"/>
          </p:cNvGraphicFramePr>
          <p:nvPr/>
        </p:nvGraphicFramePr>
        <p:xfrm>
          <a:off x="4087813" y="4603750"/>
          <a:ext cx="476250" cy="423863"/>
        </p:xfrm>
        <a:graphic>
          <a:graphicData uri="http://schemas.openxmlformats.org/presentationml/2006/ole">
            <p:oleObj spid="_x0000_s578581" name="公式" r:id="rId23" imgW="266469" imgH="241091" progId="Equation.3">
              <p:embed/>
            </p:oleObj>
          </a:graphicData>
        </a:graphic>
      </p:graphicFrame>
      <p:sp>
        <p:nvSpPr>
          <p:cNvPr id="194890" name="Line 330"/>
          <p:cNvSpPr>
            <a:spLocks noChangeShapeType="1"/>
          </p:cNvSpPr>
          <p:nvPr/>
        </p:nvSpPr>
        <p:spPr bwMode="auto">
          <a:xfrm>
            <a:off x="4451350" y="4784725"/>
            <a:ext cx="403225" cy="0"/>
          </a:xfrm>
          <a:prstGeom prst="line">
            <a:avLst/>
          </a:prstGeom>
          <a:noFill/>
          <a:ln w="25400">
            <a:solidFill>
              <a:srgbClr val="FF00FF"/>
            </a:solidFill>
            <a:round/>
            <a:headEnd/>
            <a:tailEnd type="triangle" w="med" len="lg"/>
          </a:ln>
        </p:spPr>
        <p:txBody>
          <a:bodyPr/>
          <a:lstStyle/>
          <a:p>
            <a:endParaRPr lang="zh-CN" altLang="en-US"/>
          </a:p>
        </p:txBody>
      </p:sp>
      <p:graphicFrame>
        <p:nvGraphicFramePr>
          <p:cNvPr id="194891" name="Object 331"/>
          <p:cNvGraphicFramePr>
            <a:graphicFrameLocks noChangeAspect="1"/>
          </p:cNvGraphicFramePr>
          <p:nvPr/>
        </p:nvGraphicFramePr>
        <p:xfrm>
          <a:off x="2190750" y="4778375"/>
          <a:ext cx="1590675" cy="423863"/>
        </p:xfrm>
        <a:graphic>
          <a:graphicData uri="http://schemas.openxmlformats.org/presentationml/2006/ole">
            <p:oleObj spid="_x0000_s578582" name="Equation" r:id="rId24" imgW="888614" imgH="241195" progId="Equation.DSMT4">
              <p:embed/>
            </p:oleObj>
          </a:graphicData>
        </a:graphic>
      </p:graphicFrame>
      <p:sp>
        <p:nvSpPr>
          <p:cNvPr id="194892" name="Freeform 332"/>
          <p:cNvSpPr>
            <a:spLocks/>
          </p:cNvSpPr>
          <p:nvPr/>
        </p:nvSpPr>
        <p:spPr bwMode="auto">
          <a:xfrm rot="10800000" flipH="1">
            <a:off x="3730625" y="4791075"/>
            <a:ext cx="157163"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93" name="Line 333"/>
          <p:cNvSpPr>
            <a:spLocks noChangeShapeType="1"/>
          </p:cNvSpPr>
          <p:nvPr/>
        </p:nvSpPr>
        <p:spPr bwMode="auto">
          <a:xfrm flipH="1">
            <a:off x="4652963" y="4308475"/>
            <a:ext cx="282575" cy="0"/>
          </a:xfrm>
          <a:prstGeom prst="line">
            <a:avLst/>
          </a:prstGeom>
          <a:noFill/>
          <a:ln w="12700">
            <a:solidFill>
              <a:schemeClr val="tx1"/>
            </a:solidFill>
            <a:round/>
            <a:headEnd/>
            <a:tailEnd/>
          </a:ln>
        </p:spPr>
        <p:txBody>
          <a:bodyPr/>
          <a:lstStyle/>
          <a:p>
            <a:endParaRPr lang="zh-CN" altLang="en-US"/>
          </a:p>
        </p:txBody>
      </p:sp>
      <p:sp>
        <p:nvSpPr>
          <p:cNvPr id="194894" name="Line 334"/>
          <p:cNvSpPr>
            <a:spLocks noChangeShapeType="1"/>
          </p:cNvSpPr>
          <p:nvPr/>
        </p:nvSpPr>
        <p:spPr bwMode="auto">
          <a:xfrm rot="10800000" flipV="1">
            <a:off x="1516063" y="4976813"/>
            <a:ext cx="76517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95" name="Object 335"/>
          <p:cNvGraphicFramePr>
            <a:graphicFrameLocks noChangeAspect="1"/>
          </p:cNvGraphicFramePr>
          <p:nvPr/>
        </p:nvGraphicFramePr>
        <p:xfrm>
          <a:off x="127000" y="4738688"/>
          <a:ext cx="1268413" cy="490537"/>
        </p:xfrm>
        <a:graphic>
          <a:graphicData uri="http://schemas.openxmlformats.org/presentationml/2006/ole">
            <p:oleObj spid="_x0000_s578583" name="公式" r:id="rId25" imgW="609336" imgH="241195" progId="Equation.3">
              <p:embed/>
            </p:oleObj>
          </a:graphicData>
        </a:graphic>
      </p:graphicFrame>
      <p:sp>
        <p:nvSpPr>
          <p:cNvPr id="194896" name="Freeform 336"/>
          <p:cNvSpPr>
            <a:spLocks/>
          </p:cNvSpPr>
          <p:nvPr/>
        </p:nvSpPr>
        <p:spPr bwMode="auto">
          <a:xfrm rot="10800000" flipH="1">
            <a:off x="1277938" y="4778375"/>
            <a:ext cx="157162"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pSp>
        <p:nvGrpSpPr>
          <p:cNvPr id="7" name="Group 341"/>
          <p:cNvGrpSpPr>
            <a:grpSpLocks/>
          </p:cNvGrpSpPr>
          <p:nvPr/>
        </p:nvGrpSpPr>
        <p:grpSpPr bwMode="auto">
          <a:xfrm>
            <a:off x="3895725" y="1588"/>
            <a:ext cx="5232400" cy="3675062"/>
            <a:chOff x="2404" y="226"/>
            <a:chExt cx="3296" cy="2315"/>
          </a:xfrm>
        </p:grpSpPr>
        <p:sp>
          <p:nvSpPr>
            <p:cNvPr id="79945" name="Line 342"/>
            <p:cNvSpPr>
              <a:spLocks noChangeShapeType="1"/>
            </p:cNvSpPr>
            <p:nvPr/>
          </p:nvSpPr>
          <p:spPr bwMode="auto">
            <a:xfrm>
              <a:off x="4476" y="2123"/>
              <a:ext cx="0" cy="152"/>
            </a:xfrm>
            <a:prstGeom prst="line">
              <a:avLst/>
            </a:prstGeom>
            <a:noFill/>
            <a:ln w="12700">
              <a:solidFill>
                <a:schemeClr val="tx1"/>
              </a:solidFill>
              <a:round/>
              <a:headEnd/>
              <a:tailEnd/>
            </a:ln>
          </p:spPr>
          <p:txBody>
            <a:bodyPr/>
            <a:lstStyle/>
            <a:p>
              <a:endParaRPr lang="zh-CN" altLang="en-US"/>
            </a:p>
          </p:txBody>
        </p:sp>
        <p:sp>
          <p:nvSpPr>
            <p:cNvPr id="79946" name="Oval 343"/>
            <p:cNvSpPr>
              <a:spLocks noChangeArrowheads="1"/>
            </p:cNvSpPr>
            <p:nvPr/>
          </p:nvSpPr>
          <p:spPr bwMode="auto">
            <a:xfrm>
              <a:off x="4442" y="20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79888" name="Object 344"/>
            <p:cNvGraphicFramePr>
              <a:graphicFrameLocks noChangeAspect="1"/>
            </p:cNvGraphicFramePr>
            <p:nvPr/>
          </p:nvGraphicFramePr>
          <p:xfrm>
            <a:off x="5101" y="1453"/>
            <a:ext cx="243" cy="239"/>
          </p:xfrm>
          <a:graphic>
            <a:graphicData uri="http://schemas.openxmlformats.org/presentationml/2006/ole">
              <p:oleObj spid="_x0000_s578584" name="公式" r:id="rId26" imgW="215619" imgH="215619" progId="Equation.3">
                <p:embed/>
              </p:oleObj>
            </a:graphicData>
          </a:graphic>
        </p:graphicFrame>
        <p:sp>
          <p:nvSpPr>
            <p:cNvPr id="79947" name="Line 345"/>
            <p:cNvSpPr>
              <a:spLocks noChangeShapeType="1"/>
            </p:cNvSpPr>
            <p:nvPr/>
          </p:nvSpPr>
          <p:spPr bwMode="auto">
            <a:xfrm>
              <a:off x="4401" y="2275"/>
              <a:ext cx="152" cy="0"/>
            </a:xfrm>
            <a:prstGeom prst="line">
              <a:avLst/>
            </a:prstGeom>
            <a:noFill/>
            <a:ln w="38100">
              <a:solidFill>
                <a:schemeClr val="tx1"/>
              </a:solidFill>
              <a:round/>
              <a:headEnd/>
              <a:tailEnd/>
            </a:ln>
          </p:spPr>
          <p:txBody>
            <a:bodyPr/>
            <a:lstStyle/>
            <a:p>
              <a:endParaRPr lang="zh-CN" altLang="en-US"/>
            </a:p>
          </p:txBody>
        </p:sp>
        <p:sp>
          <p:nvSpPr>
            <p:cNvPr id="79948" name="Line 346"/>
            <p:cNvSpPr>
              <a:spLocks noChangeShapeType="1"/>
            </p:cNvSpPr>
            <p:nvPr/>
          </p:nvSpPr>
          <p:spPr bwMode="auto">
            <a:xfrm flipH="1">
              <a:off x="3363" y="1345"/>
              <a:ext cx="898" cy="0"/>
            </a:xfrm>
            <a:prstGeom prst="line">
              <a:avLst/>
            </a:prstGeom>
            <a:noFill/>
            <a:ln w="12700">
              <a:solidFill>
                <a:schemeClr val="tx1"/>
              </a:solidFill>
              <a:round/>
              <a:headEnd/>
              <a:tailEnd/>
            </a:ln>
          </p:spPr>
          <p:txBody>
            <a:bodyPr/>
            <a:lstStyle/>
            <a:p>
              <a:endParaRPr lang="zh-CN" altLang="en-US"/>
            </a:p>
          </p:txBody>
        </p:sp>
        <p:sp>
          <p:nvSpPr>
            <p:cNvPr id="79949" name="Line 347"/>
            <p:cNvSpPr>
              <a:spLocks noChangeShapeType="1"/>
            </p:cNvSpPr>
            <p:nvPr/>
          </p:nvSpPr>
          <p:spPr bwMode="auto">
            <a:xfrm flipV="1">
              <a:off x="4479" y="455"/>
              <a:ext cx="0" cy="730"/>
            </a:xfrm>
            <a:prstGeom prst="line">
              <a:avLst/>
            </a:prstGeom>
            <a:noFill/>
            <a:ln w="12700">
              <a:solidFill>
                <a:schemeClr val="tx1"/>
              </a:solidFill>
              <a:round/>
              <a:headEnd/>
              <a:tailEnd/>
            </a:ln>
          </p:spPr>
          <p:txBody>
            <a:bodyPr/>
            <a:lstStyle/>
            <a:p>
              <a:endParaRPr lang="zh-CN" altLang="en-US"/>
            </a:p>
          </p:txBody>
        </p:sp>
        <p:grpSp>
          <p:nvGrpSpPr>
            <p:cNvPr id="8" name="Group 348"/>
            <p:cNvGrpSpPr>
              <a:grpSpLocks/>
            </p:cNvGrpSpPr>
            <p:nvPr/>
          </p:nvGrpSpPr>
          <p:grpSpPr bwMode="auto">
            <a:xfrm>
              <a:off x="4261" y="1166"/>
              <a:ext cx="218" cy="366"/>
              <a:chOff x="2589" y="2584"/>
              <a:chExt cx="218" cy="366"/>
            </a:xfrm>
          </p:grpSpPr>
          <p:sp>
            <p:nvSpPr>
              <p:cNvPr id="79985" name="Line 34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9986" name="Line 350"/>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9987" name="Line 351"/>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9951" name="Line 352"/>
            <p:cNvSpPr>
              <a:spLocks noChangeShapeType="1"/>
            </p:cNvSpPr>
            <p:nvPr/>
          </p:nvSpPr>
          <p:spPr bwMode="auto">
            <a:xfrm>
              <a:off x="2804" y="2125"/>
              <a:ext cx="2611" cy="0"/>
            </a:xfrm>
            <a:prstGeom prst="line">
              <a:avLst/>
            </a:prstGeom>
            <a:noFill/>
            <a:ln w="12700">
              <a:solidFill>
                <a:schemeClr val="tx1"/>
              </a:solidFill>
              <a:round/>
              <a:headEnd/>
              <a:tailEnd/>
            </a:ln>
          </p:spPr>
          <p:txBody>
            <a:bodyPr/>
            <a:lstStyle/>
            <a:p>
              <a:endParaRPr lang="zh-CN" altLang="en-US"/>
            </a:p>
          </p:txBody>
        </p:sp>
        <p:sp>
          <p:nvSpPr>
            <p:cNvPr id="79952" name="Line 353"/>
            <p:cNvSpPr>
              <a:spLocks noChangeShapeType="1"/>
            </p:cNvSpPr>
            <p:nvPr/>
          </p:nvSpPr>
          <p:spPr bwMode="auto">
            <a:xfrm>
              <a:off x="3803" y="455"/>
              <a:ext cx="1245" cy="0"/>
            </a:xfrm>
            <a:prstGeom prst="line">
              <a:avLst/>
            </a:prstGeom>
            <a:noFill/>
            <a:ln w="12700">
              <a:solidFill>
                <a:schemeClr val="tx1"/>
              </a:solidFill>
              <a:round/>
              <a:headEnd/>
              <a:tailEnd/>
            </a:ln>
          </p:spPr>
          <p:txBody>
            <a:bodyPr/>
            <a:lstStyle/>
            <a:p>
              <a:endParaRPr lang="zh-CN" altLang="en-US"/>
            </a:p>
          </p:txBody>
        </p:sp>
        <p:sp>
          <p:nvSpPr>
            <p:cNvPr id="79953" name="Line 354"/>
            <p:cNvSpPr>
              <a:spLocks noChangeShapeType="1"/>
            </p:cNvSpPr>
            <p:nvPr/>
          </p:nvSpPr>
          <p:spPr bwMode="auto">
            <a:xfrm flipV="1">
              <a:off x="4482" y="1533"/>
              <a:ext cx="0" cy="598"/>
            </a:xfrm>
            <a:prstGeom prst="line">
              <a:avLst/>
            </a:prstGeom>
            <a:noFill/>
            <a:ln w="12700">
              <a:solidFill>
                <a:schemeClr val="tx1"/>
              </a:solidFill>
              <a:round/>
              <a:headEnd/>
              <a:tailEnd/>
            </a:ln>
          </p:spPr>
          <p:txBody>
            <a:bodyPr/>
            <a:lstStyle/>
            <a:p>
              <a:endParaRPr lang="zh-CN" altLang="en-US"/>
            </a:p>
          </p:txBody>
        </p:sp>
        <p:sp>
          <p:nvSpPr>
            <p:cNvPr id="79954" name="Line 355"/>
            <p:cNvSpPr>
              <a:spLocks noChangeShapeType="1"/>
            </p:cNvSpPr>
            <p:nvPr/>
          </p:nvSpPr>
          <p:spPr bwMode="auto">
            <a:xfrm flipV="1">
              <a:off x="5416" y="1040"/>
              <a:ext cx="0" cy="1085"/>
            </a:xfrm>
            <a:prstGeom prst="line">
              <a:avLst/>
            </a:prstGeom>
            <a:noFill/>
            <a:ln w="12700">
              <a:solidFill>
                <a:schemeClr val="tx1"/>
              </a:solidFill>
              <a:round/>
              <a:headEnd/>
              <a:tailEnd/>
            </a:ln>
          </p:spPr>
          <p:txBody>
            <a:bodyPr/>
            <a:lstStyle/>
            <a:p>
              <a:endParaRPr lang="zh-CN" altLang="en-US"/>
            </a:p>
          </p:txBody>
        </p:sp>
        <p:sp>
          <p:nvSpPr>
            <p:cNvPr id="79955" name="Line 356"/>
            <p:cNvSpPr>
              <a:spLocks noChangeShapeType="1"/>
            </p:cNvSpPr>
            <p:nvPr/>
          </p:nvSpPr>
          <p:spPr bwMode="auto">
            <a:xfrm flipV="1">
              <a:off x="3801" y="455"/>
              <a:ext cx="0" cy="890"/>
            </a:xfrm>
            <a:prstGeom prst="line">
              <a:avLst/>
            </a:prstGeom>
            <a:noFill/>
            <a:ln w="12700">
              <a:solidFill>
                <a:schemeClr val="tx1"/>
              </a:solidFill>
              <a:round/>
              <a:headEnd/>
              <a:tailEnd/>
            </a:ln>
          </p:spPr>
          <p:txBody>
            <a:bodyPr/>
            <a:lstStyle/>
            <a:p>
              <a:endParaRPr lang="zh-CN" altLang="en-US"/>
            </a:p>
          </p:txBody>
        </p:sp>
        <p:sp>
          <p:nvSpPr>
            <p:cNvPr id="79956" name="Line 357"/>
            <p:cNvSpPr>
              <a:spLocks noChangeShapeType="1"/>
            </p:cNvSpPr>
            <p:nvPr/>
          </p:nvSpPr>
          <p:spPr bwMode="auto">
            <a:xfrm>
              <a:off x="2797" y="1345"/>
              <a:ext cx="0" cy="584"/>
            </a:xfrm>
            <a:prstGeom prst="line">
              <a:avLst/>
            </a:prstGeom>
            <a:noFill/>
            <a:ln w="12700">
              <a:solidFill>
                <a:schemeClr val="tx1"/>
              </a:solidFill>
              <a:round/>
              <a:headEnd/>
              <a:tailEnd/>
            </a:ln>
          </p:spPr>
          <p:txBody>
            <a:bodyPr/>
            <a:lstStyle/>
            <a:p>
              <a:endParaRPr lang="zh-CN" altLang="en-US"/>
            </a:p>
          </p:txBody>
        </p:sp>
        <p:sp>
          <p:nvSpPr>
            <p:cNvPr id="79957" name="Rectangle 358"/>
            <p:cNvSpPr>
              <a:spLocks noChangeArrowheads="1"/>
            </p:cNvSpPr>
            <p:nvPr/>
          </p:nvSpPr>
          <p:spPr bwMode="auto">
            <a:xfrm>
              <a:off x="3744" y="7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889" name="Object 359"/>
            <p:cNvGraphicFramePr>
              <a:graphicFrameLocks noChangeAspect="1"/>
            </p:cNvGraphicFramePr>
            <p:nvPr/>
          </p:nvGraphicFramePr>
          <p:xfrm>
            <a:off x="3446" y="741"/>
            <a:ext cx="272" cy="253"/>
          </p:xfrm>
          <a:graphic>
            <a:graphicData uri="http://schemas.openxmlformats.org/presentationml/2006/ole">
              <p:oleObj spid="_x0000_s578585" name="公式" r:id="rId27" imgW="241300" imgH="228600" progId="Equation.3">
                <p:embed/>
              </p:oleObj>
            </a:graphicData>
          </a:graphic>
        </p:graphicFrame>
        <p:sp>
          <p:nvSpPr>
            <p:cNvPr id="79958" name="Line 360"/>
            <p:cNvSpPr>
              <a:spLocks noChangeShapeType="1"/>
            </p:cNvSpPr>
            <p:nvPr/>
          </p:nvSpPr>
          <p:spPr bwMode="auto">
            <a:xfrm>
              <a:off x="2797" y="1940"/>
              <a:ext cx="0" cy="191"/>
            </a:xfrm>
            <a:prstGeom prst="line">
              <a:avLst/>
            </a:prstGeom>
            <a:noFill/>
            <a:ln w="12700">
              <a:solidFill>
                <a:schemeClr val="tx1"/>
              </a:solidFill>
              <a:round/>
              <a:headEnd/>
              <a:tailEnd/>
            </a:ln>
          </p:spPr>
          <p:txBody>
            <a:bodyPr/>
            <a:lstStyle/>
            <a:p>
              <a:endParaRPr lang="zh-CN" altLang="en-US"/>
            </a:p>
          </p:txBody>
        </p:sp>
        <p:sp>
          <p:nvSpPr>
            <p:cNvPr id="79959" name="Rectangle 361"/>
            <p:cNvSpPr>
              <a:spLocks noChangeArrowheads="1"/>
            </p:cNvSpPr>
            <p:nvPr/>
          </p:nvSpPr>
          <p:spPr bwMode="auto">
            <a:xfrm>
              <a:off x="5360" y="143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 name="Group 362"/>
            <p:cNvGrpSpPr>
              <a:grpSpLocks/>
            </p:cNvGrpSpPr>
            <p:nvPr/>
          </p:nvGrpSpPr>
          <p:grpSpPr bwMode="auto">
            <a:xfrm>
              <a:off x="2404" y="1689"/>
              <a:ext cx="524" cy="443"/>
              <a:chOff x="865" y="2535"/>
              <a:chExt cx="524" cy="443"/>
            </a:xfrm>
          </p:grpSpPr>
          <p:graphicFrame>
            <p:nvGraphicFramePr>
              <p:cNvPr id="79905" name="Object 363"/>
              <p:cNvGraphicFramePr>
                <a:graphicFrameLocks noChangeAspect="1"/>
              </p:cNvGraphicFramePr>
              <p:nvPr/>
            </p:nvGraphicFramePr>
            <p:xfrm>
              <a:off x="1021" y="2535"/>
              <a:ext cx="157" cy="158"/>
            </p:xfrm>
            <a:graphic>
              <a:graphicData uri="http://schemas.openxmlformats.org/presentationml/2006/ole">
                <p:oleObj spid="_x0000_s578586" name="公式" r:id="rId28" imgW="139700" imgH="139700" progId="Equation.3">
                  <p:embed/>
                </p:oleObj>
              </a:graphicData>
            </a:graphic>
          </p:graphicFrame>
          <p:graphicFrame>
            <p:nvGraphicFramePr>
              <p:cNvPr id="79906" name="Object 364"/>
              <p:cNvGraphicFramePr>
                <a:graphicFrameLocks noChangeAspect="1"/>
              </p:cNvGraphicFramePr>
              <p:nvPr/>
            </p:nvGraphicFramePr>
            <p:xfrm>
              <a:off x="1008" y="2889"/>
              <a:ext cx="158" cy="89"/>
            </p:xfrm>
            <a:graphic>
              <a:graphicData uri="http://schemas.openxmlformats.org/presentationml/2006/ole">
                <p:oleObj spid="_x0000_s578587" name="公式" r:id="rId29" imgW="139518" imgH="76101" progId="Equation.3">
                  <p:embed/>
                </p:oleObj>
              </a:graphicData>
            </a:graphic>
          </p:graphicFrame>
          <p:graphicFrame>
            <p:nvGraphicFramePr>
              <p:cNvPr id="79907" name="Object 365"/>
              <p:cNvGraphicFramePr>
                <a:graphicFrameLocks noChangeAspect="1"/>
              </p:cNvGraphicFramePr>
              <p:nvPr/>
            </p:nvGraphicFramePr>
            <p:xfrm>
              <a:off x="865" y="2636"/>
              <a:ext cx="172" cy="253"/>
            </p:xfrm>
            <a:graphic>
              <a:graphicData uri="http://schemas.openxmlformats.org/presentationml/2006/ole">
                <p:oleObj spid="_x0000_s578588" name="公式" r:id="rId30" imgW="152334" imgH="228501" progId="Equation.3">
                  <p:embed/>
                </p:oleObj>
              </a:graphicData>
            </a:graphic>
          </p:graphicFrame>
          <p:grpSp>
            <p:nvGrpSpPr>
              <p:cNvPr id="10" name="Group 366"/>
              <p:cNvGrpSpPr>
                <a:grpSpLocks/>
              </p:cNvGrpSpPr>
              <p:nvPr/>
            </p:nvGrpSpPr>
            <p:grpSpPr bwMode="auto">
              <a:xfrm>
                <a:off x="1120" y="2648"/>
                <a:ext cx="269" cy="268"/>
                <a:chOff x="144" y="3216"/>
                <a:chExt cx="240" cy="240"/>
              </a:xfrm>
            </p:grpSpPr>
            <p:sp>
              <p:nvSpPr>
                <p:cNvPr id="79983" name="Oval 36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9984" name="Line 36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79961" name="Text Box 369"/>
            <p:cNvSpPr txBox="1">
              <a:spLocks noChangeArrowheads="1"/>
            </p:cNvSpPr>
            <p:nvPr/>
          </p:nvSpPr>
          <p:spPr bwMode="auto">
            <a:xfrm>
              <a:off x="3312" y="2310"/>
              <a:ext cx="1778"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基极分压式射极偏置电路</a:t>
              </a:r>
            </a:p>
          </p:txBody>
        </p:sp>
        <p:graphicFrame>
          <p:nvGraphicFramePr>
            <p:cNvPr id="79890" name="Object 370"/>
            <p:cNvGraphicFramePr>
              <a:graphicFrameLocks noChangeAspect="1"/>
            </p:cNvGraphicFramePr>
            <p:nvPr/>
          </p:nvGraphicFramePr>
          <p:xfrm>
            <a:off x="5065" y="226"/>
            <a:ext cx="330" cy="285"/>
          </p:xfrm>
          <a:graphic>
            <a:graphicData uri="http://schemas.openxmlformats.org/presentationml/2006/ole">
              <p:oleObj spid="_x0000_s578589" name="公式" r:id="rId31" imgW="253890" imgH="228501" progId="Equation.3">
                <p:embed/>
              </p:oleObj>
            </a:graphicData>
          </a:graphic>
        </p:graphicFrame>
        <p:grpSp>
          <p:nvGrpSpPr>
            <p:cNvPr id="11" name="Group 371"/>
            <p:cNvGrpSpPr>
              <a:grpSpLocks/>
            </p:cNvGrpSpPr>
            <p:nvPr/>
          </p:nvGrpSpPr>
          <p:grpSpPr bwMode="auto">
            <a:xfrm>
              <a:off x="2520" y="1421"/>
              <a:ext cx="335" cy="279"/>
              <a:chOff x="2855" y="1195"/>
              <a:chExt cx="335" cy="279"/>
            </a:xfrm>
          </p:grpSpPr>
          <p:sp>
            <p:nvSpPr>
              <p:cNvPr id="79981" name="Rectangle 372"/>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4" name="Object 373"/>
              <p:cNvGraphicFramePr>
                <a:graphicFrameLocks noChangeAspect="1"/>
              </p:cNvGraphicFramePr>
              <p:nvPr/>
            </p:nvGraphicFramePr>
            <p:xfrm>
              <a:off x="2855" y="1195"/>
              <a:ext cx="215" cy="253"/>
            </p:xfrm>
            <a:graphic>
              <a:graphicData uri="http://schemas.openxmlformats.org/presentationml/2006/ole">
                <p:oleObj spid="_x0000_s578590" name="公式" r:id="rId32" imgW="190500" imgH="228600" progId="Equation.3">
                  <p:embed/>
                </p:oleObj>
              </a:graphicData>
            </a:graphic>
          </p:graphicFrame>
        </p:grpSp>
        <p:graphicFrame>
          <p:nvGraphicFramePr>
            <p:cNvPr id="79891" name="Object 374"/>
            <p:cNvGraphicFramePr>
              <a:graphicFrameLocks noChangeAspect="1"/>
            </p:cNvGraphicFramePr>
            <p:nvPr/>
          </p:nvGraphicFramePr>
          <p:xfrm>
            <a:off x="2947" y="1345"/>
            <a:ext cx="178" cy="171"/>
          </p:xfrm>
          <a:graphic>
            <a:graphicData uri="http://schemas.openxmlformats.org/presentationml/2006/ole">
              <p:oleObj spid="_x0000_s578591" name="公式" r:id="rId33" imgW="139700" imgH="139700" progId="Equation.3">
                <p:embed/>
              </p:oleObj>
            </a:graphicData>
          </a:graphic>
        </p:graphicFrame>
        <p:graphicFrame>
          <p:nvGraphicFramePr>
            <p:cNvPr id="79892" name="Object 375"/>
            <p:cNvGraphicFramePr>
              <a:graphicFrameLocks noChangeAspect="1"/>
            </p:cNvGraphicFramePr>
            <p:nvPr/>
          </p:nvGraphicFramePr>
          <p:xfrm>
            <a:off x="2947" y="2000"/>
            <a:ext cx="153" cy="81"/>
          </p:xfrm>
          <a:graphic>
            <a:graphicData uri="http://schemas.openxmlformats.org/presentationml/2006/ole">
              <p:oleObj spid="_x0000_s578592" name="公式" r:id="rId34" imgW="139518" imgH="76101" progId="Equation.3">
                <p:embed/>
              </p:oleObj>
            </a:graphicData>
          </a:graphic>
        </p:graphicFrame>
        <p:graphicFrame>
          <p:nvGraphicFramePr>
            <p:cNvPr id="79893" name="Object 376"/>
            <p:cNvGraphicFramePr>
              <a:graphicFrameLocks noChangeAspect="1"/>
            </p:cNvGraphicFramePr>
            <p:nvPr/>
          </p:nvGraphicFramePr>
          <p:xfrm>
            <a:off x="2937" y="1584"/>
            <a:ext cx="198" cy="269"/>
          </p:xfrm>
          <a:graphic>
            <a:graphicData uri="http://schemas.openxmlformats.org/presentationml/2006/ole">
              <p:oleObj spid="_x0000_s578593" name="公式" r:id="rId35" imgW="152268" imgH="215713" progId="Equation.3">
                <p:embed/>
              </p:oleObj>
            </a:graphicData>
          </a:graphic>
        </p:graphicFrame>
        <p:grpSp>
          <p:nvGrpSpPr>
            <p:cNvPr id="12" name="Group 377"/>
            <p:cNvGrpSpPr>
              <a:grpSpLocks/>
            </p:cNvGrpSpPr>
            <p:nvPr/>
          </p:nvGrpSpPr>
          <p:grpSpPr bwMode="auto">
            <a:xfrm>
              <a:off x="3261" y="1227"/>
              <a:ext cx="109" cy="225"/>
              <a:chOff x="2616" y="2928"/>
              <a:chExt cx="120" cy="240"/>
            </a:xfrm>
          </p:grpSpPr>
          <p:sp>
            <p:nvSpPr>
              <p:cNvPr id="79979" name="Line 378"/>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79980" name="Line 379"/>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79894" name="Object 380"/>
            <p:cNvGraphicFramePr>
              <a:graphicFrameLocks noChangeAspect="1"/>
            </p:cNvGraphicFramePr>
            <p:nvPr/>
          </p:nvGraphicFramePr>
          <p:xfrm>
            <a:off x="3159" y="941"/>
            <a:ext cx="284" cy="278"/>
          </p:xfrm>
          <a:graphic>
            <a:graphicData uri="http://schemas.openxmlformats.org/presentationml/2006/ole">
              <p:oleObj spid="_x0000_s578594" name="公式" r:id="rId36" imgW="241300" imgH="228600" progId="Equation.3">
                <p:embed/>
              </p:oleObj>
            </a:graphicData>
          </a:graphic>
        </p:graphicFrame>
        <p:sp>
          <p:nvSpPr>
            <p:cNvPr id="79964" name="Line 381"/>
            <p:cNvSpPr>
              <a:spLocks noChangeShapeType="1"/>
            </p:cNvSpPr>
            <p:nvPr/>
          </p:nvSpPr>
          <p:spPr bwMode="auto">
            <a:xfrm>
              <a:off x="2805" y="1345"/>
              <a:ext cx="456" cy="0"/>
            </a:xfrm>
            <a:prstGeom prst="line">
              <a:avLst/>
            </a:prstGeom>
            <a:noFill/>
            <a:ln w="12700">
              <a:solidFill>
                <a:schemeClr val="tx1"/>
              </a:solidFill>
              <a:round/>
              <a:headEnd/>
              <a:tailEnd/>
            </a:ln>
          </p:spPr>
          <p:txBody>
            <a:bodyPr/>
            <a:lstStyle/>
            <a:p>
              <a:endParaRPr lang="zh-CN" altLang="en-US"/>
            </a:p>
          </p:txBody>
        </p:sp>
        <p:graphicFrame>
          <p:nvGraphicFramePr>
            <p:cNvPr id="79895" name="Object 382"/>
            <p:cNvGraphicFramePr>
              <a:graphicFrameLocks noChangeAspect="1"/>
            </p:cNvGraphicFramePr>
            <p:nvPr/>
          </p:nvGraphicFramePr>
          <p:xfrm>
            <a:off x="3388" y="1167"/>
            <a:ext cx="178" cy="171"/>
          </p:xfrm>
          <a:graphic>
            <a:graphicData uri="http://schemas.openxmlformats.org/presentationml/2006/ole">
              <p:oleObj spid="_x0000_s578595" name="公式" r:id="rId37" imgW="139700" imgH="139700" progId="Equation.3">
                <p:embed/>
              </p:oleObj>
            </a:graphicData>
          </a:graphic>
        </p:graphicFrame>
        <p:sp>
          <p:nvSpPr>
            <p:cNvPr id="79965" name="Oval 383"/>
            <p:cNvSpPr>
              <a:spLocks noChangeArrowheads="1"/>
            </p:cNvSpPr>
            <p:nvPr/>
          </p:nvSpPr>
          <p:spPr bwMode="auto">
            <a:xfrm>
              <a:off x="3775" y="13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66" name="Oval 384"/>
            <p:cNvSpPr>
              <a:spLocks noChangeArrowheads="1"/>
            </p:cNvSpPr>
            <p:nvPr/>
          </p:nvSpPr>
          <p:spPr bwMode="auto">
            <a:xfrm>
              <a:off x="4447" y="4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67" name="Rectangle 385"/>
            <p:cNvSpPr>
              <a:spLocks noChangeArrowheads="1"/>
            </p:cNvSpPr>
            <p:nvPr/>
          </p:nvSpPr>
          <p:spPr bwMode="auto">
            <a:xfrm>
              <a:off x="4424" y="6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896" name="Object 386"/>
            <p:cNvGraphicFramePr>
              <a:graphicFrameLocks noChangeAspect="1"/>
            </p:cNvGraphicFramePr>
            <p:nvPr/>
          </p:nvGraphicFramePr>
          <p:xfrm>
            <a:off x="4182" y="506"/>
            <a:ext cx="215" cy="253"/>
          </p:xfrm>
          <a:graphic>
            <a:graphicData uri="http://schemas.openxmlformats.org/presentationml/2006/ole">
              <p:oleObj spid="_x0000_s578596" name="公式" r:id="rId38" imgW="190500" imgH="228600" progId="Equation.3">
                <p:embed/>
              </p:oleObj>
            </a:graphicData>
          </a:graphic>
        </p:graphicFrame>
        <p:sp>
          <p:nvSpPr>
            <p:cNvPr id="79968" name="Oval 387"/>
            <p:cNvSpPr>
              <a:spLocks noChangeArrowheads="1"/>
            </p:cNvSpPr>
            <p:nvPr/>
          </p:nvSpPr>
          <p:spPr bwMode="auto">
            <a:xfrm>
              <a:off x="4447" y="10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3" name="Group 388"/>
            <p:cNvGrpSpPr>
              <a:grpSpLocks/>
            </p:cNvGrpSpPr>
            <p:nvPr/>
          </p:nvGrpSpPr>
          <p:grpSpPr bwMode="auto">
            <a:xfrm>
              <a:off x="4829" y="922"/>
              <a:ext cx="109" cy="225"/>
              <a:chOff x="2616" y="2928"/>
              <a:chExt cx="120" cy="240"/>
            </a:xfrm>
          </p:grpSpPr>
          <p:sp>
            <p:nvSpPr>
              <p:cNvPr id="79977" name="Line 38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79978" name="Line 39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79970" name="Line 391"/>
            <p:cNvSpPr>
              <a:spLocks noChangeShapeType="1"/>
            </p:cNvSpPr>
            <p:nvPr/>
          </p:nvSpPr>
          <p:spPr bwMode="auto">
            <a:xfrm>
              <a:off x="4480" y="1040"/>
              <a:ext cx="356" cy="0"/>
            </a:xfrm>
            <a:prstGeom prst="line">
              <a:avLst/>
            </a:prstGeom>
            <a:noFill/>
            <a:ln w="12700">
              <a:solidFill>
                <a:schemeClr val="tx1"/>
              </a:solidFill>
              <a:round/>
              <a:headEnd/>
              <a:tailEnd/>
            </a:ln>
          </p:spPr>
          <p:txBody>
            <a:bodyPr/>
            <a:lstStyle/>
            <a:p>
              <a:endParaRPr lang="zh-CN" altLang="en-US"/>
            </a:p>
          </p:txBody>
        </p:sp>
        <p:sp>
          <p:nvSpPr>
            <p:cNvPr id="79971" name="Line 392"/>
            <p:cNvSpPr>
              <a:spLocks noChangeShapeType="1"/>
            </p:cNvSpPr>
            <p:nvPr/>
          </p:nvSpPr>
          <p:spPr bwMode="auto">
            <a:xfrm>
              <a:off x="4947" y="1041"/>
              <a:ext cx="457" cy="0"/>
            </a:xfrm>
            <a:prstGeom prst="line">
              <a:avLst/>
            </a:prstGeom>
            <a:noFill/>
            <a:ln w="12700">
              <a:solidFill>
                <a:schemeClr val="tx1"/>
              </a:solidFill>
              <a:round/>
              <a:headEnd/>
              <a:tailEnd/>
            </a:ln>
          </p:spPr>
          <p:txBody>
            <a:bodyPr/>
            <a:lstStyle/>
            <a:p>
              <a:endParaRPr lang="zh-CN" altLang="en-US"/>
            </a:p>
          </p:txBody>
        </p:sp>
        <p:graphicFrame>
          <p:nvGraphicFramePr>
            <p:cNvPr id="79897" name="Object 393"/>
            <p:cNvGraphicFramePr>
              <a:graphicFrameLocks noChangeAspect="1"/>
            </p:cNvGraphicFramePr>
            <p:nvPr/>
          </p:nvGraphicFramePr>
          <p:xfrm>
            <a:off x="4727" y="686"/>
            <a:ext cx="299" cy="278"/>
          </p:xfrm>
          <a:graphic>
            <a:graphicData uri="http://schemas.openxmlformats.org/presentationml/2006/ole">
              <p:oleObj spid="_x0000_s578597" name="公式" r:id="rId39" imgW="253890" imgH="228501" progId="Equation.3">
                <p:embed/>
              </p:oleObj>
            </a:graphicData>
          </a:graphic>
        </p:graphicFrame>
        <p:graphicFrame>
          <p:nvGraphicFramePr>
            <p:cNvPr id="79898" name="Object 394"/>
            <p:cNvGraphicFramePr>
              <a:graphicFrameLocks noChangeAspect="1"/>
            </p:cNvGraphicFramePr>
            <p:nvPr/>
          </p:nvGraphicFramePr>
          <p:xfrm>
            <a:off x="4658" y="869"/>
            <a:ext cx="178" cy="171"/>
          </p:xfrm>
          <a:graphic>
            <a:graphicData uri="http://schemas.openxmlformats.org/presentationml/2006/ole">
              <p:oleObj spid="_x0000_s578598" name="公式" r:id="rId40" imgW="139700" imgH="139700" progId="Equation.3">
                <p:embed/>
              </p:oleObj>
            </a:graphicData>
          </a:graphic>
        </p:graphicFrame>
        <p:graphicFrame>
          <p:nvGraphicFramePr>
            <p:cNvPr id="79899" name="Object 395"/>
            <p:cNvGraphicFramePr>
              <a:graphicFrameLocks noChangeAspect="1"/>
            </p:cNvGraphicFramePr>
            <p:nvPr/>
          </p:nvGraphicFramePr>
          <p:xfrm>
            <a:off x="5485" y="1446"/>
            <a:ext cx="215" cy="285"/>
          </p:xfrm>
          <a:graphic>
            <a:graphicData uri="http://schemas.openxmlformats.org/presentationml/2006/ole">
              <p:oleObj spid="_x0000_s578599" name="公式" r:id="rId41" imgW="165028" imgH="228501" progId="Equation.3">
                <p:embed/>
              </p:oleObj>
            </a:graphicData>
          </a:graphic>
        </p:graphicFrame>
        <p:graphicFrame>
          <p:nvGraphicFramePr>
            <p:cNvPr id="79900" name="Object 396"/>
            <p:cNvGraphicFramePr>
              <a:graphicFrameLocks noChangeAspect="1"/>
            </p:cNvGraphicFramePr>
            <p:nvPr/>
          </p:nvGraphicFramePr>
          <p:xfrm>
            <a:off x="5471" y="1040"/>
            <a:ext cx="153" cy="147"/>
          </p:xfrm>
          <a:graphic>
            <a:graphicData uri="http://schemas.openxmlformats.org/presentationml/2006/ole">
              <p:oleObj spid="_x0000_s578600" name="公式" r:id="rId42" imgW="139700" imgH="139700" progId="Equation.3">
                <p:embed/>
              </p:oleObj>
            </a:graphicData>
          </a:graphic>
        </p:graphicFrame>
        <p:graphicFrame>
          <p:nvGraphicFramePr>
            <p:cNvPr id="79901" name="Object 397"/>
            <p:cNvGraphicFramePr>
              <a:graphicFrameLocks noChangeAspect="1"/>
            </p:cNvGraphicFramePr>
            <p:nvPr/>
          </p:nvGraphicFramePr>
          <p:xfrm>
            <a:off x="5471" y="2026"/>
            <a:ext cx="153" cy="81"/>
          </p:xfrm>
          <a:graphic>
            <a:graphicData uri="http://schemas.openxmlformats.org/presentationml/2006/ole">
              <p:oleObj spid="_x0000_s578601" name="公式" r:id="rId43" imgW="139518" imgH="76101" progId="Equation.3">
                <p:embed/>
              </p:oleObj>
            </a:graphicData>
          </a:graphic>
        </p:graphicFrame>
        <p:sp>
          <p:nvSpPr>
            <p:cNvPr id="79972" name="Oval 398"/>
            <p:cNvSpPr>
              <a:spLocks noChangeArrowheads="1"/>
            </p:cNvSpPr>
            <p:nvPr/>
          </p:nvSpPr>
          <p:spPr bwMode="auto">
            <a:xfrm>
              <a:off x="5013" y="4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9973" name="Line 399"/>
            <p:cNvSpPr>
              <a:spLocks noChangeShapeType="1"/>
            </p:cNvSpPr>
            <p:nvPr/>
          </p:nvSpPr>
          <p:spPr bwMode="auto">
            <a:xfrm flipV="1">
              <a:off x="3803" y="1347"/>
              <a:ext cx="0" cy="780"/>
            </a:xfrm>
            <a:prstGeom prst="line">
              <a:avLst/>
            </a:prstGeom>
            <a:noFill/>
            <a:ln w="12700">
              <a:solidFill>
                <a:schemeClr val="tx1"/>
              </a:solidFill>
              <a:round/>
              <a:headEnd/>
              <a:tailEnd/>
            </a:ln>
          </p:spPr>
          <p:txBody>
            <a:bodyPr/>
            <a:lstStyle/>
            <a:p>
              <a:endParaRPr lang="zh-CN" altLang="en-US"/>
            </a:p>
          </p:txBody>
        </p:sp>
        <p:sp>
          <p:nvSpPr>
            <p:cNvPr id="79974" name="Rectangle 400"/>
            <p:cNvSpPr>
              <a:spLocks noChangeArrowheads="1"/>
            </p:cNvSpPr>
            <p:nvPr/>
          </p:nvSpPr>
          <p:spPr bwMode="auto">
            <a:xfrm>
              <a:off x="3746" y="16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2" name="Object 401"/>
            <p:cNvGraphicFramePr>
              <a:graphicFrameLocks noChangeAspect="1"/>
            </p:cNvGraphicFramePr>
            <p:nvPr/>
          </p:nvGraphicFramePr>
          <p:xfrm>
            <a:off x="3441" y="1616"/>
            <a:ext cx="287" cy="253"/>
          </p:xfrm>
          <a:graphic>
            <a:graphicData uri="http://schemas.openxmlformats.org/presentationml/2006/ole">
              <p:oleObj spid="_x0000_s578602" name="公式" r:id="rId44" imgW="253890" imgH="228501" progId="Equation.3">
                <p:embed/>
              </p:oleObj>
            </a:graphicData>
          </a:graphic>
        </p:graphicFrame>
        <p:sp>
          <p:nvSpPr>
            <p:cNvPr id="79975" name="Oval 402"/>
            <p:cNvSpPr>
              <a:spLocks noChangeArrowheads="1"/>
            </p:cNvSpPr>
            <p:nvPr/>
          </p:nvSpPr>
          <p:spPr bwMode="auto">
            <a:xfrm>
              <a:off x="3777" y="2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76" name="Rectangle 403"/>
            <p:cNvSpPr>
              <a:spLocks noChangeArrowheads="1"/>
            </p:cNvSpPr>
            <p:nvPr/>
          </p:nvSpPr>
          <p:spPr bwMode="auto">
            <a:xfrm>
              <a:off x="4430" y="170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3" name="Object 404"/>
            <p:cNvGraphicFramePr>
              <a:graphicFrameLocks noChangeAspect="1"/>
            </p:cNvGraphicFramePr>
            <p:nvPr/>
          </p:nvGraphicFramePr>
          <p:xfrm>
            <a:off x="4181" y="1706"/>
            <a:ext cx="216" cy="253"/>
          </p:xfrm>
          <a:graphic>
            <a:graphicData uri="http://schemas.openxmlformats.org/presentationml/2006/ole">
              <p:oleObj spid="_x0000_s578603" name="公式" r:id="rId45" imgW="190500" imgH="228600" progId="Equation.3">
                <p:embed/>
              </p:oleObj>
            </a:graphicData>
          </a:graphic>
        </p:graphicFrame>
      </p:grpSp>
      <p:sp>
        <p:nvSpPr>
          <p:cNvPr id="141" name="AutoShape 104"/>
          <p:cNvSpPr>
            <a:spLocks noChangeArrowheads="1"/>
          </p:cNvSpPr>
          <p:nvPr/>
        </p:nvSpPr>
        <p:spPr bwMode="auto">
          <a:xfrm>
            <a:off x="523875" y="5259388"/>
            <a:ext cx="4706938" cy="1106487"/>
          </a:xfrm>
          <a:prstGeom prst="horizontalScroll">
            <a:avLst>
              <a:gd name="adj" fmla="val 12500"/>
            </a:avLst>
          </a:prstGeom>
          <a:solidFill>
            <a:srgbClr val="00FFCC"/>
          </a:solidFill>
          <a:ln w="38100">
            <a:solidFill>
              <a:schemeClr val="tx1"/>
            </a:solidFill>
            <a:round/>
            <a:headEnd/>
            <a:tailEnd/>
          </a:ln>
        </p:spPr>
        <p:txBody>
          <a:bodyPr lIns="90000" tIns="46800" rIns="90000" bIns="46800" anchor="ctr">
            <a:spAutoFit/>
          </a:bodyPr>
          <a:lstStyle/>
          <a:p>
            <a:pPr algn="ctr">
              <a:spcBef>
                <a:spcPct val="50000"/>
              </a:spcBef>
            </a:pPr>
            <a:r>
              <a:rPr lang="zh-CN" altLang="en-US" sz="2400">
                <a:solidFill>
                  <a:schemeClr val="accent2"/>
                </a:solidFill>
                <a:ea typeface="楷体_GB2312" pitchFamily="49" charset="-122"/>
              </a:rPr>
              <a:t>本电路稳定</a:t>
            </a:r>
            <a:r>
              <a:rPr lang="en-US" altLang="zh-CN" sz="2400" i="1">
                <a:solidFill>
                  <a:schemeClr val="accent2"/>
                </a:solidFill>
                <a:ea typeface="楷体_GB2312" pitchFamily="49" charset="-122"/>
              </a:rPr>
              <a:t>I</a:t>
            </a:r>
            <a:r>
              <a:rPr lang="en-US" altLang="zh-CN" sz="2400" baseline="-25000">
                <a:solidFill>
                  <a:schemeClr val="accent2"/>
                </a:solidFill>
                <a:ea typeface="楷体_GB2312" pitchFamily="49" charset="-122"/>
              </a:rPr>
              <a:t>C</a:t>
            </a:r>
            <a:r>
              <a:rPr lang="zh-CN" altLang="en-US" sz="2400">
                <a:solidFill>
                  <a:schemeClr val="accent2"/>
                </a:solidFill>
                <a:ea typeface="楷体_GB2312" pitchFamily="49" charset="-122"/>
              </a:rPr>
              <a:t>的过程实质是：</a:t>
            </a:r>
            <a:r>
              <a:rPr lang="en-US" altLang="zh-CN" sz="2400" i="1">
                <a:solidFill>
                  <a:schemeClr val="accent2"/>
                </a:solidFill>
                <a:ea typeface="楷体_GB2312" pitchFamily="49" charset="-122"/>
              </a:rPr>
              <a:t>R</a:t>
            </a:r>
            <a:r>
              <a:rPr lang="en-US" altLang="zh-CN" sz="2400" i="1" baseline="-25000">
                <a:solidFill>
                  <a:schemeClr val="accent2"/>
                </a:solidFill>
                <a:ea typeface="楷体_GB2312" pitchFamily="49" charset="-122"/>
              </a:rPr>
              <a:t>e</a:t>
            </a:r>
            <a:r>
              <a:rPr lang="zh-CN" altLang="en-US" sz="2400">
                <a:solidFill>
                  <a:schemeClr val="accent2"/>
                </a:solidFill>
                <a:ea typeface="楷体_GB2312" pitchFamily="49" charset="-122"/>
              </a:rPr>
              <a:t>形成强</a:t>
            </a:r>
            <a:r>
              <a:rPr lang="zh-CN" altLang="en-US" sz="2400">
                <a:solidFill>
                  <a:srgbClr val="FF00FF"/>
                </a:solidFill>
                <a:ea typeface="楷体_GB2312" pitchFamily="49" charset="-122"/>
              </a:rPr>
              <a:t>负反馈</a:t>
            </a:r>
            <a:endParaRPr lang="zh-CN" altLang="en-US" sz="2400">
              <a:solidFill>
                <a:schemeClr val="accent2"/>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66"/>
                                        </p:tgtEl>
                                        <p:attrNameLst>
                                          <p:attrName>style.visibility</p:attrName>
                                        </p:attrNameLst>
                                      </p:cBhvr>
                                      <p:to>
                                        <p:strVal val="visible"/>
                                      </p:to>
                                    </p:set>
                                    <p:animEffect transition="in" filter="blinds(horizontal)">
                                      <p:cBhvr>
                                        <p:cTn id="7" dur="500"/>
                                        <p:tgtEl>
                                          <p:spTgt spid="1945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4824"/>
                                        </p:tgtEl>
                                        <p:attrNameLst>
                                          <p:attrName>style.visibility</p:attrName>
                                        </p:attrNameLst>
                                      </p:cBhvr>
                                      <p:to>
                                        <p:strVal val="visible"/>
                                      </p:to>
                                    </p:set>
                                    <p:animEffect transition="in" filter="blinds(horizontal)">
                                      <p:cBhvr>
                                        <p:cTn id="32" dur="500"/>
                                        <p:tgtEl>
                                          <p:spTgt spid="1948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4827"/>
                                        </p:tgtEl>
                                        <p:attrNameLst>
                                          <p:attrName>style.visibility</p:attrName>
                                        </p:attrNameLst>
                                      </p:cBhvr>
                                      <p:to>
                                        <p:strVal val="visible"/>
                                      </p:to>
                                    </p:set>
                                    <p:animEffect transition="in" filter="blinds(horizontal)">
                                      <p:cBhvr>
                                        <p:cTn id="37" dur="500"/>
                                        <p:tgtEl>
                                          <p:spTgt spid="1948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4828"/>
                                        </p:tgtEl>
                                        <p:attrNameLst>
                                          <p:attrName>style.visibility</p:attrName>
                                        </p:attrNameLst>
                                      </p:cBhvr>
                                      <p:to>
                                        <p:strVal val="visible"/>
                                      </p:to>
                                    </p:set>
                                    <p:animEffect transition="in" filter="blinds(horizontal)">
                                      <p:cBhvr>
                                        <p:cTn id="42" dur="500"/>
                                        <p:tgtEl>
                                          <p:spTgt spid="1948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4829"/>
                                        </p:tgtEl>
                                        <p:attrNameLst>
                                          <p:attrName>style.visibility</p:attrName>
                                        </p:attrNameLst>
                                      </p:cBhvr>
                                      <p:to>
                                        <p:strVal val="visible"/>
                                      </p:to>
                                    </p:set>
                                    <p:animEffect transition="in" filter="blinds(horizontal)">
                                      <p:cBhvr>
                                        <p:cTn id="47" dur="500"/>
                                        <p:tgtEl>
                                          <p:spTgt spid="19482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4830"/>
                                        </p:tgtEl>
                                        <p:attrNameLst>
                                          <p:attrName>style.visibility</p:attrName>
                                        </p:attrNameLst>
                                      </p:cBhvr>
                                      <p:to>
                                        <p:strVal val="visible"/>
                                      </p:to>
                                    </p:set>
                                    <p:animEffect transition="in" filter="blinds(horizontal)">
                                      <p:cBhvr>
                                        <p:cTn id="52" dur="500"/>
                                        <p:tgtEl>
                                          <p:spTgt spid="1948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94831"/>
                                        </p:tgtEl>
                                        <p:attrNameLst>
                                          <p:attrName>style.visibility</p:attrName>
                                        </p:attrNameLst>
                                      </p:cBhvr>
                                      <p:to>
                                        <p:strVal val="visible"/>
                                      </p:to>
                                    </p:set>
                                    <p:animEffect transition="in" filter="blinds(horizontal)">
                                      <p:cBhvr>
                                        <p:cTn id="57" dur="500"/>
                                        <p:tgtEl>
                                          <p:spTgt spid="19483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4832"/>
                                        </p:tgtEl>
                                        <p:attrNameLst>
                                          <p:attrName>style.visibility</p:attrName>
                                        </p:attrNameLst>
                                      </p:cBhvr>
                                      <p:to>
                                        <p:strVal val="visible"/>
                                      </p:to>
                                    </p:set>
                                    <p:animEffect transition="in" filter="blinds(horizontal)">
                                      <p:cBhvr>
                                        <p:cTn id="62" dur="500"/>
                                        <p:tgtEl>
                                          <p:spTgt spid="19483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94835"/>
                                        </p:tgtEl>
                                        <p:attrNameLst>
                                          <p:attrName>style.visibility</p:attrName>
                                        </p:attrNameLst>
                                      </p:cBhvr>
                                      <p:to>
                                        <p:strVal val="visible"/>
                                      </p:to>
                                    </p:set>
                                    <p:animEffect transition="in" filter="blinds(horizontal)">
                                      <p:cBhvr>
                                        <p:cTn id="67" dur="500"/>
                                        <p:tgtEl>
                                          <p:spTgt spid="19483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4836"/>
                                        </p:tgtEl>
                                        <p:attrNameLst>
                                          <p:attrName>style.visibility</p:attrName>
                                        </p:attrNameLst>
                                      </p:cBhvr>
                                      <p:to>
                                        <p:strVal val="visible"/>
                                      </p:to>
                                    </p:set>
                                    <p:animEffect transition="in" filter="blinds(horizontal)">
                                      <p:cBhvr>
                                        <p:cTn id="70" dur="500"/>
                                        <p:tgtEl>
                                          <p:spTgt spid="19483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94847"/>
                                        </p:tgtEl>
                                        <p:attrNameLst>
                                          <p:attrName>style.visibility</p:attrName>
                                        </p:attrNameLst>
                                      </p:cBhvr>
                                      <p:to>
                                        <p:strVal val="visible"/>
                                      </p:to>
                                    </p:set>
                                    <p:animEffect transition="in" filter="blinds(horizontal)">
                                      <p:cBhvr>
                                        <p:cTn id="75" dur="500"/>
                                        <p:tgtEl>
                                          <p:spTgt spid="19484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194848"/>
                                        </p:tgtEl>
                                        <p:attrNameLst>
                                          <p:attrName>style.visibility</p:attrName>
                                        </p:attrNameLst>
                                      </p:cBhvr>
                                      <p:to>
                                        <p:strVal val="visible"/>
                                      </p:to>
                                    </p:set>
                                    <p:animEffect transition="in" filter="blinds(horizontal)">
                                      <p:cBhvr>
                                        <p:cTn id="80" dur="500"/>
                                        <p:tgtEl>
                                          <p:spTgt spid="19484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94849"/>
                                        </p:tgtEl>
                                        <p:attrNameLst>
                                          <p:attrName>style.visibility</p:attrName>
                                        </p:attrNameLst>
                                      </p:cBhvr>
                                      <p:to>
                                        <p:strVal val="visible"/>
                                      </p:to>
                                    </p:set>
                                    <p:animEffect transition="in" filter="blinds(horizontal)">
                                      <p:cBhvr>
                                        <p:cTn id="83" dur="500"/>
                                        <p:tgtEl>
                                          <p:spTgt spid="19484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94851"/>
                                        </p:tgtEl>
                                        <p:attrNameLst>
                                          <p:attrName>style.visibility</p:attrName>
                                        </p:attrNameLst>
                                      </p:cBhvr>
                                      <p:to>
                                        <p:strVal val="visible"/>
                                      </p:to>
                                    </p:set>
                                    <p:animEffect transition="in" filter="blinds(horizontal)">
                                      <p:cBhvr>
                                        <p:cTn id="88" dur="500"/>
                                        <p:tgtEl>
                                          <p:spTgt spid="194851"/>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94852"/>
                                        </p:tgtEl>
                                        <p:attrNameLst>
                                          <p:attrName>style.visibility</p:attrName>
                                        </p:attrNameLst>
                                      </p:cBhvr>
                                      <p:to>
                                        <p:strVal val="visible"/>
                                      </p:to>
                                    </p:set>
                                    <p:animEffect transition="in" filter="blinds(horizontal)">
                                      <p:cBhvr>
                                        <p:cTn id="91" dur="500"/>
                                        <p:tgtEl>
                                          <p:spTgt spid="19485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194854"/>
                                        </p:tgtEl>
                                        <p:attrNameLst>
                                          <p:attrName>style.visibility</p:attrName>
                                        </p:attrNameLst>
                                      </p:cBhvr>
                                      <p:to>
                                        <p:strVal val="visible"/>
                                      </p:to>
                                    </p:set>
                                    <p:animEffect transition="in" filter="blinds(horizontal)">
                                      <p:cBhvr>
                                        <p:cTn id="96" dur="500"/>
                                        <p:tgtEl>
                                          <p:spTgt spid="19485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194855"/>
                                        </p:tgtEl>
                                        <p:attrNameLst>
                                          <p:attrName>style.visibility</p:attrName>
                                        </p:attrNameLst>
                                      </p:cBhvr>
                                      <p:to>
                                        <p:strVal val="visible"/>
                                      </p:to>
                                    </p:set>
                                    <p:animEffect transition="in" filter="blinds(horizontal)">
                                      <p:cBhvr>
                                        <p:cTn id="99" dur="500"/>
                                        <p:tgtEl>
                                          <p:spTgt spid="19485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94875"/>
                                        </p:tgtEl>
                                        <p:attrNameLst>
                                          <p:attrName>style.visibility</p:attrName>
                                        </p:attrNameLst>
                                      </p:cBhvr>
                                      <p:to>
                                        <p:strVal val="visible"/>
                                      </p:to>
                                    </p:set>
                                    <p:animEffect transition="in" filter="blinds(horizontal)">
                                      <p:cBhvr>
                                        <p:cTn id="104" dur="500"/>
                                        <p:tgtEl>
                                          <p:spTgt spid="194875"/>
                                        </p:tgtEl>
                                      </p:cBhvr>
                                    </p:animEffect>
                                  </p:childTnLst>
                                </p:cTn>
                              </p:par>
                              <p:par>
                                <p:cTn id="105" presetID="3" presetClass="entr" presetSubtype="10" fill="hold" nodeType="withEffect">
                                  <p:stCondLst>
                                    <p:cond delay="0"/>
                                  </p:stCondLst>
                                  <p:childTnLst>
                                    <p:set>
                                      <p:cBhvr>
                                        <p:cTn id="106" dur="1" fill="hold">
                                          <p:stCondLst>
                                            <p:cond delay="0"/>
                                          </p:stCondLst>
                                        </p:cTn>
                                        <p:tgtEl>
                                          <p:spTgt spid="194877"/>
                                        </p:tgtEl>
                                        <p:attrNameLst>
                                          <p:attrName>style.visibility</p:attrName>
                                        </p:attrNameLst>
                                      </p:cBhvr>
                                      <p:to>
                                        <p:strVal val="visible"/>
                                      </p:to>
                                    </p:set>
                                    <p:animEffect transition="in" filter="blinds(horizontal)">
                                      <p:cBhvr>
                                        <p:cTn id="107" dur="500"/>
                                        <p:tgtEl>
                                          <p:spTgt spid="19487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94856"/>
                                        </p:tgtEl>
                                        <p:attrNameLst>
                                          <p:attrName>style.visibility</p:attrName>
                                        </p:attrNameLst>
                                      </p:cBhvr>
                                      <p:to>
                                        <p:strVal val="visible"/>
                                      </p:to>
                                    </p:set>
                                    <p:animEffect transition="in" filter="blinds(horizontal)">
                                      <p:cBhvr>
                                        <p:cTn id="112" dur="500"/>
                                        <p:tgtEl>
                                          <p:spTgt spid="194856"/>
                                        </p:tgtEl>
                                      </p:cBhvr>
                                    </p:animEffect>
                                  </p:childTnLst>
                                </p:cTn>
                              </p:par>
                              <p:par>
                                <p:cTn id="113" presetID="3" presetClass="entr" presetSubtype="10" fill="hold" nodeType="withEffect">
                                  <p:stCondLst>
                                    <p:cond delay="0"/>
                                  </p:stCondLst>
                                  <p:childTnLst>
                                    <p:set>
                                      <p:cBhvr>
                                        <p:cTn id="114" dur="1" fill="hold">
                                          <p:stCondLst>
                                            <p:cond delay="0"/>
                                          </p:stCondLst>
                                        </p:cTn>
                                        <p:tgtEl>
                                          <p:spTgt spid="194884"/>
                                        </p:tgtEl>
                                        <p:attrNameLst>
                                          <p:attrName>style.visibility</p:attrName>
                                        </p:attrNameLst>
                                      </p:cBhvr>
                                      <p:to>
                                        <p:strVal val="visible"/>
                                      </p:to>
                                    </p:set>
                                    <p:animEffect transition="in" filter="blinds(horizontal)">
                                      <p:cBhvr>
                                        <p:cTn id="115" dur="500"/>
                                        <p:tgtEl>
                                          <p:spTgt spid="194884"/>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94885"/>
                                        </p:tgtEl>
                                        <p:attrNameLst>
                                          <p:attrName>style.visibility</p:attrName>
                                        </p:attrNameLst>
                                      </p:cBhvr>
                                      <p:to>
                                        <p:strVal val="visible"/>
                                      </p:to>
                                    </p:set>
                                    <p:animEffect transition="in" filter="blinds(horizontal)">
                                      <p:cBhvr>
                                        <p:cTn id="118" dur="500"/>
                                        <p:tgtEl>
                                          <p:spTgt spid="194885"/>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194887"/>
                                        </p:tgtEl>
                                        <p:attrNameLst>
                                          <p:attrName>style.visibility</p:attrName>
                                        </p:attrNameLst>
                                      </p:cBhvr>
                                      <p:to>
                                        <p:strVal val="visible"/>
                                      </p:to>
                                    </p:set>
                                    <p:animEffect transition="in" filter="blinds(horizontal)">
                                      <p:cBhvr>
                                        <p:cTn id="123" dur="500"/>
                                        <p:tgtEl>
                                          <p:spTgt spid="194887"/>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194886"/>
                                        </p:tgtEl>
                                        <p:attrNameLst>
                                          <p:attrName>style.visibility</p:attrName>
                                        </p:attrNameLst>
                                      </p:cBhvr>
                                      <p:to>
                                        <p:strVal val="visible"/>
                                      </p:to>
                                    </p:set>
                                    <p:animEffect transition="in" filter="blinds(horizontal)">
                                      <p:cBhvr>
                                        <p:cTn id="126" dur="500"/>
                                        <p:tgtEl>
                                          <p:spTgt spid="194886"/>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194893"/>
                                        </p:tgtEl>
                                        <p:attrNameLst>
                                          <p:attrName>style.visibility</p:attrName>
                                        </p:attrNameLst>
                                      </p:cBhvr>
                                      <p:to>
                                        <p:strVal val="visible"/>
                                      </p:to>
                                    </p:set>
                                    <p:animEffect transition="in" filter="blinds(horizontal)">
                                      <p:cBhvr>
                                        <p:cTn id="129" dur="500"/>
                                        <p:tgtEl>
                                          <p:spTgt spid="194893"/>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nodeType="clickEffect">
                                  <p:stCondLst>
                                    <p:cond delay="0"/>
                                  </p:stCondLst>
                                  <p:childTnLst>
                                    <p:set>
                                      <p:cBhvr>
                                        <p:cTn id="133" dur="1" fill="hold">
                                          <p:stCondLst>
                                            <p:cond delay="0"/>
                                          </p:stCondLst>
                                        </p:cTn>
                                        <p:tgtEl>
                                          <p:spTgt spid="194888"/>
                                        </p:tgtEl>
                                        <p:attrNameLst>
                                          <p:attrName>style.visibility</p:attrName>
                                        </p:attrNameLst>
                                      </p:cBhvr>
                                      <p:to>
                                        <p:strVal val="visible"/>
                                      </p:to>
                                    </p:set>
                                    <p:animEffect transition="in" filter="blinds(horizontal)">
                                      <p:cBhvr>
                                        <p:cTn id="134" dur="500"/>
                                        <p:tgtEl>
                                          <p:spTgt spid="194888"/>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194890"/>
                                        </p:tgtEl>
                                        <p:attrNameLst>
                                          <p:attrName>style.visibility</p:attrName>
                                        </p:attrNameLst>
                                      </p:cBhvr>
                                      <p:to>
                                        <p:strVal val="visible"/>
                                      </p:to>
                                    </p:set>
                                    <p:animEffect transition="in" filter="blinds(horizontal)">
                                      <p:cBhvr>
                                        <p:cTn id="137" dur="500"/>
                                        <p:tgtEl>
                                          <p:spTgt spid="194890"/>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194891"/>
                                        </p:tgtEl>
                                        <p:attrNameLst>
                                          <p:attrName>style.visibility</p:attrName>
                                        </p:attrNameLst>
                                      </p:cBhvr>
                                      <p:to>
                                        <p:strVal val="visible"/>
                                      </p:to>
                                    </p:set>
                                    <p:animEffect transition="in" filter="blinds(horizontal)">
                                      <p:cBhvr>
                                        <p:cTn id="142" dur="500"/>
                                        <p:tgtEl>
                                          <p:spTgt spid="194891"/>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94892"/>
                                        </p:tgtEl>
                                        <p:attrNameLst>
                                          <p:attrName>style.visibility</p:attrName>
                                        </p:attrNameLst>
                                      </p:cBhvr>
                                      <p:to>
                                        <p:strVal val="visible"/>
                                      </p:to>
                                    </p:set>
                                    <p:animEffect transition="in" filter="blinds(horizontal)">
                                      <p:cBhvr>
                                        <p:cTn id="145" dur="500"/>
                                        <p:tgtEl>
                                          <p:spTgt spid="194892"/>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194894"/>
                                        </p:tgtEl>
                                        <p:attrNameLst>
                                          <p:attrName>style.visibility</p:attrName>
                                        </p:attrNameLst>
                                      </p:cBhvr>
                                      <p:to>
                                        <p:strVal val="visible"/>
                                      </p:to>
                                    </p:set>
                                    <p:animEffect transition="in" filter="blinds(horizontal)">
                                      <p:cBhvr>
                                        <p:cTn id="150" dur="500"/>
                                        <p:tgtEl>
                                          <p:spTgt spid="194894"/>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194895"/>
                                        </p:tgtEl>
                                        <p:attrNameLst>
                                          <p:attrName>style.visibility</p:attrName>
                                        </p:attrNameLst>
                                      </p:cBhvr>
                                      <p:to>
                                        <p:strVal val="visible"/>
                                      </p:to>
                                    </p:set>
                                    <p:animEffect transition="in" filter="blinds(horizontal)">
                                      <p:cBhvr>
                                        <p:cTn id="155" dur="500"/>
                                        <p:tgtEl>
                                          <p:spTgt spid="194895"/>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194896"/>
                                        </p:tgtEl>
                                        <p:attrNameLst>
                                          <p:attrName>style.visibility</p:attrName>
                                        </p:attrNameLst>
                                      </p:cBhvr>
                                      <p:to>
                                        <p:strVal val="visible"/>
                                      </p:to>
                                    </p:set>
                                    <p:animEffect transition="in" filter="blinds(horizontal)">
                                      <p:cBhvr>
                                        <p:cTn id="158" dur="500"/>
                                        <p:tgtEl>
                                          <p:spTgt spid="19489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left)">
                                      <p:cBhvr>
                                        <p:cTn id="16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6" grpId="0" animBg="1"/>
      <p:bldP spid="194828" grpId="0" animBg="1"/>
      <p:bldP spid="194832" grpId="0" animBg="1"/>
      <p:bldP spid="194836" grpId="0" animBg="1"/>
      <p:bldP spid="194847" grpId="0" animBg="1"/>
      <p:bldP spid="194849" grpId="0" animBg="1"/>
      <p:bldP spid="194852" grpId="0" animBg="1"/>
      <p:bldP spid="194855" grpId="0" animBg="1"/>
      <p:bldP spid="194856" grpId="0" animBg="1"/>
      <p:bldP spid="194875" grpId="0" animBg="1"/>
      <p:bldP spid="194885" grpId="0" animBg="1"/>
      <p:bldP spid="194886" grpId="0" animBg="1"/>
      <p:bldP spid="194887" grpId="0" animBg="1"/>
      <p:bldP spid="194890" grpId="0" animBg="1"/>
      <p:bldP spid="194892" grpId="0" animBg="1"/>
      <p:bldP spid="194893" grpId="0" animBg="1"/>
      <p:bldP spid="194894" grpId="0" animBg="1"/>
      <p:bldP spid="194896" grpId="0" animBg="1"/>
      <p:bldP spid="141" grpId="0" animBg="1"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Text Box 2"/>
          <p:cNvSpPr txBox="1">
            <a:spLocks noChangeArrowheads="1"/>
          </p:cNvSpPr>
          <p:nvPr/>
        </p:nvSpPr>
        <p:spPr bwMode="auto">
          <a:xfrm>
            <a:off x="523875" y="571500"/>
            <a:ext cx="41910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u="sng">
                <a:solidFill>
                  <a:srgbClr val="FF0000"/>
                </a:solidFill>
                <a:latin typeface="Times New Roman" pitchFamily="18" charset="0"/>
                <a:ea typeface="黑体" pitchFamily="49" charset="-122"/>
              </a:rPr>
              <a:t>B</a:t>
            </a:r>
            <a:r>
              <a:rPr kumimoji="1" lang="zh-CN" altLang="en-US" sz="2400" u="sng">
                <a:solidFill>
                  <a:srgbClr val="FF0000"/>
                </a:solidFill>
                <a:latin typeface="Times New Roman" pitchFamily="18" charset="0"/>
                <a:ea typeface="黑体" pitchFamily="49" charset="-122"/>
              </a:rPr>
              <a:t>点电位基本不变的条件</a:t>
            </a:r>
            <a:r>
              <a:rPr kumimoji="1" lang="zh-CN" altLang="en-US" sz="2400">
                <a:solidFill>
                  <a:srgbClr val="FF0000"/>
                </a:solidFill>
                <a:latin typeface="Times New Roman" pitchFamily="18" charset="0"/>
                <a:ea typeface="黑体" pitchFamily="49" charset="-122"/>
              </a:rPr>
              <a:t>：</a:t>
            </a:r>
          </a:p>
        </p:txBody>
      </p:sp>
      <p:sp>
        <p:nvSpPr>
          <p:cNvPr id="16" name="Text Box 3"/>
          <p:cNvSpPr txBox="1">
            <a:spLocks noChangeArrowheads="1"/>
          </p:cNvSpPr>
          <p:nvPr/>
        </p:nvSpPr>
        <p:spPr bwMode="auto">
          <a:xfrm>
            <a:off x="920750" y="1325563"/>
            <a:ext cx="19050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a:solidFill>
                  <a:srgbClr val="000000"/>
                </a:solidFill>
                <a:latin typeface="Times New Roman" pitchFamily="18" charset="0"/>
                <a:ea typeface="黑体" pitchFamily="49" charset="-122"/>
              </a:rPr>
              <a:t>I</a:t>
            </a:r>
            <a:r>
              <a:rPr kumimoji="1" lang="en-US" altLang="zh-CN" sz="2400" baseline="-25000">
                <a:solidFill>
                  <a:srgbClr val="000000"/>
                </a:solidFill>
                <a:latin typeface="Times New Roman" pitchFamily="18" charset="0"/>
                <a:ea typeface="黑体" pitchFamily="49" charset="-122"/>
              </a:rPr>
              <a:t>1</a:t>
            </a:r>
            <a:r>
              <a:rPr kumimoji="1" lang="en-US" altLang="zh-CN" sz="2400">
                <a:solidFill>
                  <a:srgbClr val="000000"/>
                </a:solidFill>
                <a:latin typeface="Times New Roman" pitchFamily="18" charset="0"/>
                <a:ea typeface="黑体" pitchFamily="49" charset="-122"/>
                <a:sym typeface="Symbol" pitchFamily="18" charset="2"/>
              </a:rPr>
              <a:t> &gt;&gt;</a:t>
            </a:r>
            <a:r>
              <a:rPr kumimoji="1" lang="en-US" altLang="zh-CN" sz="2400" i="1">
                <a:solidFill>
                  <a:srgbClr val="000000"/>
                </a:solidFill>
                <a:latin typeface="Times New Roman" pitchFamily="18" charset="0"/>
                <a:ea typeface="黑体" pitchFamily="49" charset="-122"/>
              </a:rPr>
              <a:t>I</a:t>
            </a:r>
            <a:r>
              <a:rPr kumimoji="1" lang="en-US" altLang="zh-CN" sz="2400" baseline="-25000">
                <a:solidFill>
                  <a:srgbClr val="000000"/>
                </a:solidFill>
                <a:latin typeface="Times New Roman" pitchFamily="18" charset="0"/>
                <a:ea typeface="黑体" pitchFamily="49" charset="-122"/>
              </a:rPr>
              <a:t>BQ </a:t>
            </a:r>
            <a:r>
              <a:rPr kumimoji="1" lang="zh-CN" altLang="en-US" sz="2400">
                <a:solidFill>
                  <a:srgbClr val="000000"/>
                </a:solidFill>
                <a:latin typeface="Times New Roman" pitchFamily="18" charset="0"/>
                <a:ea typeface="黑体" pitchFamily="49" charset="-122"/>
                <a:sym typeface="Symbol" pitchFamily="18" charset="2"/>
              </a:rPr>
              <a:t>，</a:t>
            </a:r>
          </a:p>
        </p:txBody>
      </p:sp>
      <p:sp>
        <p:nvSpPr>
          <p:cNvPr id="20" name="Text Box 7"/>
          <p:cNvSpPr txBox="1">
            <a:spLocks noChangeArrowheads="1"/>
          </p:cNvSpPr>
          <p:nvPr/>
        </p:nvSpPr>
        <p:spPr bwMode="auto">
          <a:xfrm>
            <a:off x="2520950" y="1325563"/>
            <a:ext cx="18288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dirty="0" smtClean="0">
                <a:solidFill>
                  <a:srgbClr val="000000"/>
                </a:solidFill>
                <a:latin typeface="Times New Roman" pitchFamily="18" charset="0"/>
                <a:ea typeface="黑体" pitchFamily="49" charset="-122"/>
              </a:rPr>
              <a:t>V</a:t>
            </a:r>
            <a:r>
              <a:rPr kumimoji="1" lang="en-US" altLang="zh-CN" sz="2400" baseline="-25000" dirty="0" smtClean="0">
                <a:solidFill>
                  <a:srgbClr val="000000"/>
                </a:solidFill>
                <a:latin typeface="Times New Roman" pitchFamily="18" charset="0"/>
                <a:ea typeface="黑体" pitchFamily="49" charset="-122"/>
              </a:rPr>
              <a:t>BQ</a:t>
            </a:r>
            <a:r>
              <a:rPr kumimoji="1" lang="en-US" altLang="zh-CN" sz="2400" dirty="0" smtClean="0">
                <a:solidFill>
                  <a:srgbClr val="000000"/>
                </a:solidFill>
                <a:latin typeface="Times New Roman" pitchFamily="18" charset="0"/>
                <a:ea typeface="黑体" pitchFamily="49" charset="-122"/>
                <a:sym typeface="Symbol" pitchFamily="18" charset="2"/>
              </a:rPr>
              <a:t> </a:t>
            </a:r>
            <a:r>
              <a:rPr kumimoji="1" lang="en-US" altLang="zh-CN" sz="2400" dirty="0">
                <a:solidFill>
                  <a:srgbClr val="000000"/>
                </a:solidFill>
                <a:latin typeface="Times New Roman" pitchFamily="18" charset="0"/>
                <a:ea typeface="黑体" pitchFamily="49" charset="-122"/>
                <a:sym typeface="Symbol" pitchFamily="18" charset="2"/>
              </a:rPr>
              <a:t>&gt;&gt;</a:t>
            </a:r>
            <a:r>
              <a:rPr kumimoji="1" lang="en-US" altLang="zh-CN" sz="2400" i="1" dirty="0">
                <a:solidFill>
                  <a:srgbClr val="000000"/>
                </a:solidFill>
                <a:latin typeface="Times New Roman" pitchFamily="18" charset="0"/>
                <a:ea typeface="黑体" pitchFamily="49" charset="-122"/>
              </a:rPr>
              <a:t>V</a:t>
            </a:r>
            <a:r>
              <a:rPr kumimoji="1" lang="en-US" altLang="zh-CN" sz="2400" baseline="-25000" dirty="0">
                <a:solidFill>
                  <a:srgbClr val="000000"/>
                </a:solidFill>
                <a:latin typeface="Times New Roman" pitchFamily="18" charset="0"/>
                <a:ea typeface="黑体" pitchFamily="49" charset="-122"/>
              </a:rPr>
              <a:t>BEQ</a:t>
            </a:r>
            <a:endParaRPr kumimoji="1" lang="en-US" altLang="zh-CN" sz="2400" dirty="0">
              <a:solidFill>
                <a:srgbClr val="000000"/>
              </a:solidFill>
              <a:latin typeface="Times New Roman" pitchFamily="18" charset="0"/>
              <a:ea typeface="黑体" pitchFamily="49" charset="-122"/>
              <a:sym typeface="Symbol" pitchFamily="18" charset="2"/>
            </a:endParaRPr>
          </a:p>
        </p:txBody>
      </p:sp>
      <p:sp>
        <p:nvSpPr>
          <p:cNvPr id="21" name="Text Box 8"/>
          <p:cNvSpPr txBox="1">
            <a:spLocks noChangeArrowheads="1"/>
          </p:cNvSpPr>
          <p:nvPr/>
        </p:nvSpPr>
        <p:spPr bwMode="auto">
          <a:xfrm>
            <a:off x="881063" y="4897438"/>
            <a:ext cx="5486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a:solidFill>
                  <a:srgbClr val="000000"/>
                </a:solidFill>
                <a:latin typeface="Times New Roman" pitchFamily="18" charset="0"/>
                <a:ea typeface="楷体_GB2312" pitchFamily="49" charset="-122"/>
              </a:rPr>
              <a:t>R</a:t>
            </a:r>
            <a:r>
              <a:rPr kumimoji="1" lang="en-US" altLang="zh-CN" sz="2400" baseline="-25000">
                <a:solidFill>
                  <a:srgbClr val="000000"/>
                </a:solidFill>
                <a:latin typeface="Times New Roman" pitchFamily="18" charset="0"/>
                <a:ea typeface="楷体_GB2312" pitchFamily="49" charset="-122"/>
              </a:rPr>
              <a:t>e</a:t>
            </a:r>
            <a:r>
              <a:rPr kumimoji="1" lang="zh-CN" altLang="en-US" sz="2400">
                <a:solidFill>
                  <a:srgbClr val="000000"/>
                </a:solidFill>
                <a:latin typeface="Times New Roman" pitchFamily="18" charset="0"/>
                <a:ea typeface="楷体_GB2312" pitchFamily="49" charset="-122"/>
              </a:rPr>
              <a:t>取值越大，反馈控制作用越强</a:t>
            </a:r>
          </a:p>
        </p:txBody>
      </p:sp>
      <p:graphicFrame>
        <p:nvGraphicFramePr>
          <p:cNvPr id="80898" name="Object 16"/>
          <p:cNvGraphicFramePr>
            <a:graphicFrameLocks noChangeAspect="1"/>
          </p:cNvGraphicFramePr>
          <p:nvPr/>
        </p:nvGraphicFramePr>
        <p:xfrm>
          <a:off x="6119813" y="779463"/>
          <a:ext cx="2303462" cy="3281362"/>
        </p:xfrm>
        <a:graphic>
          <a:graphicData uri="http://schemas.openxmlformats.org/presentationml/2006/ole">
            <p:oleObj spid="_x0000_s579586" name="Image" r:id="rId4" imgW="4609524" imgH="6565079" progId="">
              <p:embed/>
            </p:oleObj>
          </a:graphicData>
        </a:graphic>
      </p:graphicFrame>
      <p:sp>
        <p:nvSpPr>
          <p:cNvPr id="26" name="Rectangle 17"/>
          <p:cNvSpPr>
            <a:spLocks noChangeArrowheads="1"/>
          </p:cNvSpPr>
          <p:nvPr/>
        </p:nvSpPr>
        <p:spPr bwMode="auto">
          <a:xfrm>
            <a:off x="6732588" y="3768725"/>
            <a:ext cx="1206500" cy="396875"/>
          </a:xfrm>
          <a:prstGeom prst="rect">
            <a:avLst/>
          </a:prstGeom>
          <a:solidFill>
            <a:srgbClr val="FFFFFF"/>
          </a:solidFill>
          <a:ln>
            <a:noFill/>
          </a:ln>
          <a:effectLst/>
          <a:extLst/>
        </p:spPr>
        <p:txBody>
          <a:bodyPr wrap="none" anchor="ctr">
            <a:spAutoFit/>
          </a:bodyPr>
          <a:lstStyle/>
          <a:p>
            <a:pPr algn="ctr">
              <a:defRPr/>
            </a:pPr>
            <a:r>
              <a:rPr kumimoji="1" lang="zh-CN" altLang="en-US" sz="2000" kern="0">
                <a:solidFill>
                  <a:srgbClr val="000000"/>
                </a:solidFill>
                <a:latin typeface="Times New Roman" pitchFamily="18" charset="0"/>
                <a:ea typeface="楷体_GB2312" pitchFamily="49" charset="-122"/>
              </a:rPr>
              <a:t>直流通路</a:t>
            </a:r>
          </a:p>
        </p:txBody>
      </p:sp>
      <p:sp>
        <p:nvSpPr>
          <p:cNvPr id="23" name="Text Box 212"/>
          <p:cNvSpPr txBox="1">
            <a:spLocks noChangeArrowheads="1"/>
          </p:cNvSpPr>
          <p:nvPr/>
        </p:nvSpPr>
        <p:spPr bwMode="auto">
          <a:xfrm>
            <a:off x="762000" y="2178050"/>
            <a:ext cx="4752975" cy="457200"/>
          </a:xfrm>
          <a:prstGeom prst="rect">
            <a:avLst/>
          </a:prstGeom>
          <a:noFill/>
          <a:ln w="9525">
            <a:noFill/>
            <a:miter lim="800000"/>
            <a:headEnd/>
            <a:tailEnd/>
          </a:ln>
        </p:spPr>
        <p:txBody>
          <a:bodyPr>
            <a:spAutoFit/>
          </a:bodyPr>
          <a:lstStyle/>
          <a:p>
            <a:pPr>
              <a:spcBef>
                <a:spcPct val="50000"/>
              </a:spcBef>
            </a:pPr>
            <a:r>
              <a:rPr lang="zh-CN" altLang="en-US" sz="2400"/>
              <a:t>通常选取：</a:t>
            </a:r>
          </a:p>
        </p:txBody>
      </p:sp>
      <p:graphicFrame>
        <p:nvGraphicFramePr>
          <p:cNvPr id="24" name="Object 214"/>
          <p:cNvGraphicFramePr>
            <a:graphicFrameLocks noChangeAspect="1"/>
          </p:cNvGraphicFramePr>
          <p:nvPr/>
        </p:nvGraphicFramePr>
        <p:xfrm>
          <a:off x="623888" y="2643188"/>
          <a:ext cx="4837112" cy="2041525"/>
        </p:xfrm>
        <a:graphic>
          <a:graphicData uri="http://schemas.openxmlformats.org/presentationml/2006/ole">
            <p:oleObj spid="_x0000_s579587" name="Equation" r:id="rId5" imgW="2463480" imgH="1041120" progId="Equation.DSMT4">
              <p:embed/>
            </p:oleObj>
          </a:graphicData>
        </a:graphic>
      </p:graphicFrame>
      <p:sp>
        <p:nvSpPr>
          <p:cNvPr id="80907" name="日期占位符 1"/>
          <p:cNvSpPr>
            <a:spLocks noGrp="1"/>
          </p:cNvSpPr>
          <p:nvPr>
            <p:ph type="dt" sz="quarter" idx="10"/>
          </p:nvPr>
        </p:nvSpPr>
        <p:spPr>
          <a:xfrm>
            <a:off x="457200" y="6245225"/>
            <a:ext cx="2133600" cy="476250"/>
          </a:xfrm>
          <a:noFill/>
        </p:spPr>
        <p:txBody>
          <a:bodyPr/>
          <a:lstStyle/>
          <a:p>
            <a:fld id="{0DBDD963-E7DE-461E-8420-9AA7F6C26754}" type="datetime1">
              <a:rPr lang="zh-CN" altLang="en-US" smtClean="0">
                <a:latin typeface="Arial" pitchFamily="34" charset="0"/>
              </a:rPr>
              <a:pPr/>
              <a:t>2019-10-16</a:t>
            </a:fld>
            <a:endParaRPr lang="en-US" altLang="zh-CN" smtClean="0">
              <a:latin typeface="Arial" pitchFamily="34" charset="0"/>
            </a:endParaRPr>
          </a:p>
        </p:txBody>
      </p:sp>
      <p:sp>
        <p:nvSpPr>
          <p:cNvPr id="80908" name="页脚占位符 2"/>
          <p:cNvSpPr>
            <a:spLocks noGrp="1"/>
          </p:cNvSpPr>
          <p:nvPr>
            <p:ph type="ftr" sz="quarter" idx="11"/>
          </p:nvPr>
        </p:nvSpPr>
        <p:spPr>
          <a:xfrm>
            <a:off x="3124200" y="6245225"/>
            <a:ext cx="2895600" cy="476250"/>
          </a:xfrm>
          <a:noFill/>
        </p:spPr>
        <p:txBody>
          <a:bodyPr/>
          <a:lstStyle/>
          <a:p>
            <a:r>
              <a:rPr lang="en-US" altLang="zh-CN" smtClean="0">
                <a:latin typeface="Arial" pitchFamily="34" charset="0"/>
              </a:rPr>
              <a:t>电工电子教研室</a:t>
            </a:r>
          </a:p>
        </p:txBody>
      </p:sp>
      <p:sp>
        <p:nvSpPr>
          <p:cNvPr id="80909"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028D5D89-EF4A-4108-A394-9C1B7BD8A764}" type="slidenum">
              <a:rPr lang="en-US" altLang="zh-CN"/>
              <a:pPr algn="r"/>
              <a:t>91</a:t>
            </a:fld>
            <a:endParaRPr lang="en-US" altLang="zh-CN"/>
          </a:p>
        </p:txBody>
      </p:sp>
      <p:graphicFrame>
        <p:nvGraphicFramePr>
          <p:cNvPr id="241670" name="Object 6"/>
          <p:cNvGraphicFramePr>
            <a:graphicFrameLocks noChangeAspect="1"/>
          </p:cNvGraphicFramePr>
          <p:nvPr/>
        </p:nvGraphicFramePr>
        <p:xfrm>
          <a:off x="1635125" y="5580063"/>
          <a:ext cx="3532188" cy="538162"/>
        </p:xfrm>
        <a:graphic>
          <a:graphicData uri="http://schemas.openxmlformats.org/presentationml/2006/ole">
            <p:oleObj spid="_x0000_s579588" name="Equation" r:id="rId6" imgW="14986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trips(down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i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1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0" grpId="0" autoUpdateAnimBg="0"/>
      <p:bldP spid="21" grpId="0" autoUpdateAnimBg="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0" name="日期占位符 1"/>
          <p:cNvSpPr>
            <a:spLocks noGrp="1"/>
          </p:cNvSpPr>
          <p:nvPr>
            <p:ph type="dt" sz="quarter" idx="10"/>
          </p:nvPr>
        </p:nvSpPr>
        <p:spPr>
          <a:xfrm>
            <a:off x="457200" y="6405563"/>
            <a:ext cx="2133600" cy="476250"/>
          </a:xfrm>
          <a:noFill/>
        </p:spPr>
        <p:txBody>
          <a:bodyPr/>
          <a:lstStyle/>
          <a:p>
            <a:fld id="{1776C3CD-C135-49D0-82A1-ECD7D4E12BDC}" type="datetime1">
              <a:rPr lang="zh-CN" altLang="en-US" smtClean="0">
                <a:latin typeface="Arial" pitchFamily="34" charset="0"/>
              </a:rPr>
              <a:pPr/>
              <a:t>2019-10-16</a:t>
            </a:fld>
            <a:endParaRPr lang="en-US" altLang="zh-CN" smtClean="0">
              <a:latin typeface="Arial" pitchFamily="34" charset="0"/>
            </a:endParaRPr>
          </a:p>
        </p:txBody>
      </p:sp>
      <p:sp>
        <p:nvSpPr>
          <p:cNvPr id="81941"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81942" name="灯片编号占位符 3"/>
          <p:cNvSpPr>
            <a:spLocks noGrp="1"/>
          </p:cNvSpPr>
          <p:nvPr>
            <p:ph type="sldNum" sz="quarter" idx="12"/>
          </p:nvPr>
        </p:nvSpPr>
        <p:spPr>
          <a:xfrm>
            <a:off x="6553200" y="6405563"/>
            <a:ext cx="2133600" cy="476250"/>
          </a:xfrm>
          <a:noFill/>
        </p:spPr>
        <p:txBody>
          <a:bodyPr/>
          <a:lstStyle/>
          <a:p>
            <a:fld id="{2513ECAE-59F1-403A-9B59-5FDDCAED71D9}" type="slidenum">
              <a:rPr lang="en-US" altLang="zh-CN" smtClean="0">
                <a:latin typeface="Arial" pitchFamily="34" charset="0"/>
              </a:rPr>
              <a:pPr/>
              <a:t>92</a:t>
            </a:fld>
            <a:endParaRPr lang="en-US" altLang="zh-CN" smtClean="0">
              <a:latin typeface="Arial" pitchFamily="34" charset="0"/>
            </a:endParaRPr>
          </a:p>
        </p:txBody>
      </p:sp>
      <p:sp>
        <p:nvSpPr>
          <p:cNvPr id="197636" name="Text Box 4"/>
          <p:cNvSpPr txBox="1">
            <a:spLocks noChangeArrowheads="1"/>
          </p:cNvSpPr>
          <p:nvPr/>
        </p:nvSpPr>
        <p:spPr bwMode="auto">
          <a:xfrm>
            <a:off x="166688" y="254000"/>
            <a:ext cx="3651250"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Q</a:t>
            </a:r>
            <a:r>
              <a:rPr lang="zh-CN" altLang="en-US" sz="2800" dirty="0">
                <a:latin typeface="Times New Roman" pitchFamily="18" charset="0"/>
                <a:ea typeface="+mn-ea"/>
                <a:cs typeface="Times New Roman" pitchFamily="18" charset="0"/>
              </a:rPr>
              <a:t>点的估算</a:t>
            </a:r>
            <a:endParaRPr lang="zh-CN" altLang="en-US" sz="2800" baseline="-25000" dirty="0">
              <a:latin typeface="Times New Roman" pitchFamily="18" charset="0"/>
              <a:ea typeface="+mn-ea"/>
              <a:cs typeface="Times New Roman" pitchFamily="18" charset="0"/>
            </a:endParaRPr>
          </a:p>
        </p:txBody>
      </p:sp>
      <p:grpSp>
        <p:nvGrpSpPr>
          <p:cNvPr id="3" name="Group 159"/>
          <p:cNvGrpSpPr>
            <a:grpSpLocks/>
          </p:cNvGrpSpPr>
          <p:nvPr/>
        </p:nvGrpSpPr>
        <p:grpSpPr bwMode="auto">
          <a:xfrm>
            <a:off x="5484813" y="928688"/>
            <a:ext cx="3440112" cy="3917950"/>
            <a:chOff x="3593" y="1017"/>
            <a:chExt cx="1954" cy="2049"/>
          </a:xfrm>
        </p:grpSpPr>
        <p:grpSp>
          <p:nvGrpSpPr>
            <p:cNvPr id="4" name="Group 116"/>
            <p:cNvGrpSpPr>
              <a:grpSpLocks/>
            </p:cNvGrpSpPr>
            <p:nvPr/>
          </p:nvGrpSpPr>
          <p:grpSpPr bwMode="auto">
            <a:xfrm>
              <a:off x="3593" y="1017"/>
              <a:ext cx="1954" cy="2049"/>
              <a:chOff x="3491" y="2185"/>
              <a:chExt cx="1954" cy="2049"/>
            </a:xfrm>
          </p:grpSpPr>
          <p:sp>
            <p:nvSpPr>
              <p:cNvPr id="81955" name="Line 117"/>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81956" name="Oval 118"/>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57" name="Line 119"/>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81958" name="Line 120"/>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81959" name="Line 121"/>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5" name="Group 122"/>
              <p:cNvGrpSpPr>
                <a:grpSpLocks/>
              </p:cNvGrpSpPr>
              <p:nvPr/>
            </p:nvGrpSpPr>
            <p:grpSpPr bwMode="auto">
              <a:xfrm>
                <a:off x="4311" y="3125"/>
                <a:ext cx="218" cy="366"/>
                <a:chOff x="2589" y="2584"/>
                <a:chExt cx="218" cy="366"/>
              </a:xfrm>
            </p:grpSpPr>
            <p:sp>
              <p:nvSpPr>
                <p:cNvPr id="81973" name="Line 1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1974" name="Line 1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2" name="Line 1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1961" name="Line 126"/>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81962" name="Line 127"/>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81963" name="Line 128"/>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81964" name="Line 129"/>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81965" name="Rectangle 130"/>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5" name="Object 131"/>
              <p:cNvGraphicFramePr>
                <a:graphicFrameLocks noChangeAspect="1"/>
              </p:cNvGraphicFramePr>
              <p:nvPr/>
            </p:nvGraphicFramePr>
            <p:xfrm>
              <a:off x="3497" y="2700"/>
              <a:ext cx="272" cy="253"/>
            </p:xfrm>
            <a:graphic>
              <a:graphicData uri="http://schemas.openxmlformats.org/presentationml/2006/ole">
                <p:oleObj spid="_x0000_s580610" name="公式" r:id="rId3" imgW="241300" imgH="228600" progId="Equation.3">
                  <p:embed/>
                </p:oleObj>
              </a:graphicData>
            </a:graphic>
          </p:graphicFrame>
          <p:graphicFrame>
            <p:nvGraphicFramePr>
              <p:cNvPr id="81936" name="Object 132"/>
              <p:cNvGraphicFramePr>
                <a:graphicFrameLocks noChangeAspect="1"/>
              </p:cNvGraphicFramePr>
              <p:nvPr/>
            </p:nvGraphicFramePr>
            <p:xfrm>
              <a:off x="5115" y="2185"/>
              <a:ext cx="330" cy="285"/>
            </p:xfrm>
            <a:graphic>
              <a:graphicData uri="http://schemas.openxmlformats.org/presentationml/2006/ole">
                <p:oleObj spid="_x0000_s580611" name="公式" r:id="rId4" imgW="253890" imgH="228501" progId="Equation.3">
                  <p:embed/>
                </p:oleObj>
              </a:graphicData>
            </a:graphic>
          </p:graphicFrame>
          <p:sp>
            <p:nvSpPr>
              <p:cNvPr id="81966" name="Oval 133"/>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67" name="Oval 134"/>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68" name="Rectangle 135"/>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7" name="Object 136"/>
              <p:cNvGraphicFramePr>
                <a:graphicFrameLocks noChangeAspect="1"/>
              </p:cNvGraphicFramePr>
              <p:nvPr/>
            </p:nvGraphicFramePr>
            <p:xfrm>
              <a:off x="4614" y="2566"/>
              <a:ext cx="215" cy="253"/>
            </p:xfrm>
            <a:graphic>
              <a:graphicData uri="http://schemas.openxmlformats.org/presentationml/2006/ole">
                <p:oleObj spid="_x0000_s580612" name="公式" r:id="rId5" imgW="190500" imgH="228600" progId="Equation.3">
                  <p:embed/>
                </p:oleObj>
              </a:graphicData>
            </a:graphic>
          </p:graphicFrame>
          <p:sp>
            <p:nvSpPr>
              <p:cNvPr id="81969" name="Oval 137"/>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1970" name="Line 138"/>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81971" name="Rectangle 139"/>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8" name="Object 140"/>
              <p:cNvGraphicFramePr>
                <a:graphicFrameLocks noChangeAspect="1"/>
              </p:cNvGraphicFramePr>
              <p:nvPr/>
            </p:nvGraphicFramePr>
            <p:xfrm>
              <a:off x="3491" y="3575"/>
              <a:ext cx="287" cy="253"/>
            </p:xfrm>
            <a:graphic>
              <a:graphicData uri="http://schemas.openxmlformats.org/presentationml/2006/ole">
                <p:oleObj spid="_x0000_s580613" name="公式" r:id="rId6" imgW="253890" imgH="228501" progId="Equation.3">
                  <p:embed/>
                </p:oleObj>
              </a:graphicData>
            </a:graphic>
          </p:graphicFrame>
          <p:sp>
            <p:nvSpPr>
              <p:cNvPr id="81972" name="Rectangle 141"/>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9" name="Object 142"/>
              <p:cNvGraphicFramePr>
                <a:graphicFrameLocks noChangeAspect="1"/>
              </p:cNvGraphicFramePr>
              <p:nvPr/>
            </p:nvGraphicFramePr>
            <p:xfrm>
              <a:off x="4613" y="3665"/>
              <a:ext cx="216" cy="253"/>
            </p:xfrm>
            <a:graphic>
              <a:graphicData uri="http://schemas.openxmlformats.org/presentationml/2006/ole">
                <p:oleObj spid="_x0000_s580614" name="公式" r:id="rId7" imgW="190500" imgH="228600" progId="Equation.3">
                  <p:embed/>
                </p:oleObj>
              </a:graphicData>
            </a:graphic>
          </p:graphicFrame>
        </p:grpSp>
        <p:grpSp>
          <p:nvGrpSpPr>
            <p:cNvPr id="6" name="Group 143"/>
            <p:cNvGrpSpPr>
              <a:grpSpLocks/>
            </p:cNvGrpSpPr>
            <p:nvPr/>
          </p:nvGrpSpPr>
          <p:grpSpPr bwMode="auto">
            <a:xfrm>
              <a:off x="4074" y="1398"/>
              <a:ext cx="215" cy="305"/>
              <a:chOff x="3972" y="2566"/>
              <a:chExt cx="215" cy="305"/>
            </a:xfrm>
          </p:grpSpPr>
          <p:graphicFrame>
            <p:nvGraphicFramePr>
              <p:cNvPr id="81934" name="Object 144"/>
              <p:cNvGraphicFramePr>
                <a:graphicFrameLocks noChangeAspect="1"/>
              </p:cNvGraphicFramePr>
              <p:nvPr/>
            </p:nvGraphicFramePr>
            <p:xfrm>
              <a:off x="3972" y="2576"/>
              <a:ext cx="215" cy="270"/>
            </p:xfrm>
            <a:graphic>
              <a:graphicData uri="http://schemas.openxmlformats.org/presentationml/2006/ole">
                <p:oleObj spid="_x0000_s580615" name="公式" r:id="rId8" imgW="164885" imgH="215619" progId="Equation.3">
                  <p:embed/>
                </p:oleObj>
              </a:graphicData>
            </a:graphic>
          </p:graphicFrame>
          <p:sp>
            <p:nvSpPr>
              <p:cNvPr id="81954" name="Line 145"/>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7" name="Group 146"/>
            <p:cNvGrpSpPr>
              <a:grpSpLocks/>
            </p:cNvGrpSpPr>
            <p:nvPr/>
          </p:nvGrpSpPr>
          <p:grpSpPr bwMode="auto">
            <a:xfrm>
              <a:off x="4066" y="2389"/>
              <a:ext cx="231" cy="305"/>
              <a:chOff x="3964" y="2566"/>
              <a:chExt cx="231" cy="305"/>
            </a:xfrm>
          </p:grpSpPr>
          <p:graphicFrame>
            <p:nvGraphicFramePr>
              <p:cNvPr id="81933" name="Object 147"/>
              <p:cNvGraphicFramePr>
                <a:graphicFrameLocks noChangeAspect="1"/>
              </p:cNvGraphicFramePr>
              <p:nvPr/>
            </p:nvGraphicFramePr>
            <p:xfrm>
              <a:off x="3964" y="2576"/>
              <a:ext cx="231" cy="270"/>
            </p:xfrm>
            <a:graphic>
              <a:graphicData uri="http://schemas.openxmlformats.org/presentationml/2006/ole">
                <p:oleObj spid="_x0000_s580616" name="公式" r:id="rId9" imgW="177569" imgH="215619" progId="Equation.3">
                  <p:embed/>
                </p:oleObj>
              </a:graphicData>
            </a:graphic>
          </p:graphicFrame>
          <p:sp>
            <p:nvSpPr>
              <p:cNvPr id="81953" name="Line 148"/>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8" name="Group 149"/>
            <p:cNvGrpSpPr>
              <a:grpSpLocks/>
            </p:cNvGrpSpPr>
            <p:nvPr/>
          </p:nvGrpSpPr>
          <p:grpSpPr bwMode="auto">
            <a:xfrm>
              <a:off x="3998" y="1757"/>
              <a:ext cx="330" cy="302"/>
              <a:chOff x="3896" y="2925"/>
              <a:chExt cx="330" cy="302"/>
            </a:xfrm>
          </p:grpSpPr>
          <p:sp>
            <p:nvSpPr>
              <p:cNvPr id="81952" name="Line 150"/>
              <p:cNvSpPr>
                <a:spLocks noChangeShapeType="1"/>
              </p:cNvSpPr>
              <p:nvPr/>
            </p:nvSpPr>
            <p:spPr bwMode="auto">
              <a:xfrm rot="-5400000">
                <a:off x="4074" y="3074"/>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1932" name="Object 151"/>
              <p:cNvGraphicFramePr>
                <a:graphicFrameLocks noChangeAspect="1"/>
              </p:cNvGraphicFramePr>
              <p:nvPr/>
            </p:nvGraphicFramePr>
            <p:xfrm>
              <a:off x="3896" y="2925"/>
              <a:ext cx="330" cy="302"/>
            </p:xfrm>
            <a:graphic>
              <a:graphicData uri="http://schemas.openxmlformats.org/presentationml/2006/ole">
                <p:oleObj spid="_x0000_s580617" name="公式" r:id="rId10" imgW="253890" imgH="241195" progId="Equation.3">
                  <p:embed/>
                </p:oleObj>
              </a:graphicData>
            </a:graphic>
          </p:graphicFrame>
        </p:grpSp>
        <p:graphicFrame>
          <p:nvGraphicFramePr>
            <p:cNvPr id="81928" name="Object 152"/>
            <p:cNvGraphicFramePr>
              <a:graphicFrameLocks noChangeAspect="1"/>
            </p:cNvGraphicFramePr>
            <p:nvPr/>
          </p:nvGraphicFramePr>
          <p:xfrm>
            <a:off x="3600" y="1983"/>
            <a:ext cx="347" cy="302"/>
          </p:xfrm>
          <a:graphic>
            <a:graphicData uri="http://schemas.openxmlformats.org/presentationml/2006/ole">
              <p:oleObj spid="_x0000_s580618" name="公式" r:id="rId11" imgW="266469" imgH="241091" progId="Equation.3">
                <p:embed/>
              </p:oleObj>
            </a:graphicData>
          </a:graphic>
        </p:graphicFrame>
        <p:graphicFrame>
          <p:nvGraphicFramePr>
            <p:cNvPr id="81929" name="Object 153"/>
            <p:cNvGraphicFramePr>
              <a:graphicFrameLocks noChangeAspect="1"/>
            </p:cNvGraphicFramePr>
            <p:nvPr/>
          </p:nvGraphicFramePr>
          <p:xfrm>
            <a:off x="4709" y="1697"/>
            <a:ext cx="331" cy="302"/>
          </p:xfrm>
          <a:graphic>
            <a:graphicData uri="http://schemas.openxmlformats.org/presentationml/2006/ole">
              <p:oleObj spid="_x0000_s580619" name="公式" r:id="rId12" imgW="253890" imgH="241195" progId="Equation.3">
                <p:embed/>
              </p:oleObj>
            </a:graphicData>
          </a:graphic>
        </p:graphicFrame>
        <p:sp>
          <p:nvSpPr>
            <p:cNvPr id="81949" name="Line 154"/>
            <p:cNvSpPr>
              <a:spLocks noChangeShapeType="1"/>
            </p:cNvSpPr>
            <p:nvPr/>
          </p:nvSpPr>
          <p:spPr bwMode="auto">
            <a:xfrm>
              <a:off x="4716" y="170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1930" name="Object 155"/>
            <p:cNvGraphicFramePr>
              <a:graphicFrameLocks noChangeAspect="1"/>
            </p:cNvGraphicFramePr>
            <p:nvPr/>
          </p:nvGraphicFramePr>
          <p:xfrm>
            <a:off x="4709" y="2230"/>
            <a:ext cx="331" cy="302"/>
          </p:xfrm>
          <a:graphic>
            <a:graphicData uri="http://schemas.openxmlformats.org/presentationml/2006/ole">
              <p:oleObj spid="_x0000_s580620" name="公式" r:id="rId13" imgW="253890" imgH="241195" progId="Equation.3">
                <p:embed/>
              </p:oleObj>
            </a:graphicData>
          </a:graphic>
        </p:graphicFrame>
        <p:sp>
          <p:nvSpPr>
            <p:cNvPr id="81950" name="Line 156"/>
            <p:cNvSpPr>
              <a:spLocks noChangeShapeType="1"/>
            </p:cNvSpPr>
            <p:nvPr/>
          </p:nvSpPr>
          <p:spPr bwMode="auto">
            <a:xfrm>
              <a:off x="4716" y="2236"/>
              <a:ext cx="0" cy="305"/>
            </a:xfrm>
            <a:prstGeom prst="line">
              <a:avLst/>
            </a:prstGeom>
            <a:noFill/>
            <a:ln w="12700">
              <a:solidFill>
                <a:schemeClr val="tx1"/>
              </a:solidFill>
              <a:round/>
              <a:headEnd/>
              <a:tailEnd type="triangle" w="med" len="lg"/>
            </a:ln>
          </p:spPr>
          <p:txBody>
            <a:bodyPr/>
            <a:lstStyle/>
            <a:p>
              <a:endParaRPr lang="zh-CN" altLang="en-US"/>
            </a:p>
          </p:txBody>
        </p:sp>
        <p:sp>
          <p:nvSpPr>
            <p:cNvPr id="81951" name="Oval 157"/>
            <p:cNvSpPr>
              <a:spLocks noChangeArrowheads="1"/>
            </p:cNvSpPr>
            <p:nvPr/>
          </p:nvSpPr>
          <p:spPr bwMode="auto">
            <a:xfrm>
              <a:off x="4591" y="236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1931" name="Object 158"/>
            <p:cNvGraphicFramePr>
              <a:graphicFrameLocks noChangeAspect="1"/>
            </p:cNvGraphicFramePr>
            <p:nvPr/>
          </p:nvGraphicFramePr>
          <p:xfrm>
            <a:off x="4308" y="2273"/>
            <a:ext cx="300" cy="268"/>
          </p:xfrm>
          <a:graphic>
            <a:graphicData uri="http://schemas.openxmlformats.org/presentationml/2006/ole">
              <p:oleObj spid="_x0000_s580621" name="公式" r:id="rId14" imgW="266469" imgH="241091" progId="Equation.3">
                <p:embed/>
              </p:oleObj>
            </a:graphicData>
          </a:graphic>
        </p:graphicFrame>
      </p:grpSp>
      <p:graphicFrame>
        <p:nvGraphicFramePr>
          <p:cNvPr id="72762" name="Object 58"/>
          <p:cNvGraphicFramePr>
            <a:graphicFrameLocks noChangeAspect="1"/>
          </p:cNvGraphicFramePr>
          <p:nvPr/>
        </p:nvGraphicFramePr>
        <p:xfrm>
          <a:off x="285750" y="968375"/>
          <a:ext cx="1349375" cy="557213"/>
        </p:xfrm>
        <a:graphic>
          <a:graphicData uri="http://schemas.openxmlformats.org/presentationml/2006/ole">
            <p:oleObj spid="_x0000_s580622" name="Equation" r:id="rId15" imgW="583947" imgH="241195" progId="Equation.DSMT4">
              <p:embed/>
            </p:oleObj>
          </a:graphicData>
        </a:graphic>
      </p:graphicFrame>
      <p:graphicFrame>
        <p:nvGraphicFramePr>
          <p:cNvPr id="72763" name="Object 59"/>
          <p:cNvGraphicFramePr>
            <a:graphicFrameLocks noChangeAspect="1"/>
          </p:cNvGraphicFramePr>
          <p:nvPr/>
        </p:nvGraphicFramePr>
        <p:xfrm>
          <a:off x="1039813" y="1682750"/>
          <a:ext cx="3055937" cy="1128713"/>
        </p:xfrm>
        <a:graphic>
          <a:graphicData uri="http://schemas.openxmlformats.org/presentationml/2006/ole">
            <p:oleObj spid="_x0000_s580623" name="Equation" r:id="rId16" imgW="1167893" imgH="431613" progId="Equation.DSMT4">
              <p:embed/>
            </p:oleObj>
          </a:graphicData>
        </a:graphic>
      </p:graphicFrame>
      <p:graphicFrame>
        <p:nvGraphicFramePr>
          <p:cNvPr id="72764" name="Object 60"/>
          <p:cNvGraphicFramePr>
            <a:graphicFrameLocks noChangeAspect="1"/>
          </p:cNvGraphicFramePr>
          <p:nvPr/>
        </p:nvGraphicFramePr>
        <p:xfrm>
          <a:off x="1516063" y="2913063"/>
          <a:ext cx="2668587" cy="1171575"/>
        </p:xfrm>
        <a:graphic>
          <a:graphicData uri="http://schemas.openxmlformats.org/presentationml/2006/ole">
            <p:oleObj spid="_x0000_s580624" name="Equation" r:id="rId17" imgW="1041400" imgH="457200" progId="Equation.DSMT4">
              <p:embed/>
            </p:oleObj>
          </a:graphicData>
        </a:graphic>
      </p:graphicFrame>
      <p:graphicFrame>
        <p:nvGraphicFramePr>
          <p:cNvPr id="72765" name="Object 61"/>
          <p:cNvGraphicFramePr>
            <a:graphicFrameLocks noChangeAspect="1"/>
          </p:cNvGraphicFramePr>
          <p:nvPr/>
        </p:nvGraphicFramePr>
        <p:xfrm>
          <a:off x="1516063" y="4024313"/>
          <a:ext cx="2024062" cy="1417637"/>
        </p:xfrm>
        <a:graphic>
          <a:graphicData uri="http://schemas.openxmlformats.org/presentationml/2006/ole">
            <p:oleObj spid="_x0000_s580625" name="Equation" r:id="rId18" imgW="634725" imgH="444307" progId="Equation.DSMT4">
              <p:embed/>
            </p:oleObj>
          </a:graphicData>
        </a:graphic>
      </p:graphicFrame>
      <p:graphicFrame>
        <p:nvGraphicFramePr>
          <p:cNvPr id="72766" name="Object 62"/>
          <p:cNvGraphicFramePr>
            <a:graphicFrameLocks noChangeAspect="1"/>
          </p:cNvGraphicFramePr>
          <p:nvPr/>
        </p:nvGraphicFramePr>
        <p:xfrm>
          <a:off x="563563" y="5453063"/>
          <a:ext cx="4722812" cy="735012"/>
        </p:xfrm>
        <a:graphic>
          <a:graphicData uri="http://schemas.openxmlformats.org/presentationml/2006/ole">
            <p:oleObj spid="_x0000_s580626" name="Equation" r:id="rId19" imgW="1548728" imgH="241195" progId="Equation.DSMT4">
              <p:embed/>
            </p:oleObj>
          </a:graphicData>
        </a:graphic>
      </p:graphicFrame>
      <p:graphicFrame>
        <p:nvGraphicFramePr>
          <p:cNvPr id="81975" name="Object 55"/>
          <p:cNvGraphicFramePr>
            <a:graphicFrameLocks noChangeAspect="1"/>
          </p:cNvGraphicFramePr>
          <p:nvPr/>
        </p:nvGraphicFramePr>
        <p:xfrm>
          <a:off x="523875" y="3151188"/>
          <a:ext cx="992188" cy="649287"/>
        </p:xfrm>
        <a:graphic>
          <a:graphicData uri="http://schemas.openxmlformats.org/presentationml/2006/ole">
            <p:oleObj spid="_x0000_s580627" name="Equation" r:id="rId20" imgW="368300" imgH="2413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6" name="日期占位符 1"/>
          <p:cNvSpPr>
            <a:spLocks noGrp="1"/>
          </p:cNvSpPr>
          <p:nvPr>
            <p:ph type="dt" sz="quarter" idx="10"/>
          </p:nvPr>
        </p:nvSpPr>
        <p:spPr>
          <a:xfrm>
            <a:off x="325438" y="6604000"/>
            <a:ext cx="2133600" cy="476250"/>
          </a:xfrm>
          <a:noFill/>
        </p:spPr>
        <p:txBody>
          <a:bodyPr/>
          <a:lstStyle/>
          <a:p>
            <a:fld id="{CC559311-236B-49B8-8D2A-C319C6BD4E59}" type="datetime1">
              <a:rPr lang="zh-CN" altLang="en-US" smtClean="0">
                <a:latin typeface="Arial" pitchFamily="34" charset="0"/>
              </a:rPr>
              <a:pPr/>
              <a:t>2019-10-16</a:t>
            </a:fld>
            <a:endParaRPr lang="en-US" altLang="zh-CN" smtClean="0">
              <a:latin typeface="Arial" pitchFamily="34" charset="0"/>
            </a:endParaRPr>
          </a:p>
        </p:txBody>
      </p:sp>
      <p:sp>
        <p:nvSpPr>
          <p:cNvPr id="82997"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82998" name="灯片编号占位符 3"/>
          <p:cNvSpPr>
            <a:spLocks noGrp="1"/>
          </p:cNvSpPr>
          <p:nvPr>
            <p:ph type="sldNum" sz="quarter" idx="12"/>
          </p:nvPr>
        </p:nvSpPr>
        <p:spPr>
          <a:xfrm>
            <a:off x="6553200" y="6643688"/>
            <a:ext cx="2133600" cy="476250"/>
          </a:xfrm>
          <a:noFill/>
        </p:spPr>
        <p:txBody>
          <a:bodyPr/>
          <a:lstStyle/>
          <a:p>
            <a:fld id="{A0CA7496-6864-43C7-A3BB-92771F0121ED}" type="slidenum">
              <a:rPr lang="en-US" altLang="zh-CN" smtClean="0">
                <a:latin typeface="Arial" pitchFamily="34" charset="0"/>
              </a:rPr>
              <a:pPr/>
              <a:t>93</a:t>
            </a:fld>
            <a:endParaRPr lang="en-US" altLang="zh-CN" smtClean="0">
              <a:latin typeface="Arial" pitchFamily="34" charset="0"/>
            </a:endParaRPr>
          </a:p>
        </p:txBody>
      </p:sp>
      <p:sp>
        <p:nvSpPr>
          <p:cNvPr id="73782" name="Text Box 4"/>
          <p:cNvSpPr txBox="1">
            <a:spLocks noChangeArrowheads="1"/>
          </p:cNvSpPr>
          <p:nvPr/>
        </p:nvSpPr>
        <p:spPr bwMode="auto">
          <a:xfrm>
            <a:off x="44450" y="107950"/>
            <a:ext cx="4098922" cy="525463"/>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defRPr/>
            </a:pPr>
            <a:r>
              <a:rPr lang="zh-CN" altLang="en-US" sz="2800" dirty="0" smtClean="0">
                <a:latin typeface="Times New Roman" pitchFamily="18" charset="0"/>
                <a:ea typeface="+mn-ea"/>
                <a:cs typeface="Times New Roman" pitchFamily="18" charset="0"/>
              </a:rPr>
              <a:t>（</a:t>
            </a:r>
            <a:r>
              <a:rPr lang="en-US" altLang="zh-CN" sz="2800" dirty="0" smtClean="0">
                <a:latin typeface="Times New Roman" pitchFamily="18" charset="0"/>
                <a:ea typeface="+mn-ea"/>
                <a:cs typeface="Times New Roman" pitchFamily="18" charset="0"/>
              </a:rPr>
              <a:t>3</a:t>
            </a:r>
            <a:r>
              <a:rPr lang="zh-CN" altLang="en-US" sz="2800" dirty="0" smtClean="0">
                <a:latin typeface="Times New Roman" pitchFamily="18" charset="0"/>
                <a:ea typeface="+mn-ea"/>
                <a:cs typeface="Times New Roman" pitchFamily="18" charset="0"/>
              </a:rPr>
              <a:t>）动态性</a:t>
            </a:r>
            <a:r>
              <a:rPr lang="zh-CN" altLang="en-US" sz="2800" dirty="0">
                <a:latin typeface="Times New Roman" pitchFamily="18" charset="0"/>
                <a:ea typeface="+mn-ea"/>
                <a:cs typeface="Times New Roman" pitchFamily="18" charset="0"/>
              </a:rPr>
              <a:t>能的分析</a:t>
            </a:r>
          </a:p>
        </p:txBody>
      </p:sp>
      <p:sp>
        <p:nvSpPr>
          <p:cNvPr id="198727" name="Line 71"/>
          <p:cNvSpPr>
            <a:spLocks noChangeShapeType="1"/>
          </p:cNvSpPr>
          <p:nvPr/>
        </p:nvSpPr>
        <p:spPr bwMode="auto">
          <a:xfrm>
            <a:off x="7061200" y="3873500"/>
            <a:ext cx="41751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98729" name="Object 73"/>
          <p:cNvGraphicFramePr>
            <a:graphicFrameLocks noChangeAspect="1"/>
          </p:cNvGraphicFramePr>
          <p:nvPr/>
        </p:nvGraphicFramePr>
        <p:xfrm>
          <a:off x="8728075" y="4044950"/>
          <a:ext cx="282575" cy="271463"/>
        </p:xfrm>
        <a:graphic>
          <a:graphicData uri="http://schemas.openxmlformats.org/presentationml/2006/ole">
            <p:oleObj spid="_x0000_s581634" name="公式" r:id="rId4" imgW="139700" imgH="139700" progId="Equation.3">
              <p:embed/>
            </p:oleObj>
          </a:graphicData>
        </a:graphic>
      </p:graphicFrame>
      <p:graphicFrame>
        <p:nvGraphicFramePr>
          <p:cNvPr id="198730" name="Object 74"/>
          <p:cNvGraphicFramePr>
            <a:graphicFrameLocks noChangeAspect="1"/>
          </p:cNvGraphicFramePr>
          <p:nvPr/>
        </p:nvGraphicFramePr>
        <p:xfrm>
          <a:off x="8767763" y="6164263"/>
          <a:ext cx="242887" cy="128587"/>
        </p:xfrm>
        <a:graphic>
          <a:graphicData uri="http://schemas.openxmlformats.org/presentationml/2006/ole">
            <p:oleObj spid="_x0000_s581635" name="公式" r:id="rId5" imgW="139518" imgH="76101" progId="Equation.3">
              <p:embed/>
            </p:oleObj>
          </a:graphicData>
        </a:graphic>
      </p:graphicFrame>
      <p:graphicFrame>
        <p:nvGraphicFramePr>
          <p:cNvPr id="198731" name="Object 75"/>
          <p:cNvGraphicFramePr>
            <a:graphicFrameLocks noChangeAspect="1"/>
          </p:cNvGraphicFramePr>
          <p:nvPr/>
        </p:nvGraphicFramePr>
        <p:xfrm>
          <a:off x="8710613" y="5002213"/>
          <a:ext cx="341312" cy="452437"/>
        </p:xfrm>
        <a:graphic>
          <a:graphicData uri="http://schemas.openxmlformats.org/presentationml/2006/ole">
            <p:oleObj spid="_x0000_s581636" name="公式" r:id="rId6" imgW="165028" imgH="228501" progId="Equation.3">
              <p:embed/>
            </p:oleObj>
          </a:graphicData>
        </a:graphic>
      </p:graphicFrame>
      <p:sp>
        <p:nvSpPr>
          <p:cNvPr id="198735" name="Oval 79"/>
          <p:cNvSpPr>
            <a:spLocks noChangeArrowheads="1"/>
          </p:cNvSpPr>
          <p:nvPr/>
        </p:nvSpPr>
        <p:spPr bwMode="auto">
          <a:xfrm>
            <a:off x="7856538" y="63452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38" name="Object 82"/>
          <p:cNvGraphicFramePr>
            <a:graphicFrameLocks noChangeAspect="1"/>
          </p:cNvGraphicFramePr>
          <p:nvPr/>
        </p:nvGraphicFramePr>
        <p:xfrm>
          <a:off x="7434263" y="5041900"/>
          <a:ext cx="342900" cy="401638"/>
        </p:xfrm>
        <a:graphic>
          <a:graphicData uri="http://schemas.openxmlformats.org/presentationml/2006/ole">
            <p:oleObj spid="_x0000_s581637" name="公式" r:id="rId7" imgW="190500" imgH="228600" progId="Equation.3">
              <p:embed/>
            </p:oleObj>
          </a:graphicData>
        </a:graphic>
      </p:graphicFrame>
      <p:sp>
        <p:nvSpPr>
          <p:cNvPr id="198739" name="Oval 83"/>
          <p:cNvSpPr>
            <a:spLocks noChangeArrowheads="1"/>
          </p:cNvSpPr>
          <p:nvPr/>
        </p:nvSpPr>
        <p:spPr bwMode="auto">
          <a:xfrm>
            <a:off x="7858125"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41" name="Object 85"/>
          <p:cNvGraphicFramePr>
            <a:graphicFrameLocks noChangeAspect="1"/>
          </p:cNvGraphicFramePr>
          <p:nvPr/>
        </p:nvGraphicFramePr>
        <p:xfrm>
          <a:off x="8027988" y="5041900"/>
          <a:ext cx="385762" cy="379413"/>
        </p:xfrm>
        <a:graphic>
          <a:graphicData uri="http://schemas.openxmlformats.org/presentationml/2006/ole">
            <p:oleObj spid="_x0000_s581638" name="公式" r:id="rId8" imgW="215619" imgH="215619" progId="Equation.3">
              <p:embed/>
            </p:oleObj>
          </a:graphicData>
        </a:graphic>
      </p:graphicFrame>
      <p:grpSp>
        <p:nvGrpSpPr>
          <p:cNvPr id="2" name="Group 86"/>
          <p:cNvGrpSpPr>
            <a:grpSpLocks/>
          </p:cNvGrpSpPr>
          <p:nvPr/>
        </p:nvGrpSpPr>
        <p:grpSpPr bwMode="auto">
          <a:xfrm>
            <a:off x="6588125" y="6343650"/>
            <a:ext cx="241300" cy="296863"/>
            <a:chOff x="4116" y="3479"/>
            <a:chExt cx="152" cy="187"/>
          </a:xfrm>
        </p:grpSpPr>
        <p:sp>
          <p:nvSpPr>
            <p:cNvPr id="83102" name="Line 87"/>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3103" name="Oval 88"/>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104" name="Line 89"/>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198747" name="Object 91"/>
          <p:cNvGraphicFramePr>
            <a:graphicFrameLocks noChangeAspect="1"/>
          </p:cNvGraphicFramePr>
          <p:nvPr/>
        </p:nvGraphicFramePr>
        <p:xfrm>
          <a:off x="4491038" y="4008438"/>
          <a:ext cx="282575" cy="271462"/>
        </p:xfrm>
        <a:graphic>
          <a:graphicData uri="http://schemas.openxmlformats.org/presentationml/2006/ole">
            <p:oleObj spid="_x0000_s581639" name="公式" r:id="rId9" imgW="139700" imgH="139700" progId="Equation.3">
              <p:embed/>
            </p:oleObj>
          </a:graphicData>
        </a:graphic>
      </p:graphicFrame>
      <p:graphicFrame>
        <p:nvGraphicFramePr>
          <p:cNvPr id="198748" name="Object 92"/>
          <p:cNvGraphicFramePr>
            <a:graphicFrameLocks noChangeAspect="1"/>
          </p:cNvGraphicFramePr>
          <p:nvPr/>
        </p:nvGraphicFramePr>
        <p:xfrm>
          <a:off x="4491038" y="6203950"/>
          <a:ext cx="242887" cy="128588"/>
        </p:xfrm>
        <a:graphic>
          <a:graphicData uri="http://schemas.openxmlformats.org/presentationml/2006/ole">
            <p:oleObj spid="_x0000_s581640" name="公式" r:id="rId10" imgW="139518" imgH="76101" progId="Equation.3">
              <p:embed/>
            </p:oleObj>
          </a:graphicData>
        </a:graphic>
      </p:graphicFrame>
      <p:graphicFrame>
        <p:nvGraphicFramePr>
          <p:cNvPr id="198749" name="Object 93"/>
          <p:cNvGraphicFramePr>
            <a:graphicFrameLocks noChangeAspect="1"/>
          </p:cNvGraphicFramePr>
          <p:nvPr/>
        </p:nvGraphicFramePr>
        <p:xfrm>
          <a:off x="4487863" y="4973638"/>
          <a:ext cx="314325" cy="427037"/>
        </p:xfrm>
        <a:graphic>
          <a:graphicData uri="http://schemas.openxmlformats.org/presentationml/2006/ole">
            <p:oleObj spid="_x0000_s581641" name="公式" r:id="rId11" imgW="152268" imgH="215713" progId="Equation.3">
              <p:embed/>
            </p:oleObj>
          </a:graphicData>
        </a:graphic>
      </p:graphicFrame>
      <p:sp>
        <p:nvSpPr>
          <p:cNvPr id="198751" name="Line 95"/>
          <p:cNvSpPr>
            <a:spLocks noChangeShapeType="1"/>
          </p:cNvSpPr>
          <p:nvPr/>
        </p:nvSpPr>
        <p:spPr bwMode="auto">
          <a:xfrm rot="10800000" flipH="1">
            <a:off x="5972175" y="3873500"/>
            <a:ext cx="403225" cy="0"/>
          </a:xfrm>
          <a:prstGeom prst="line">
            <a:avLst/>
          </a:prstGeom>
          <a:noFill/>
          <a:ln w="12700">
            <a:solidFill>
              <a:schemeClr val="tx1"/>
            </a:solidFill>
            <a:round/>
            <a:headEnd/>
            <a:tailEnd type="triangle" w="med" len="lg"/>
          </a:ln>
        </p:spPr>
        <p:txBody>
          <a:bodyPr/>
          <a:lstStyle/>
          <a:p>
            <a:endParaRPr lang="zh-CN" altLang="en-US"/>
          </a:p>
        </p:txBody>
      </p:sp>
      <p:sp>
        <p:nvSpPr>
          <p:cNvPr id="198754" name="Line 98"/>
          <p:cNvSpPr>
            <a:spLocks noChangeShapeType="1"/>
          </p:cNvSpPr>
          <p:nvPr/>
        </p:nvSpPr>
        <p:spPr bwMode="auto">
          <a:xfrm>
            <a:off x="7046913" y="3962400"/>
            <a:ext cx="1882775" cy="0"/>
          </a:xfrm>
          <a:prstGeom prst="line">
            <a:avLst/>
          </a:prstGeom>
          <a:noFill/>
          <a:ln w="12700">
            <a:solidFill>
              <a:schemeClr val="tx1"/>
            </a:solidFill>
            <a:round/>
            <a:headEnd/>
            <a:tailEnd/>
          </a:ln>
        </p:spPr>
        <p:txBody>
          <a:bodyPr/>
          <a:lstStyle/>
          <a:p>
            <a:endParaRPr lang="zh-CN" altLang="en-US"/>
          </a:p>
        </p:txBody>
      </p:sp>
      <p:sp>
        <p:nvSpPr>
          <p:cNvPr id="198755" name="Line 99"/>
          <p:cNvSpPr>
            <a:spLocks noChangeShapeType="1"/>
          </p:cNvSpPr>
          <p:nvPr/>
        </p:nvSpPr>
        <p:spPr bwMode="auto">
          <a:xfrm flipH="1">
            <a:off x="4278313" y="3959225"/>
            <a:ext cx="2084387" cy="0"/>
          </a:xfrm>
          <a:prstGeom prst="line">
            <a:avLst/>
          </a:prstGeom>
          <a:noFill/>
          <a:ln w="12700">
            <a:solidFill>
              <a:schemeClr val="tx1"/>
            </a:solidFill>
            <a:round/>
            <a:headEnd/>
            <a:tailEnd/>
          </a:ln>
        </p:spPr>
        <p:txBody>
          <a:bodyPr/>
          <a:lstStyle/>
          <a:p>
            <a:endParaRPr lang="zh-CN" altLang="en-US"/>
          </a:p>
        </p:txBody>
      </p:sp>
      <p:sp>
        <p:nvSpPr>
          <p:cNvPr id="198757" name="Line 101"/>
          <p:cNvSpPr>
            <a:spLocks noChangeShapeType="1"/>
          </p:cNvSpPr>
          <p:nvPr/>
        </p:nvSpPr>
        <p:spPr bwMode="auto">
          <a:xfrm flipV="1">
            <a:off x="7034213" y="3967163"/>
            <a:ext cx="0" cy="1250950"/>
          </a:xfrm>
          <a:prstGeom prst="line">
            <a:avLst/>
          </a:prstGeom>
          <a:noFill/>
          <a:ln w="12700">
            <a:solidFill>
              <a:schemeClr val="tx1"/>
            </a:solidFill>
            <a:round/>
            <a:headEnd/>
            <a:tailEnd/>
          </a:ln>
        </p:spPr>
        <p:txBody>
          <a:bodyPr/>
          <a:lstStyle/>
          <a:p>
            <a:endParaRPr lang="zh-CN" altLang="en-US"/>
          </a:p>
        </p:txBody>
      </p:sp>
      <p:sp>
        <p:nvSpPr>
          <p:cNvPr id="198758" name="Line 102"/>
          <p:cNvSpPr>
            <a:spLocks noChangeShapeType="1"/>
          </p:cNvSpPr>
          <p:nvPr/>
        </p:nvSpPr>
        <p:spPr bwMode="auto">
          <a:xfrm>
            <a:off x="6375400" y="5211763"/>
            <a:ext cx="644525" cy="0"/>
          </a:xfrm>
          <a:prstGeom prst="line">
            <a:avLst/>
          </a:prstGeom>
          <a:noFill/>
          <a:ln w="12700">
            <a:solidFill>
              <a:schemeClr val="tx1"/>
            </a:solidFill>
            <a:round/>
            <a:headEnd/>
            <a:tailEnd/>
          </a:ln>
        </p:spPr>
        <p:txBody>
          <a:bodyPr/>
          <a:lstStyle/>
          <a:p>
            <a:endParaRPr lang="zh-CN" altLang="en-US"/>
          </a:p>
        </p:txBody>
      </p:sp>
      <p:sp>
        <p:nvSpPr>
          <p:cNvPr id="198759" name="Line 103"/>
          <p:cNvSpPr>
            <a:spLocks noChangeShapeType="1"/>
          </p:cNvSpPr>
          <p:nvPr/>
        </p:nvSpPr>
        <p:spPr bwMode="auto">
          <a:xfrm flipV="1">
            <a:off x="6362700" y="3967163"/>
            <a:ext cx="0" cy="1239837"/>
          </a:xfrm>
          <a:prstGeom prst="line">
            <a:avLst/>
          </a:prstGeom>
          <a:noFill/>
          <a:ln w="12700">
            <a:solidFill>
              <a:schemeClr val="tx1"/>
            </a:solidFill>
            <a:round/>
            <a:headEnd/>
            <a:tailEnd/>
          </a:ln>
        </p:spPr>
        <p:txBody>
          <a:bodyPr/>
          <a:lstStyle/>
          <a:p>
            <a:endParaRPr lang="zh-CN" altLang="en-US"/>
          </a:p>
        </p:txBody>
      </p:sp>
      <p:graphicFrame>
        <p:nvGraphicFramePr>
          <p:cNvPr id="198760" name="Object 104"/>
          <p:cNvGraphicFramePr>
            <a:graphicFrameLocks noChangeAspect="1"/>
          </p:cNvGraphicFramePr>
          <p:nvPr/>
        </p:nvGraphicFramePr>
        <p:xfrm>
          <a:off x="5751513" y="3630613"/>
          <a:ext cx="220662" cy="295275"/>
        </p:xfrm>
        <a:graphic>
          <a:graphicData uri="http://schemas.openxmlformats.org/presentationml/2006/ole">
            <p:oleObj spid="_x0000_s581642" name="公式" r:id="rId12" imgW="126725" imgH="177415" progId="Equation.3">
              <p:embed/>
            </p:oleObj>
          </a:graphicData>
        </a:graphic>
      </p:graphicFrame>
      <p:graphicFrame>
        <p:nvGraphicFramePr>
          <p:cNvPr id="198761" name="Object 105"/>
          <p:cNvGraphicFramePr>
            <a:graphicFrameLocks noChangeAspect="1"/>
          </p:cNvGraphicFramePr>
          <p:nvPr/>
        </p:nvGraphicFramePr>
        <p:xfrm>
          <a:off x="7804150" y="3679825"/>
          <a:ext cx="198438" cy="233363"/>
        </p:xfrm>
        <a:graphic>
          <a:graphicData uri="http://schemas.openxmlformats.org/presentationml/2006/ole">
            <p:oleObj spid="_x0000_s581643" name="公式" r:id="rId13" imgW="114201" imgH="139579" progId="Equation.3">
              <p:embed/>
            </p:oleObj>
          </a:graphicData>
        </a:graphic>
      </p:graphicFrame>
      <p:graphicFrame>
        <p:nvGraphicFramePr>
          <p:cNvPr id="198762" name="Object 106"/>
          <p:cNvGraphicFramePr>
            <a:graphicFrameLocks noChangeAspect="1"/>
          </p:cNvGraphicFramePr>
          <p:nvPr/>
        </p:nvGraphicFramePr>
        <p:xfrm>
          <a:off x="6619875" y="4910138"/>
          <a:ext cx="198438" cy="233362"/>
        </p:xfrm>
        <a:graphic>
          <a:graphicData uri="http://schemas.openxmlformats.org/presentationml/2006/ole">
            <p:oleObj spid="_x0000_s581644" name="公式" r:id="rId14" imgW="114201" imgH="139579" progId="Equation.3">
              <p:embed/>
            </p:oleObj>
          </a:graphicData>
        </a:graphic>
      </p:graphicFrame>
      <p:sp>
        <p:nvSpPr>
          <p:cNvPr id="198763" name="Rectangle 107"/>
          <p:cNvSpPr>
            <a:spLocks noChangeArrowheads="1"/>
          </p:cNvSpPr>
          <p:nvPr/>
        </p:nvSpPr>
        <p:spPr bwMode="auto">
          <a:xfrm>
            <a:off x="6270625" y="4391025"/>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64" name="Object 108"/>
          <p:cNvGraphicFramePr>
            <a:graphicFrameLocks noChangeAspect="1"/>
          </p:cNvGraphicFramePr>
          <p:nvPr/>
        </p:nvGraphicFramePr>
        <p:xfrm>
          <a:off x="6456363" y="4235450"/>
          <a:ext cx="341312" cy="401638"/>
        </p:xfrm>
        <a:graphic>
          <a:graphicData uri="http://schemas.openxmlformats.org/presentationml/2006/ole">
            <p:oleObj spid="_x0000_s581645" name="公式" r:id="rId15" imgW="190500" imgH="228600" progId="Equation.3">
              <p:embed/>
            </p:oleObj>
          </a:graphicData>
        </a:graphic>
      </p:graphicFrame>
      <p:grpSp>
        <p:nvGrpSpPr>
          <p:cNvPr id="3" name="Group 109"/>
          <p:cNvGrpSpPr>
            <a:grpSpLocks/>
          </p:cNvGrpSpPr>
          <p:nvPr/>
        </p:nvGrpSpPr>
        <p:grpSpPr bwMode="auto">
          <a:xfrm>
            <a:off x="6791325" y="3994150"/>
            <a:ext cx="731838" cy="935038"/>
            <a:chOff x="4234" y="2770"/>
            <a:chExt cx="461" cy="589"/>
          </a:xfrm>
        </p:grpSpPr>
        <p:grpSp>
          <p:nvGrpSpPr>
            <p:cNvPr id="4" name="Group 110"/>
            <p:cNvGrpSpPr>
              <a:grpSpLocks/>
            </p:cNvGrpSpPr>
            <p:nvPr/>
          </p:nvGrpSpPr>
          <p:grpSpPr bwMode="auto">
            <a:xfrm>
              <a:off x="4234" y="2978"/>
              <a:ext cx="305" cy="356"/>
              <a:chOff x="2068" y="1449"/>
              <a:chExt cx="305" cy="356"/>
            </a:xfrm>
          </p:grpSpPr>
          <p:sp>
            <p:nvSpPr>
              <p:cNvPr id="83100" name="AutoShape 111"/>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3101" name="Line 112"/>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3099" name="Line 113"/>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2995" name="Object 114"/>
            <p:cNvGraphicFramePr>
              <a:graphicFrameLocks noChangeAspect="1"/>
            </p:cNvGraphicFramePr>
            <p:nvPr/>
          </p:nvGraphicFramePr>
          <p:xfrm>
            <a:off x="4422" y="2770"/>
            <a:ext cx="273" cy="253"/>
          </p:xfrm>
          <a:graphic>
            <a:graphicData uri="http://schemas.openxmlformats.org/presentationml/2006/ole">
              <p:oleObj spid="_x0000_s581646" name="公式" r:id="rId16" imgW="241300" imgH="228600" progId="Equation.3">
                <p:embed/>
              </p:oleObj>
            </a:graphicData>
          </a:graphic>
        </p:graphicFrame>
      </p:grpSp>
      <p:sp>
        <p:nvSpPr>
          <p:cNvPr id="198771" name="Oval 115"/>
          <p:cNvSpPr>
            <a:spLocks noChangeArrowheads="1"/>
          </p:cNvSpPr>
          <p:nvPr/>
        </p:nvSpPr>
        <p:spPr bwMode="auto">
          <a:xfrm>
            <a:off x="6656388" y="51530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75" name="Object 119"/>
          <p:cNvGraphicFramePr>
            <a:graphicFrameLocks noChangeAspect="1"/>
          </p:cNvGraphicFramePr>
          <p:nvPr/>
        </p:nvGraphicFramePr>
        <p:xfrm>
          <a:off x="6224588" y="5646738"/>
          <a:ext cx="339725" cy="401637"/>
        </p:xfrm>
        <a:graphic>
          <a:graphicData uri="http://schemas.openxmlformats.org/presentationml/2006/ole">
            <p:oleObj spid="_x0000_s581647" name="公式" r:id="rId17" imgW="190500" imgH="228600" progId="Equation.3">
              <p:embed/>
            </p:oleObj>
          </a:graphicData>
        </a:graphic>
      </p:graphicFrame>
      <p:sp>
        <p:nvSpPr>
          <p:cNvPr id="198785" name="Line 129"/>
          <p:cNvSpPr>
            <a:spLocks noChangeShapeType="1"/>
          </p:cNvSpPr>
          <p:nvPr/>
        </p:nvSpPr>
        <p:spPr bwMode="auto">
          <a:xfrm flipV="1">
            <a:off x="6708775" y="5213350"/>
            <a:ext cx="0" cy="1239838"/>
          </a:xfrm>
          <a:prstGeom prst="line">
            <a:avLst/>
          </a:prstGeom>
          <a:noFill/>
          <a:ln w="12700">
            <a:solidFill>
              <a:schemeClr val="tx1"/>
            </a:solidFill>
            <a:round/>
            <a:headEnd/>
            <a:tailEnd/>
          </a:ln>
        </p:spPr>
        <p:txBody>
          <a:bodyPr/>
          <a:lstStyle/>
          <a:p>
            <a:endParaRPr lang="zh-CN" altLang="en-US"/>
          </a:p>
        </p:txBody>
      </p:sp>
      <p:sp>
        <p:nvSpPr>
          <p:cNvPr id="198786" name="Rectangle 130"/>
          <p:cNvSpPr>
            <a:spLocks noChangeArrowheads="1"/>
          </p:cNvSpPr>
          <p:nvPr/>
        </p:nvSpPr>
        <p:spPr bwMode="auto">
          <a:xfrm>
            <a:off x="6616700" y="563721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787" name="Line 131"/>
          <p:cNvSpPr>
            <a:spLocks noChangeShapeType="1"/>
          </p:cNvSpPr>
          <p:nvPr/>
        </p:nvSpPr>
        <p:spPr bwMode="auto">
          <a:xfrm flipV="1">
            <a:off x="5842000" y="3952875"/>
            <a:ext cx="0" cy="2419350"/>
          </a:xfrm>
          <a:prstGeom prst="line">
            <a:avLst/>
          </a:prstGeom>
          <a:noFill/>
          <a:ln w="12700">
            <a:solidFill>
              <a:schemeClr val="tx1"/>
            </a:solidFill>
            <a:round/>
            <a:headEnd/>
            <a:tailEnd/>
          </a:ln>
        </p:spPr>
        <p:txBody>
          <a:bodyPr/>
          <a:lstStyle/>
          <a:p>
            <a:endParaRPr lang="zh-CN" altLang="en-US"/>
          </a:p>
        </p:txBody>
      </p:sp>
      <p:sp>
        <p:nvSpPr>
          <p:cNvPr id="198788" name="Line 132"/>
          <p:cNvSpPr>
            <a:spLocks noChangeShapeType="1"/>
          </p:cNvSpPr>
          <p:nvPr/>
        </p:nvSpPr>
        <p:spPr bwMode="auto">
          <a:xfrm>
            <a:off x="4278313" y="6384925"/>
            <a:ext cx="4651375" cy="0"/>
          </a:xfrm>
          <a:prstGeom prst="line">
            <a:avLst/>
          </a:prstGeom>
          <a:noFill/>
          <a:ln w="12700">
            <a:solidFill>
              <a:schemeClr val="tx1"/>
            </a:solidFill>
            <a:round/>
            <a:headEnd/>
            <a:tailEnd/>
          </a:ln>
        </p:spPr>
        <p:txBody>
          <a:bodyPr/>
          <a:lstStyle/>
          <a:p>
            <a:endParaRPr lang="zh-CN" altLang="en-US"/>
          </a:p>
        </p:txBody>
      </p:sp>
      <p:graphicFrame>
        <p:nvGraphicFramePr>
          <p:cNvPr id="198789" name="Object 133"/>
          <p:cNvGraphicFramePr>
            <a:graphicFrameLocks noChangeAspect="1"/>
          </p:cNvGraphicFramePr>
          <p:nvPr/>
        </p:nvGraphicFramePr>
        <p:xfrm>
          <a:off x="5935663" y="5043488"/>
          <a:ext cx="454025" cy="401637"/>
        </p:xfrm>
        <a:graphic>
          <a:graphicData uri="http://schemas.openxmlformats.org/presentationml/2006/ole">
            <p:oleObj spid="_x0000_s581648" name="公式" r:id="rId18" imgW="253890" imgH="228501" progId="Equation.3">
              <p:embed/>
            </p:oleObj>
          </a:graphicData>
        </a:graphic>
      </p:graphicFrame>
      <p:sp>
        <p:nvSpPr>
          <p:cNvPr id="198790" name="Rectangle 134"/>
          <p:cNvSpPr>
            <a:spLocks noChangeArrowheads="1"/>
          </p:cNvSpPr>
          <p:nvPr/>
        </p:nvSpPr>
        <p:spPr bwMode="auto">
          <a:xfrm>
            <a:off x="5761038"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791" name="Line 135"/>
          <p:cNvSpPr>
            <a:spLocks noChangeShapeType="1"/>
          </p:cNvSpPr>
          <p:nvPr/>
        </p:nvSpPr>
        <p:spPr bwMode="auto">
          <a:xfrm flipV="1">
            <a:off x="5165725" y="3952875"/>
            <a:ext cx="0" cy="2419350"/>
          </a:xfrm>
          <a:prstGeom prst="line">
            <a:avLst/>
          </a:prstGeom>
          <a:noFill/>
          <a:ln w="12700">
            <a:solidFill>
              <a:schemeClr val="tx1"/>
            </a:solidFill>
            <a:round/>
            <a:headEnd/>
            <a:tailEnd/>
          </a:ln>
        </p:spPr>
        <p:txBody>
          <a:bodyPr/>
          <a:lstStyle/>
          <a:p>
            <a:endParaRPr lang="zh-CN" altLang="en-US"/>
          </a:p>
        </p:txBody>
      </p:sp>
      <p:sp>
        <p:nvSpPr>
          <p:cNvPr id="198792" name="Rectangle 136"/>
          <p:cNvSpPr>
            <a:spLocks noChangeArrowheads="1"/>
          </p:cNvSpPr>
          <p:nvPr/>
        </p:nvSpPr>
        <p:spPr bwMode="auto">
          <a:xfrm>
            <a:off x="5084763"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93" name="Object 137"/>
          <p:cNvGraphicFramePr>
            <a:graphicFrameLocks noChangeAspect="1"/>
          </p:cNvGraphicFramePr>
          <p:nvPr/>
        </p:nvGraphicFramePr>
        <p:xfrm>
          <a:off x="5265738" y="5041900"/>
          <a:ext cx="431800" cy="401638"/>
        </p:xfrm>
        <a:graphic>
          <a:graphicData uri="http://schemas.openxmlformats.org/presentationml/2006/ole">
            <p:oleObj spid="_x0000_s581649" name="公式" r:id="rId19" imgW="241300" imgH="228600" progId="Equation.3">
              <p:embed/>
            </p:oleObj>
          </a:graphicData>
        </a:graphic>
      </p:graphicFrame>
      <p:sp>
        <p:nvSpPr>
          <p:cNvPr id="198794" name="Line 138"/>
          <p:cNvSpPr>
            <a:spLocks noChangeShapeType="1"/>
          </p:cNvSpPr>
          <p:nvPr/>
        </p:nvSpPr>
        <p:spPr bwMode="auto">
          <a:xfrm flipV="1">
            <a:off x="4278313" y="3952875"/>
            <a:ext cx="0" cy="2419350"/>
          </a:xfrm>
          <a:prstGeom prst="line">
            <a:avLst/>
          </a:prstGeom>
          <a:noFill/>
          <a:ln w="12700">
            <a:solidFill>
              <a:schemeClr val="tx1"/>
            </a:solidFill>
            <a:round/>
            <a:headEnd/>
            <a:tailEnd/>
          </a:ln>
        </p:spPr>
        <p:txBody>
          <a:bodyPr/>
          <a:lstStyle/>
          <a:p>
            <a:endParaRPr lang="zh-CN" altLang="en-US"/>
          </a:p>
        </p:txBody>
      </p:sp>
      <p:grpSp>
        <p:nvGrpSpPr>
          <p:cNvPr id="5" name="Group 121"/>
          <p:cNvGrpSpPr>
            <a:grpSpLocks/>
          </p:cNvGrpSpPr>
          <p:nvPr/>
        </p:nvGrpSpPr>
        <p:grpSpPr bwMode="auto">
          <a:xfrm>
            <a:off x="3659188" y="5203825"/>
            <a:ext cx="831850" cy="703263"/>
            <a:chOff x="865" y="2535"/>
            <a:chExt cx="524" cy="443"/>
          </a:xfrm>
        </p:grpSpPr>
        <p:graphicFrame>
          <p:nvGraphicFramePr>
            <p:cNvPr id="82992" name="Object 122"/>
            <p:cNvGraphicFramePr>
              <a:graphicFrameLocks noChangeAspect="1"/>
            </p:cNvGraphicFramePr>
            <p:nvPr/>
          </p:nvGraphicFramePr>
          <p:xfrm>
            <a:off x="1021" y="2535"/>
            <a:ext cx="157" cy="158"/>
          </p:xfrm>
          <a:graphic>
            <a:graphicData uri="http://schemas.openxmlformats.org/presentationml/2006/ole">
              <p:oleObj spid="_x0000_s581650" name="公式" r:id="rId20" imgW="139700" imgH="139700" progId="Equation.3">
                <p:embed/>
              </p:oleObj>
            </a:graphicData>
          </a:graphic>
        </p:graphicFrame>
        <p:graphicFrame>
          <p:nvGraphicFramePr>
            <p:cNvPr id="82993" name="Object 123"/>
            <p:cNvGraphicFramePr>
              <a:graphicFrameLocks noChangeAspect="1"/>
            </p:cNvGraphicFramePr>
            <p:nvPr/>
          </p:nvGraphicFramePr>
          <p:xfrm>
            <a:off x="1008" y="2889"/>
            <a:ext cx="158" cy="89"/>
          </p:xfrm>
          <a:graphic>
            <a:graphicData uri="http://schemas.openxmlformats.org/presentationml/2006/ole">
              <p:oleObj spid="_x0000_s581651" name="公式" r:id="rId21" imgW="139518" imgH="76101" progId="Equation.3">
                <p:embed/>
              </p:oleObj>
            </a:graphicData>
          </a:graphic>
        </p:graphicFrame>
        <p:graphicFrame>
          <p:nvGraphicFramePr>
            <p:cNvPr id="82994" name="Object 124"/>
            <p:cNvGraphicFramePr>
              <a:graphicFrameLocks noChangeAspect="1"/>
            </p:cNvGraphicFramePr>
            <p:nvPr/>
          </p:nvGraphicFramePr>
          <p:xfrm>
            <a:off x="865" y="2636"/>
            <a:ext cx="173" cy="253"/>
          </p:xfrm>
          <a:graphic>
            <a:graphicData uri="http://schemas.openxmlformats.org/presentationml/2006/ole">
              <p:oleObj spid="_x0000_s581652" name="公式" r:id="rId22" imgW="152334" imgH="228501" progId="Equation.3">
                <p:embed/>
              </p:oleObj>
            </a:graphicData>
          </a:graphic>
        </p:graphicFrame>
        <p:grpSp>
          <p:nvGrpSpPr>
            <p:cNvPr id="6" name="Group 125"/>
            <p:cNvGrpSpPr>
              <a:grpSpLocks/>
            </p:cNvGrpSpPr>
            <p:nvPr/>
          </p:nvGrpSpPr>
          <p:grpSpPr bwMode="auto">
            <a:xfrm>
              <a:off x="1120" y="2648"/>
              <a:ext cx="269" cy="268"/>
              <a:chOff x="144" y="3216"/>
              <a:chExt cx="240" cy="240"/>
            </a:xfrm>
          </p:grpSpPr>
          <p:sp>
            <p:nvSpPr>
              <p:cNvPr id="83096" name="Oval 12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3097" name="Line 12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198795" name="Rectangle 139"/>
          <p:cNvSpPr>
            <a:spLocks noChangeArrowheads="1"/>
          </p:cNvSpPr>
          <p:nvPr/>
        </p:nvSpPr>
        <p:spPr bwMode="auto">
          <a:xfrm>
            <a:off x="4197350" y="4518025"/>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96" name="Object 140"/>
          <p:cNvGraphicFramePr>
            <a:graphicFrameLocks noChangeAspect="1"/>
          </p:cNvGraphicFramePr>
          <p:nvPr/>
        </p:nvGraphicFramePr>
        <p:xfrm>
          <a:off x="3835400" y="4518025"/>
          <a:ext cx="341313" cy="401638"/>
        </p:xfrm>
        <a:graphic>
          <a:graphicData uri="http://schemas.openxmlformats.org/presentationml/2006/ole">
            <p:oleObj spid="_x0000_s581653" name="公式" r:id="rId23" imgW="190500" imgH="228600" progId="Equation.3">
              <p:embed/>
            </p:oleObj>
          </a:graphicData>
        </a:graphic>
      </p:graphicFrame>
      <p:sp>
        <p:nvSpPr>
          <p:cNvPr id="198797" name="Oval 141"/>
          <p:cNvSpPr>
            <a:spLocks noChangeArrowheads="1"/>
          </p:cNvSpPr>
          <p:nvPr/>
        </p:nvSpPr>
        <p:spPr bwMode="auto">
          <a:xfrm>
            <a:off x="5783263"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798" name="Oval 142"/>
          <p:cNvSpPr>
            <a:spLocks noChangeArrowheads="1"/>
          </p:cNvSpPr>
          <p:nvPr/>
        </p:nvSpPr>
        <p:spPr bwMode="auto">
          <a:xfrm>
            <a:off x="5124450"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799" name="Oval 143"/>
          <p:cNvSpPr>
            <a:spLocks noChangeArrowheads="1"/>
          </p:cNvSpPr>
          <p:nvPr/>
        </p:nvSpPr>
        <p:spPr bwMode="auto">
          <a:xfrm>
            <a:off x="5124450" y="63325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0" name="Oval 144"/>
          <p:cNvSpPr>
            <a:spLocks noChangeArrowheads="1"/>
          </p:cNvSpPr>
          <p:nvPr/>
        </p:nvSpPr>
        <p:spPr bwMode="auto">
          <a:xfrm>
            <a:off x="5783263" y="63325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1" name="Line 145"/>
          <p:cNvSpPr>
            <a:spLocks noChangeShapeType="1"/>
          </p:cNvSpPr>
          <p:nvPr/>
        </p:nvSpPr>
        <p:spPr bwMode="auto">
          <a:xfrm flipV="1">
            <a:off x="7907338" y="3952875"/>
            <a:ext cx="0" cy="2419350"/>
          </a:xfrm>
          <a:prstGeom prst="line">
            <a:avLst/>
          </a:prstGeom>
          <a:noFill/>
          <a:ln w="12700">
            <a:solidFill>
              <a:schemeClr val="tx1"/>
            </a:solidFill>
            <a:round/>
            <a:headEnd/>
            <a:tailEnd/>
          </a:ln>
        </p:spPr>
        <p:txBody>
          <a:bodyPr/>
          <a:lstStyle/>
          <a:p>
            <a:endParaRPr lang="zh-CN" altLang="en-US"/>
          </a:p>
        </p:txBody>
      </p:sp>
      <p:sp>
        <p:nvSpPr>
          <p:cNvPr id="198737" name="Rectangle 81"/>
          <p:cNvSpPr>
            <a:spLocks noChangeArrowheads="1"/>
          </p:cNvSpPr>
          <p:nvPr/>
        </p:nvSpPr>
        <p:spPr bwMode="auto">
          <a:xfrm>
            <a:off x="7818438"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803" name="Line 147"/>
          <p:cNvSpPr>
            <a:spLocks noChangeShapeType="1"/>
          </p:cNvSpPr>
          <p:nvPr/>
        </p:nvSpPr>
        <p:spPr bwMode="auto">
          <a:xfrm flipV="1">
            <a:off x="8512175" y="3952875"/>
            <a:ext cx="0" cy="2419350"/>
          </a:xfrm>
          <a:prstGeom prst="line">
            <a:avLst/>
          </a:prstGeom>
          <a:noFill/>
          <a:ln w="12700">
            <a:solidFill>
              <a:schemeClr val="tx1"/>
            </a:solidFill>
            <a:round/>
            <a:headEnd/>
            <a:tailEnd/>
          </a:ln>
        </p:spPr>
        <p:txBody>
          <a:bodyPr/>
          <a:lstStyle/>
          <a:p>
            <a:endParaRPr lang="zh-CN" altLang="en-US"/>
          </a:p>
        </p:txBody>
      </p:sp>
      <p:sp>
        <p:nvSpPr>
          <p:cNvPr id="198740" name="Rectangle 84"/>
          <p:cNvSpPr>
            <a:spLocks noChangeArrowheads="1"/>
          </p:cNvSpPr>
          <p:nvPr/>
        </p:nvSpPr>
        <p:spPr bwMode="auto">
          <a:xfrm>
            <a:off x="8423275" y="5041900"/>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805" name="Oval 149"/>
          <p:cNvSpPr>
            <a:spLocks noChangeArrowheads="1"/>
          </p:cNvSpPr>
          <p:nvPr/>
        </p:nvSpPr>
        <p:spPr bwMode="auto">
          <a:xfrm>
            <a:off x="8447088" y="63452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6" name="Oval 150"/>
          <p:cNvSpPr>
            <a:spLocks noChangeArrowheads="1"/>
          </p:cNvSpPr>
          <p:nvPr/>
        </p:nvSpPr>
        <p:spPr bwMode="auto">
          <a:xfrm>
            <a:off x="8459788"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7" name="Oval 151"/>
          <p:cNvSpPr>
            <a:spLocks noChangeArrowheads="1"/>
          </p:cNvSpPr>
          <p:nvPr/>
        </p:nvSpPr>
        <p:spPr bwMode="auto">
          <a:xfrm>
            <a:off x="8832850" y="3913188"/>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98808" name="Oval 152"/>
          <p:cNvSpPr>
            <a:spLocks noChangeArrowheads="1"/>
          </p:cNvSpPr>
          <p:nvPr/>
        </p:nvSpPr>
        <p:spPr bwMode="auto">
          <a:xfrm>
            <a:off x="8836025" y="6345238"/>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98810" name="Line 154"/>
          <p:cNvSpPr>
            <a:spLocks noChangeShapeType="1"/>
          </p:cNvSpPr>
          <p:nvPr/>
        </p:nvSpPr>
        <p:spPr bwMode="auto">
          <a:xfrm rot="-5400000">
            <a:off x="6731794" y="5585619"/>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98814" name="Object 158"/>
          <p:cNvGraphicFramePr>
            <a:graphicFrameLocks noChangeAspect="1"/>
          </p:cNvGraphicFramePr>
          <p:nvPr/>
        </p:nvGraphicFramePr>
        <p:xfrm>
          <a:off x="7156450" y="3460750"/>
          <a:ext cx="288925" cy="452438"/>
        </p:xfrm>
        <a:graphic>
          <a:graphicData uri="http://schemas.openxmlformats.org/presentationml/2006/ole">
            <p:oleObj spid="_x0000_s581654" name="公式" r:id="rId24" imgW="139700" imgH="228600" progId="Equation.3">
              <p:embed/>
            </p:oleObj>
          </a:graphicData>
        </a:graphic>
      </p:graphicFrame>
      <p:graphicFrame>
        <p:nvGraphicFramePr>
          <p:cNvPr id="198815" name="Object 159"/>
          <p:cNvGraphicFramePr>
            <a:graphicFrameLocks noChangeAspect="1"/>
          </p:cNvGraphicFramePr>
          <p:nvPr/>
        </p:nvGraphicFramePr>
        <p:xfrm>
          <a:off x="6946900" y="5356225"/>
          <a:ext cx="288925" cy="452438"/>
        </p:xfrm>
        <a:graphic>
          <a:graphicData uri="http://schemas.openxmlformats.org/presentationml/2006/ole">
            <p:oleObj spid="_x0000_s581655" name="公式" r:id="rId25" imgW="139700" imgH="228600" progId="Equation.3">
              <p:embed/>
            </p:oleObj>
          </a:graphicData>
        </a:graphic>
      </p:graphicFrame>
      <p:graphicFrame>
        <p:nvGraphicFramePr>
          <p:cNvPr id="198816" name="Object 160"/>
          <p:cNvGraphicFramePr>
            <a:graphicFrameLocks noChangeAspect="1"/>
          </p:cNvGraphicFramePr>
          <p:nvPr/>
        </p:nvGraphicFramePr>
        <p:xfrm>
          <a:off x="6019800" y="3429000"/>
          <a:ext cx="288925" cy="452438"/>
        </p:xfrm>
        <a:graphic>
          <a:graphicData uri="http://schemas.openxmlformats.org/presentationml/2006/ole">
            <p:oleObj spid="_x0000_s581656" name="公式" r:id="rId26" imgW="139700" imgH="228600" progId="Equation.3">
              <p:embed/>
            </p:oleObj>
          </a:graphicData>
        </a:graphic>
      </p:graphicFrame>
      <p:grpSp>
        <p:nvGrpSpPr>
          <p:cNvPr id="7" name="Group 226"/>
          <p:cNvGrpSpPr>
            <a:grpSpLocks/>
          </p:cNvGrpSpPr>
          <p:nvPr/>
        </p:nvGrpSpPr>
        <p:grpSpPr bwMode="auto">
          <a:xfrm>
            <a:off x="4135438" y="373063"/>
            <a:ext cx="4764087" cy="3135312"/>
            <a:chOff x="2404" y="226"/>
            <a:chExt cx="3296" cy="2364"/>
          </a:xfrm>
        </p:grpSpPr>
        <p:sp>
          <p:nvSpPr>
            <p:cNvPr id="83052" name="Line 227"/>
            <p:cNvSpPr>
              <a:spLocks noChangeShapeType="1"/>
            </p:cNvSpPr>
            <p:nvPr/>
          </p:nvSpPr>
          <p:spPr bwMode="auto">
            <a:xfrm>
              <a:off x="4476" y="2123"/>
              <a:ext cx="0" cy="152"/>
            </a:xfrm>
            <a:prstGeom prst="line">
              <a:avLst/>
            </a:prstGeom>
            <a:noFill/>
            <a:ln w="12700">
              <a:solidFill>
                <a:schemeClr val="tx1"/>
              </a:solidFill>
              <a:round/>
              <a:headEnd/>
              <a:tailEnd/>
            </a:ln>
          </p:spPr>
          <p:txBody>
            <a:bodyPr/>
            <a:lstStyle/>
            <a:p>
              <a:endParaRPr lang="zh-CN" altLang="en-US"/>
            </a:p>
          </p:txBody>
        </p:sp>
        <p:sp>
          <p:nvSpPr>
            <p:cNvPr id="83053" name="Oval 228"/>
            <p:cNvSpPr>
              <a:spLocks noChangeArrowheads="1"/>
            </p:cNvSpPr>
            <p:nvPr/>
          </p:nvSpPr>
          <p:spPr bwMode="auto">
            <a:xfrm>
              <a:off x="4442" y="20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2972" name="Object 229"/>
            <p:cNvGraphicFramePr>
              <a:graphicFrameLocks noChangeAspect="1"/>
            </p:cNvGraphicFramePr>
            <p:nvPr/>
          </p:nvGraphicFramePr>
          <p:xfrm>
            <a:off x="5101" y="1453"/>
            <a:ext cx="243" cy="239"/>
          </p:xfrm>
          <a:graphic>
            <a:graphicData uri="http://schemas.openxmlformats.org/presentationml/2006/ole">
              <p:oleObj spid="_x0000_s581657" name="公式" r:id="rId27" imgW="215619" imgH="215619" progId="Equation.3">
                <p:embed/>
              </p:oleObj>
            </a:graphicData>
          </a:graphic>
        </p:graphicFrame>
        <p:sp>
          <p:nvSpPr>
            <p:cNvPr id="83054" name="Line 230"/>
            <p:cNvSpPr>
              <a:spLocks noChangeShapeType="1"/>
            </p:cNvSpPr>
            <p:nvPr/>
          </p:nvSpPr>
          <p:spPr bwMode="auto">
            <a:xfrm>
              <a:off x="4401" y="2275"/>
              <a:ext cx="152" cy="0"/>
            </a:xfrm>
            <a:prstGeom prst="line">
              <a:avLst/>
            </a:prstGeom>
            <a:noFill/>
            <a:ln w="38100">
              <a:solidFill>
                <a:schemeClr val="tx1"/>
              </a:solidFill>
              <a:round/>
              <a:headEnd/>
              <a:tailEnd/>
            </a:ln>
          </p:spPr>
          <p:txBody>
            <a:bodyPr/>
            <a:lstStyle/>
            <a:p>
              <a:endParaRPr lang="zh-CN" altLang="en-US"/>
            </a:p>
          </p:txBody>
        </p:sp>
        <p:sp>
          <p:nvSpPr>
            <p:cNvPr id="83055" name="Line 231"/>
            <p:cNvSpPr>
              <a:spLocks noChangeShapeType="1"/>
            </p:cNvSpPr>
            <p:nvPr/>
          </p:nvSpPr>
          <p:spPr bwMode="auto">
            <a:xfrm flipH="1">
              <a:off x="3363" y="1345"/>
              <a:ext cx="898" cy="0"/>
            </a:xfrm>
            <a:prstGeom prst="line">
              <a:avLst/>
            </a:prstGeom>
            <a:noFill/>
            <a:ln w="12700">
              <a:solidFill>
                <a:schemeClr val="tx1"/>
              </a:solidFill>
              <a:round/>
              <a:headEnd/>
              <a:tailEnd/>
            </a:ln>
          </p:spPr>
          <p:txBody>
            <a:bodyPr/>
            <a:lstStyle/>
            <a:p>
              <a:endParaRPr lang="zh-CN" altLang="en-US"/>
            </a:p>
          </p:txBody>
        </p:sp>
        <p:sp>
          <p:nvSpPr>
            <p:cNvPr id="83056" name="Line 232"/>
            <p:cNvSpPr>
              <a:spLocks noChangeShapeType="1"/>
            </p:cNvSpPr>
            <p:nvPr/>
          </p:nvSpPr>
          <p:spPr bwMode="auto">
            <a:xfrm flipV="1">
              <a:off x="4479" y="455"/>
              <a:ext cx="0" cy="730"/>
            </a:xfrm>
            <a:prstGeom prst="line">
              <a:avLst/>
            </a:prstGeom>
            <a:noFill/>
            <a:ln w="12700">
              <a:solidFill>
                <a:schemeClr val="tx1"/>
              </a:solidFill>
              <a:round/>
              <a:headEnd/>
              <a:tailEnd/>
            </a:ln>
          </p:spPr>
          <p:txBody>
            <a:bodyPr/>
            <a:lstStyle/>
            <a:p>
              <a:endParaRPr lang="zh-CN" altLang="en-US"/>
            </a:p>
          </p:txBody>
        </p:sp>
        <p:grpSp>
          <p:nvGrpSpPr>
            <p:cNvPr id="8" name="Group 233"/>
            <p:cNvGrpSpPr>
              <a:grpSpLocks/>
            </p:cNvGrpSpPr>
            <p:nvPr/>
          </p:nvGrpSpPr>
          <p:grpSpPr bwMode="auto">
            <a:xfrm>
              <a:off x="4261" y="1166"/>
              <a:ext cx="218" cy="366"/>
              <a:chOff x="2589" y="2584"/>
              <a:chExt cx="218" cy="366"/>
            </a:xfrm>
          </p:grpSpPr>
          <p:sp>
            <p:nvSpPr>
              <p:cNvPr id="83092" name="Line 23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3093" name="Line 23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3094" name="Line 23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3058" name="Line 237"/>
            <p:cNvSpPr>
              <a:spLocks noChangeShapeType="1"/>
            </p:cNvSpPr>
            <p:nvPr/>
          </p:nvSpPr>
          <p:spPr bwMode="auto">
            <a:xfrm>
              <a:off x="2804" y="2125"/>
              <a:ext cx="2611" cy="0"/>
            </a:xfrm>
            <a:prstGeom prst="line">
              <a:avLst/>
            </a:prstGeom>
            <a:noFill/>
            <a:ln w="12700">
              <a:solidFill>
                <a:schemeClr val="tx1"/>
              </a:solidFill>
              <a:round/>
              <a:headEnd/>
              <a:tailEnd/>
            </a:ln>
          </p:spPr>
          <p:txBody>
            <a:bodyPr/>
            <a:lstStyle/>
            <a:p>
              <a:endParaRPr lang="zh-CN" altLang="en-US"/>
            </a:p>
          </p:txBody>
        </p:sp>
        <p:sp>
          <p:nvSpPr>
            <p:cNvPr id="83059" name="Line 238"/>
            <p:cNvSpPr>
              <a:spLocks noChangeShapeType="1"/>
            </p:cNvSpPr>
            <p:nvPr/>
          </p:nvSpPr>
          <p:spPr bwMode="auto">
            <a:xfrm>
              <a:off x="3803" y="455"/>
              <a:ext cx="1245" cy="0"/>
            </a:xfrm>
            <a:prstGeom prst="line">
              <a:avLst/>
            </a:prstGeom>
            <a:noFill/>
            <a:ln w="12700">
              <a:solidFill>
                <a:schemeClr val="tx1"/>
              </a:solidFill>
              <a:round/>
              <a:headEnd/>
              <a:tailEnd/>
            </a:ln>
          </p:spPr>
          <p:txBody>
            <a:bodyPr/>
            <a:lstStyle/>
            <a:p>
              <a:endParaRPr lang="zh-CN" altLang="en-US"/>
            </a:p>
          </p:txBody>
        </p:sp>
        <p:sp>
          <p:nvSpPr>
            <p:cNvPr id="83060" name="Line 239"/>
            <p:cNvSpPr>
              <a:spLocks noChangeShapeType="1"/>
            </p:cNvSpPr>
            <p:nvPr/>
          </p:nvSpPr>
          <p:spPr bwMode="auto">
            <a:xfrm flipV="1">
              <a:off x="4482" y="1533"/>
              <a:ext cx="0" cy="598"/>
            </a:xfrm>
            <a:prstGeom prst="line">
              <a:avLst/>
            </a:prstGeom>
            <a:noFill/>
            <a:ln w="12700">
              <a:solidFill>
                <a:schemeClr val="tx1"/>
              </a:solidFill>
              <a:round/>
              <a:headEnd/>
              <a:tailEnd/>
            </a:ln>
          </p:spPr>
          <p:txBody>
            <a:bodyPr/>
            <a:lstStyle/>
            <a:p>
              <a:endParaRPr lang="zh-CN" altLang="en-US"/>
            </a:p>
          </p:txBody>
        </p:sp>
        <p:sp>
          <p:nvSpPr>
            <p:cNvPr id="83061" name="Line 240"/>
            <p:cNvSpPr>
              <a:spLocks noChangeShapeType="1"/>
            </p:cNvSpPr>
            <p:nvPr/>
          </p:nvSpPr>
          <p:spPr bwMode="auto">
            <a:xfrm flipV="1">
              <a:off x="5416" y="1040"/>
              <a:ext cx="0" cy="1085"/>
            </a:xfrm>
            <a:prstGeom prst="line">
              <a:avLst/>
            </a:prstGeom>
            <a:noFill/>
            <a:ln w="12700">
              <a:solidFill>
                <a:schemeClr val="tx1"/>
              </a:solidFill>
              <a:round/>
              <a:headEnd/>
              <a:tailEnd/>
            </a:ln>
          </p:spPr>
          <p:txBody>
            <a:bodyPr/>
            <a:lstStyle/>
            <a:p>
              <a:endParaRPr lang="zh-CN" altLang="en-US"/>
            </a:p>
          </p:txBody>
        </p:sp>
        <p:sp>
          <p:nvSpPr>
            <p:cNvPr id="83062" name="Line 241"/>
            <p:cNvSpPr>
              <a:spLocks noChangeShapeType="1"/>
            </p:cNvSpPr>
            <p:nvPr/>
          </p:nvSpPr>
          <p:spPr bwMode="auto">
            <a:xfrm flipV="1">
              <a:off x="3801" y="455"/>
              <a:ext cx="0" cy="890"/>
            </a:xfrm>
            <a:prstGeom prst="line">
              <a:avLst/>
            </a:prstGeom>
            <a:noFill/>
            <a:ln w="12700">
              <a:solidFill>
                <a:schemeClr val="tx1"/>
              </a:solidFill>
              <a:round/>
              <a:headEnd/>
              <a:tailEnd/>
            </a:ln>
          </p:spPr>
          <p:txBody>
            <a:bodyPr/>
            <a:lstStyle/>
            <a:p>
              <a:endParaRPr lang="zh-CN" altLang="en-US"/>
            </a:p>
          </p:txBody>
        </p:sp>
        <p:sp>
          <p:nvSpPr>
            <p:cNvPr id="83063" name="Line 242"/>
            <p:cNvSpPr>
              <a:spLocks noChangeShapeType="1"/>
            </p:cNvSpPr>
            <p:nvPr/>
          </p:nvSpPr>
          <p:spPr bwMode="auto">
            <a:xfrm>
              <a:off x="2797" y="1345"/>
              <a:ext cx="0" cy="584"/>
            </a:xfrm>
            <a:prstGeom prst="line">
              <a:avLst/>
            </a:prstGeom>
            <a:noFill/>
            <a:ln w="12700">
              <a:solidFill>
                <a:schemeClr val="tx1"/>
              </a:solidFill>
              <a:round/>
              <a:headEnd/>
              <a:tailEnd/>
            </a:ln>
          </p:spPr>
          <p:txBody>
            <a:bodyPr/>
            <a:lstStyle/>
            <a:p>
              <a:endParaRPr lang="zh-CN" altLang="en-US"/>
            </a:p>
          </p:txBody>
        </p:sp>
        <p:sp>
          <p:nvSpPr>
            <p:cNvPr id="83064" name="Rectangle 243"/>
            <p:cNvSpPr>
              <a:spLocks noChangeArrowheads="1"/>
            </p:cNvSpPr>
            <p:nvPr/>
          </p:nvSpPr>
          <p:spPr bwMode="auto">
            <a:xfrm>
              <a:off x="3744" y="7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73" name="Object 244"/>
            <p:cNvGraphicFramePr>
              <a:graphicFrameLocks noChangeAspect="1"/>
            </p:cNvGraphicFramePr>
            <p:nvPr/>
          </p:nvGraphicFramePr>
          <p:xfrm>
            <a:off x="3446" y="741"/>
            <a:ext cx="272" cy="253"/>
          </p:xfrm>
          <a:graphic>
            <a:graphicData uri="http://schemas.openxmlformats.org/presentationml/2006/ole">
              <p:oleObj spid="_x0000_s581658" name="公式" r:id="rId28" imgW="241300" imgH="228600" progId="Equation.3">
                <p:embed/>
              </p:oleObj>
            </a:graphicData>
          </a:graphic>
        </p:graphicFrame>
        <p:sp>
          <p:nvSpPr>
            <p:cNvPr id="83065" name="Line 245"/>
            <p:cNvSpPr>
              <a:spLocks noChangeShapeType="1"/>
            </p:cNvSpPr>
            <p:nvPr/>
          </p:nvSpPr>
          <p:spPr bwMode="auto">
            <a:xfrm>
              <a:off x="2797" y="1940"/>
              <a:ext cx="0" cy="191"/>
            </a:xfrm>
            <a:prstGeom prst="line">
              <a:avLst/>
            </a:prstGeom>
            <a:noFill/>
            <a:ln w="12700">
              <a:solidFill>
                <a:schemeClr val="tx1"/>
              </a:solidFill>
              <a:round/>
              <a:headEnd/>
              <a:tailEnd/>
            </a:ln>
          </p:spPr>
          <p:txBody>
            <a:bodyPr/>
            <a:lstStyle/>
            <a:p>
              <a:endParaRPr lang="zh-CN" altLang="en-US"/>
            </a:p>
          </p:txBody>
        </p:sp>
        <p:sp>
          <p:nvSpPr>
            <p:cNvPr id="83066" name="Rectangle 246"/>
            <p:cNvSpPr>
              <a:spLocks noChangeArrowheads="1"/>
            </p:cNvSpPr>
            <p:nvPr/>
          </p:nvSpPr>
          <p:spPr bwMode="auto">
            <a:xfrm>
              <a:off x="5360" y="143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 name="Group 247"/>
            <p:cNvGrpSpPr>
              <a:grpSpLocks/>
            </p:cNvGrpSpPr>
            <p:nvPr/>
          </p:nvGrpSpPr>
          <p:grpSpPr bwMode="auto">
            <a:xfrm>
              <a:off x="2404" y="1689"/>
              <a:ext cx="524" cy="443"/>
              <a:chOff x="865" y="2535"/>
              <a:chExt cx="524" cy="443"/>
            </a:xfrm>
          </p:grpSpPr>
          <p:graphicFrame>
            <p:nvGraphicFramePr>
              <p:cNvPr id="82989" name="Object 248"/>
              <p:cNvGraphicFramePr>
                <a:graphicFrameLocks noChangeAspect="1"/>
              </p:cNvGraphicFramePr>
              <p:nvPr/>
            </p:nvGraphicFramePr>
            <p:xfrm>
              <a:off x="1021" y="2535"/>
              <a:ext cx="157" cy="158"/>
            </p:xfrm>
            <a:graphic>
              <a:graphicData uri="http://schemas.openxmlformats.org/presentationml/2006/ole">
                <p:oleObj spid="_x0000_s581659" name="公式" r:id="rId29" imgW="139700" imgH="139700" progId="Equation.3">
                  <p:embed/>
                </p:oleObj>
              </a:graphicData>
            </a:graphic>
          </p:graphicFrame>
          <p:graphicFrame>
            <p:nvGraphicFramePr>
              <p:cNvPr id="82990" name="Object 249"/>
              <p:cNvGraphicFramePr>
                <a:graphicFrameLocks noChangeAspect="1"/>
              </p:cNvGraphicFramePr>
              <p:nvPr/>
            </p:nvGraphicFramePr>
            <p:xfrm>
              <a:off x="1008" y="2889"/>
              <a:ext cx="158" cy="89"/>
            </p:xfrm>
            <a:graphic>
              <a:graphicData uri="http://schemas.openxmlformats.org/presentationml/2006/ole">
                <p:oleObj spid="_x0000_s581660" name="公式" r:id="rId30" imgW="139518" imgH="76101" progId="Equation.3">
                  <p:embed/>
                </p:oleObj>
              </a:graphicData>
            </a:graphic>
          </p:graphicFrame>
          <p:graphicFrame>
            <p:nvGraphicFramePr>
              <p:cNvPr id="82991" name="Object 250"/>
              <p:cNvGraphicFramePr>
                <a:graphicFrameLocks noChangeAspect="1"/>
              </p:cNvGraphicFramePr>
              <p:nvPr/>
            </p:nvGraphicFramePr>
            <p:xfrm>
              <a:off x="865" y="2636"/>
              <a:ext cx="172" cy="253"/>
            </p:xfrm>
            <a:graphic>
              <a:graphicData uri="http://schemas.openxmlformats.org/presentationml/2006/ole">
                <p:oleObj spid="_x0000_s581661" name="公式" r:id="rId31" imgW="152334" imgH="228501" progId="Equation.3">
                  <p:embed/>
                </p:oleObj>
              </a:graphicData>
            </a:graphic>
          </p:graphicFrame>
          <p:grpSp>
            <p:nvGrpSpPr>
              <p:cNvPr id="10" name="Group 251"/>
              <p:cNvGrpSpPr>
                <a:grpSpLocks/>
              </p:cNvGrpSpPr>
              <p:nvPr/>
            </p:nvGrpSpPr>
            <p:grpSpPr bwMode="auto">
              <a:xfrm>
                <a:off x="1120" y="2648"/>
                <a:ext cx="269" cy="268"/>
                <a:chOff x="144" y="3216"/>
                <a:chExt cx="240" cy="240"/>
              </a:xfrm>
            </p:grpSpPr>
            <p:sp>
              <p:nvSpPr>
                <p:cNvPr id="83090" name="Oval 25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3091" name="Line 25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3068" name="Text Box 254"/>
            <p:cNvSpPr txBox="1">
              <a:spLocks noChangeArrowheads="1"/>
            </p:cNvSpPr>
            <p:nvPr/>
          </p:nvSpPr>
          <p:spPr bwMode="auto">
            <a:xfrm>
              <a:off x="3312" y="2310"/>
              <a:ext cx="2085" cy="280"/>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基极分压式射极偏置电路</a:t>
              </a:r>
            </a:p>
          </p:txBody>
        </p:sp>
        <p:graphicFrame>
          <p:nvGraphicFramePr>
            <p:cNvPr id="82974" name="Object 255"/>
            <p:cNvGraphicFramePr>
              <a:graphicFrameLocks noChangeAspect="1"/>
            </p:cNvGraphicFramePr>
            <p:nvPr/>
          </p:nvGraphicFramePr>
          <p:xfrm>
            <a:off x="5065" y="226"/>
            <a:ext cx="330" cy="285"/>
          </p:xfrm>
          <a:graphic>
            <a:graphicData uri="http://schemas.openxmlformats.org/presentationml/2006/ole">
              <p:oleObj spid="_x0000_s581662" name="公式" r:id="rId32" imgW="253890" imgH="228501" progId="Equation.3">
                <p:embed/>
              </p:oleObj>
            </a:graphicData>
          </a:graphic>
        </p:graphicFrame>
        <p:grpSp>
          <p:nvGrpSpPr>
            <p:cNvPr id="11" name="Group 256"/>
            <p:cNvGrpSpPr>
              <a:grpSpLocks/>
            </p:cNvGrpSpPr>
            <p:nvPr/>
          </p:nvGrpSpPr>
          <p:grpSpPr bwMode="auto">
            <a:xfrm>
              <a:off x="2520" y="1421"/>
              <a:ext cx="335" cy="279"/>
              <a:chOff x="2855" y="1195"/>
              <a:chExt cx="335" cy="279"/>
            </a:xfrm>
          </p:grpSpPr>
          <p:sp>
            <p:nvSpPr>
              <p:cNvPr id="83088" name="Rectangle 257"/>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8" name="Object 258"/>
              <p:cNvGraphicFramePr>
                <a:graphicFrameLocks noChangeAspect="1"/>
              </p:cNvGraphicFramePr>
              <p:nvPr/>
            </p:nvGraphicFramePr>
            <p:xfrm>
              <a:off x="2855" y="1195"/>
              <a:ext cx="215" cy="253"/>
            </p:xfrm>
            <a:graphic>
              <a:graphicData uri="http://schemas.openxmlformats.org/presentationml/2006/ole">
                <p:oleObj spid="_x0000_s581663" name="公式" r:id="rId33" imgW="190500" imgH="228600" progId="Equation.3">
                  <p:embed/>
                </p:oleObj>
              </a:graphicData>
            </a:graphic>
          </p:graphicFrame>
        </p:grpSp>
        <p:graphicFrame>
          <p:nvGraphicFramePr>
            <p:cNvPr id="82975" name="Object 259"/>
            <p:cNvGraphicFramePr>
              <a:graphicFrameLocks noChangeAspect="1"/>
            </p:cNvGraphicFramePr>
            <p:nvPr/>
          </p:nvGraphicFramePr>
          <p:xfrm>
            <a:off x="2947" y="1345"/>
            <a:ext cx="178" cy="171"/>
          </p:xfrm>
          <a:graphic>
            <a:graphicData uri="http://schemas.openxmlformats.org/presentationml/2006/ole">
              <p:oleObj spid="_x0000_s581664" name="公式" r:id="rId34" imgW="139700" imgH="139700" progId="Equation.3">
                <p:embed/>
              </p:oleObj>
            </a:graphicData>
          </a:graphic>
        </p:graphicFrame>
        <p:graphicFrame>
          <p:nvGraphicFramePr>
            <p:cNvPr id="82976" name="Object 260"/>
            <p:cNvGraphicFramePr>
              <a:graphicFrameLocks noChangeAspect="1"/>
            </p:cNvGraphicFramePr>
            <p:nvPr/>
          </p:nvGraphicFramePr>
          <p:xfrm>
            <a:off x="2947" y="2000"/>
            <a:ext cx="153" cy="81"/>
          </p:xfrm>
          <a:graphic>
            <a:graphicData uri="http://schemas.openxmlformats.org/presentationml/2006/ole">
              <p:oleObj spid="_x0000_s581665" name="公式" r:id="rId35" imgW="139518" imgH="76101" progId="Equation.3">
                <p:embed/>
              </p:oleObj>
            </a:graphicData>
          </a:graphic>
        </p:graphicFrame>
        <p:graphicFrame>
          <p:nvGraphicFramePr>
            <p:cNvPr id="82977" name="Object 261"/>
            <p:cNvGraphicFramePr>
              <a:graphicFrameLocks noChangeAspect="1"/>
            </p:cNvGraphicFramePr>
            <p:nvPr/>
          </p:nvGraphicFramePr>
          <p:xfrm>
            <a:off x="2937" y="1584"/>
            <a:ext cx="198" cy="269"/>
          </p:xfrm>
          <a:graphic>
            <a:graphicData uri="http://schemas.openxmlformats.org/presentationml/2006/ole">
              <p:oleObj spid="_x0000_s581666" name="公式" r:id="rId36" imgW="152268" imgH="215713" progId="Equation.3">
                <p:embed/>
              </p:oleObj>
            </a:graphicData>
          </a:graphic>
        </p:graphicFrame>
        <p:grpSp>
          <p:nvGrpSpPr>
            <p:cNvPr id="12" name="Group 262"/>
            <p:cNvGrpSpPr>
              <a:grpSpLocks/>
            </p:cNvGrpSpPr>
            <p:nvPr/>
          </p:nvGrpSpPr>
          <p:grpSpPr bwMode="auto">
            <a:xfrm>
              <a:off x="3261" y="1227"/>
              <a:ext cx="109" cy="225"/>
              <a:chOff x="2616" y="2928"/>
              <a:chExt cx="120" cy="240"/>
            </a:xfrm>
          </p:grpSpPr>
          <p:sp>
            <p:nvSpPr>
              <p:cNvPr id="83086" name="Line 26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87" name="Line 26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2978" name="Object 265"/>
            <p:cNvGraphicFramePr>
              <a:graphicFrameLocks noChangeAspect="1"/>
            </p:cNvGraphicFramePr>
            <p:nvPr/>
          </p:nvGraphicFramePr>
          <p:xfrm>
            <a:off x="3159" y="941"/>
            <a:ext cx="284" cy="278"/>
          </p:xfrm>
          <a:graphic>
            <a:graphicData uri="http://schemas.openxmlformats.org/presentationml/2006/ole">
              <p:oleObj spid="_x0000_s581667" name="公式" r:id="rId37" imgW="241300" imgH="228600" progId="Equation.3">
                <p:embed/>
              </p:oleObj>
            </a:graphicData>
          </a:graphic>
        </p:graphicFrame>
        <p:sp>
          <p:nvSpPr>
            <p:cNvPr id="83071" name="Line 266"/>
            <p:cNvSpPr>
              <a:spLocks noChangeShapeType="1"/>
            </p:cNvSpPr>
            <p:nvPr/>
          </p:nvSpPr>
          <p:spPr bwMode="auto">
            <a:xfrm>
              <a:off x="2805" y="1345"/>
              <a:ext cx="456" cy="0"/>
            </a:xfrm>
            <a:prstGeom prst="line">
              <a:avLst/>
            </a:prstGeom>
            <a:noFill/>
            <a:ln w="12700">
              <a:solidFill>
                <a:schemeClr val="tx1"/>
              </a:solidFill>
              <a:round/>
              <a:headEnd/>
              <a:tailEnd/>
            </a:ln>
          </p:spPr>
          <p:txBody>
            <a:bodyPr/>
            <a:lstStyle/>
            <a:p>
              <a:endParaRPr lang="zh-CN" altLang="en-US"/>
            </a:p>
          </p:txBody>
        </p:sp>
        <p:graphicFrame>
          <p:nvGraphicFramePr>
            <p:cNvPr id="82979" name="Object 267"/>
            <p:cNvGraphicFramePr>
              <a:graphicFrameLocks noChangeAspect="1"/>
            </p:cNvGraphicFramePr>
            <p:nvPr/>
          </p:nvGraphicFramePr>
          <p:xfrm>
            <a:off x="3388" y="1167"/>
            <a:ext cx="178" cy="171"/>
          </p:xfrm>
          <a:graphic>
            <a:graphicData uri="http://schemas.openxmlformats.org/presentationml/2006/ole">
              <p:oleObj spid="_x0000_s581668" name="公式" r:id="rId38" imgW="139700" imgH="139700" progId="Equation.3">
                <p:embed/>
              </p:oleObj>
            </a:graphicData>
          </a:graphic>
        </p:graphicFrame>
        <p:sp>
          <p:nvSpPr>
            <p:cNvPr id="83072" name="Oval 268"/>
            <p:cNvSpPr>
              <a:spLocks noChangeArrowheads="1"/>
            </p:cNvSpPr>
            <p:nvPr/>
          </p:nvSpPr>
          <p:spPr bwMode="auto">
            <a:xfrm>
              <a:off x="3775" y="13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73" name="Oval 269"/>
            <p:cNvSpPr>
              <a:spLocks noChangeArrowheads="1"/>
            </p:cNvSpPr>
            <p:nvPr/>
          </p:nvSpPr>
          <p:spPr bwMode="auto">
            <a:xfrm>
              <a:off x="4447" y="4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74" name="Rectangle 270"/>
            <p:cNvSpPr>
              <a:spLocks noChangeArrowheads="1"/>
            </p:cNvSpPr>
            <p:nvPr/>
          </p:nvSpPr>
          <p:spPr bwMode="auto">
            <a:xfrm>
              <a:off x="4424" y="6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0" name="Object 271"/>
            <p:cNvGraphicFramePr>
              <a:graphicFrameLocks noChangeAspect="1"/>
            </p:cNvGraphicFramePr>
            <p:nvPr/>
          </p:nvGraphicFramePr>
          <p:xfrm>
            <a:off x="4182" y="506"/>
            <a:ext cx="215" cy="253"/>
          </p:xfrm>
          <a:graphic>
            <a:graphicData uri="http://schemas.openxmlformats.org/presentationml/2006/ole">
              <p:oleObj spid="_x0000_s581669" name="公式" r:id="rId39" imgW="190500" imgH="228600" progId="Equation.3">
                <p:embed/>
              </p:oleObj>
            </a:graphicData>
          </a:graphic>
        </p:graphicFrame>
        <p:sp>
          <p:nvSpPr>
            <p:cNvPr id="83075" name="Oval 272"/>
            <p:cNvSpPr>
              <a:spLocks noChangeArrowheads="1"/>
            </p:cNvSpPr>
            <p:nvPr/>
          </p:nvSpPr>
          <p:spPr bwMode="auto">
            <a:xfrm>
              <a:off x="4447" y="10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3" name="Group 273"/>
            <p:cNvGrpSpPr>
              <a:grpSpLocks/>
            </p:cNvGrpSpPr>
            <p:nvPr/>
          </p:nvGrpSpPr>
          <p:grpSpPr bwMode="auto">
            <a:xfrm>
              <a:off x="4829" y="922"/>
              <a:ext cx="109" cy="225"/>
              <a:chOff x="2616" y="2928"/>
              <a:chExt cx="120" cy="240"/>
            </a:xfrm>
          </p:grpSpPr>
          <p:sp>
            <p:nvSpPr>
              <p:cNvPr id="83084" name="Line 274"/>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85" name="Line 275"/>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83077" name="Line 276"/>
            <p:cNvSpPr>
              <a:spLocks noChangeShapeType="1"/>
            </p:cNvSpPr>
            <p:nvPr/>
          </p:nvSpPr>
          <p:spPr bwMode="auto">
            <a:xfrm>
              <a:off x="4480" y="1040"/>
              <a:ext cx="356" cy="0"/>
            </a:xfrm>
            <a:prstGeom prst="line">
              <a:avLst/>
            </a:prstGeom>
            <a:noFill/>
            <a:ln w="12700">
              <a:solidFill>
                <a:schemeClr val="tx1"/>
              </a:solidFill>
              <a:round/>
              <a:headEnd/>
              <a:tailEnd/>
            </a:ln>
          </p:spPr>
          <p:txBody>
            <a:bodyPr/>
            <a:lstStyle/>
            <a:p>
              <a:endParaRPr lang="zh-CN" altLang="en-US"/>
            </a:p>
          </p:txBody>
        </p:sp>
        <p:sp>
          <p:nvSpPr>
            <p:cNvPr id="83078" name="Line 277"/>
            <p:cNvSpPr>
              <a:spLocks noChangeShapeType="1"/>
            </p:cNvSpPr>
            <p:nvPr/>
          </p:nvSpPr>
          <p:spPr bwMode="auto">
            <a:xfrm>
              <a:off x="4947" y="1041"/>
              <a:ext cx="457" cy="0"/>
            </a:xfrm>
            <a:prstGeom prst="line">
              <a:avLst/>
            </a:prstGeom>
            <a:noFill/>
            <a:ln w="12700">
              <a:solidFill>
                <a:schemeClr val="tx1"/>
              </a:solidFill>
              <a:round/>
              <a:headEnd/>
              <a:tailEnd/>
            </a:ln>
          </p:spPr>
          <p:txBody>
            <a:bodyPr/>
            <a:lstStyle/>
            <a:p>
              <a:endParaRPr lang="zh-CN" altLang="en-US"/>
            </a:p>
          </p:txBody>
        </p:sp>
        <p:graphicFrame>
          <p:nvGraphicFramePr>
            <p:cNvPr id="82981" name="Object 278"/>
            <p:cNvGraphicFramePr>
              <a:graphicFrameLocks noChangeAspect="1"/>
            </p:cNvGraphicFramePr>
            <p:nvPr/>
          </p:nvGraphicFramePr>
          <p:xfrm>
            <a:off x="4727" y="686"/>
            <a:ext cx="299" cy="278"/>
          </p:xfrm>
          <a:graphic>
            <a:graphicData uri="http://schemas.openxmlformats.org/presentationml/2006/ole">
              <p:oleObj spid="_x0000_s581670" name="公式" r:id="rId40" imgW="253890" imgH="228501" progId="Equation.3">
                <p:embed/>
              </p:oleObj>
            </a:graphicData>
          </a:graphic>
        </p:graphicFrame>
        <p:graphicFrame>
          <p:nvGraphicFramePr>
            <p:cNvPr id="82982" name="Object 279"/>
            <p:cNvGraphicFramePr>
              <a:graphicFrameLocks noChangeAspect="1"/>
            </p:cNvGraphicFramePr>
            <p:nvPr/>
          </p:nvGraphicFramePr>
          <p:xfrm>
            <a:off x="4658" y="869"/>
            <a:ext cx="178" cy="171"/>
          </p:xfrm>
          <a:graphic>
            <a:graphicData uri="http://schemas.openxmlformats.org/presentationml/2006/ole">
              <p:oleObj spid="_x0000_s581671" name="公式" r:id="rId41" imgW="139700" imgH="139700" progId="Equation.3">
                <p:embed/>
              </p:oleObj>
            </a:graphicData>
          </a:graphic>
        </p:graphicFrame>
        <p:graphicFrame>
          <p:nvGraphicFramePr>
            <p:cNvPr id="82983" name="Object 280"/>
            <p:cNvGraphicFramePr>
              <a:graphicFrameLocks noChangeAspect="1"/>
            </p:cNvGraphicFramePr>
            <p:nvPr/>
          </p:nvGraphicFramePr>
          <p:xfrm>
            <a:off x="5485" y="1446"/>
            <a:ext cx="215" cy="285"/>
          </p:xfrm>
          <a:graphic>
            <a:graphicData uri="http://schemas.openxmlformats.org/presentationml/2006/ole">
              <p:oleObj spid="_x0000_s581672" name="公式" r:id="rId42" imgW="165028" imgH="228501" progId="Equation.3">
                <p:embed/>
              </p:oleObj>
            </a:graphicData>
          </a:graphic>
        </p:graphicFrame>
        <p:graphicFrame>
          <p:nvGraphicFramePr>
            <p:cNvPr id="82984" name="Object 281"/>
            <p:cNvGraphicFramePr>
              <a:graphicFrameLocks noChangeAspect="1"/>
            </p:cNvGraphicFramePr>
            <p:nvPr/>
          </p:nvGraphicFramePr>
          <p:xfrm>
            <a:off x="5471" y="1040"/>
            <a:ext cx="153" cy="147"/>
          </p:xfrm>
          <a:graphic>
            <a:graphicData uri="http://schemas.openxmlformats.org/presentationml/2006/ole">
              <p:oleObj spid="_x0000_s581673" name="公式" r:id="rId43" imgW="139700" imgH="139700" progId="Equation.3">
                <p:embed/>
              </p:oleObj>
            </a:graphicData>
          </a:graphic>
        </p:graphicFrame>
        <p:graphicFrame>
          <p:nvGraphicFramePr>
            <p:cNvPr id="82985" name="Object 282"/>
            <p:cNvGraphicFramePr>
              <a:graphicFrameLocks noChangeAspect="1"/>
            </p:cNvGraphicFramePr>
            <p:nvPr/>
          </p:nvGraphicFramePr>
          <p:xfrm>
            <a:off x="5471" y="2026"/>
            <a:ext cx="153" cy="81"/>
          </p:xfrm>
          <a:graphic>
            <a:graphicData uri="http://schemas.openxmlformats.org/presentationml/2006/ole">
              <p:oleObj spid="_x0000_s581674" name="公式" r:id="rId44" imgW="139518" imgH="76101" progId="Equation.3">
                <p:embed/>
              </p:oleObj>
            </a:graphicData>
          </a:graphic>
        </p:graphicFrame>
        <p:sp>
          <p:nvSpPr>
            <p:cNvPr id="83079" name="Oval 283"/>
            <p:cNvSpPr>
              <a:spLocks noChangeArrowheads="1"/>
            </p:cNvSpPr>
            <p:nvPr/>
          </p:nvSpPr>
          <p:spPr bwMode="auto">
            <a:xfrm>
              <a:off x="5013" y="4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3080" name="Line 284"/>
            <p:cNvSpPr>
              <a:spLocks noChangeShapeType="1"/>
            </p:cNvSpPr>
            <p:nvPr/>
          </p:nvSpPr>
          <p:spPr bwMode="auto">
            <a:xfrm flipV="1">
              <a:off x="3803" y="1347"/>
              <a:ext cx="0" cy="780"/>
            </a:xfrm>
            <a:prstGeom prst="line">
              <a:avLst/>
            </a:prstGeom>
            <a:noFill/>
            <a:ln w="12700">
              <a:solidFill>
                <a:schemeClr val="tx1"/>
              </a:solidFill>
              <a:round/>
              <a:headEnd/>
              <a:tailEnd/>
            </a:ln>
          </p:spPr>
          <p:txBody>
            <a:bodyPr/>
            <a:lstStyle/>
            <a:p>
              <a:endParaRPr lang="zh-CN" altLang="en-US"/>
            </a:p>
          </p:txBody>
        </p:sp>
        <p:sp>
          <p:nvSpPr>
            <p:cNvPr id="83081" name="Rectangle 285"/>
            <p:cNvSpPr>
              <a:spLocks noChangeArrowheads="1"/>
            </p:cNvSpPr>
            <p:nvPr/>
          </p:nvSpPr>
          <p:spPr bwMode="auto">
            <a:xfrm>
              <a:off x="3746" y="16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6" name="Object 286"/>
            <p:cNvGraphicFramePr>
              <a:graphicFrameLocks noChangeAspect="1"/>
            </p:cNvGraphicFramePr>
            <p:nvPr/>
          </p:nvGraphicFramePr>
          <p:xfrm>
            <a:off x="3441" y="1616"/>
            <a:ext cx="287" cy="253"/>
          </p:xfrm>
          <a:graphic>
            <a:graphicData uri="http://schemas.openxmlformats.org/presentationml/2006/ole">
              <p:oleObj spid="_x0000_s581675" name="公式" r:id="rId45" imgW="253890" imgH="228501" progId="Equation.3">
                <p:embed/>
              </p:oleObj>
            </a:graphicData>
          </a:graphic>
        </p:graphicFrame>
        <p:sp>
          <p:nvSpPr>
            <p:cNvPr id="83082" name="Oval 287"/>
            <p:cNvSpPr>
              <a:spLocks noChangeArrowheads="1"/>
            </p:cNvSpPr>
            <p:nvPr/>
          </p:nvSpPr>
          <p:spPr bwMode="auto">
            <a:xfrm>
              <a:off x="3777" y="2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83" name="Rectangle 288"/>
            <p:cNvSpPr>
              <a:spLocks noChangeArrowheads="1"/>
            </p:cNvSpPr>
            <p:nvPr/>
          </p:nvSpPr>
          <p:spPr bwMode="auto">
            <a:xfrm>
              <a:off x="4430" y="170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7" name="Object 289"/>
            <p:cNvGraphicFramePr>
              <a:graphicFrameLocks noChangeAspect="1"/>
            </p:cNvGraphicFramePr>
            <p:nvPr/>
          </p:nvGraphicFramePr>
          <p:xfrm>
            <a:off x="4181" y="1706"/>
            <a:ext cx="216" cy="253"/>
          </p:xfrm>
          <a:graphic>
            <a:graphicData uri="http://schemas.openxmlformats.org/presentationml/2006/ole">
              <p:oleObj spid="_x0000_s581676" name="公式" r:id="rId46" imgW="190500" imgH="228600" progId="Equation.3">
                <p:embed/>
              </p:oleObj>
            </a:graphicData>
          </a:graphic>
        </p:graphicFrame>
      </p:grpSp>
      <p:sp>
        <p:nvSpPr>
          <p:cNvPr id="198946" name="Text Box 290"/>
          <p:cNvSpPr txBox="1">
            <a:spLocks noChangeArrowheads="1"/>
          </p:cNvSpPr>
          <p:nvPr/>
        </p:nvSpPr>
        <p:spPr bwMode="auto">
          <a:xfrm>
            <a:off x="95250" y="671513"/>
            <a:ext cx="1778000"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电压增益：</a:t>
            </a:r>
          </a:p>
        </p:txBody>
      </p:sp>
      <p:sp>
        <p:nvSpPr>
          <p:cNvPr id="198950" name="Oval 294"/>
          <p:cNvSpPr>
            <a:spLocks noChangeArrowheads="1"/>
          </p:cNvSpPr>
          <p:nvPr/>
        </p:nvSpPr>
        <p:spPr bwMode="auto">
          <a:xfrm>
            <a:off x="2190750" y="3592513"/>
            <a:ext cx="1774825" cy="522287"/>
          </a:xfrm>
          <a:prstGeom prst="ellipse">
            <a:avLst/>
          </a:prstGeom>
          <a:noFill/>
          <a:ln w="12700" algn="ctr">
            <a:solidFill>
              <a:srgbClr val="FF0000"/>
            </a:solidFill>
            <a:prstDash val="lgDash"/>
            <a:round/>
            <a:headEnd/>
            <a:tailEnd/>
          </a:ln>
        </p:spPr>
        <p:txBody>
          <a:bodyPr wrap="none" anchor="ctr"/>
          <a:lstStyle/>
          <a:p>
            <a:endParaRPr lang="zh-CN" altLang="en-US"/>
          </a:p>
        </p:txBody>
      </p:sp>
      <p:grpSp>
        <p:nvGrpSpPr>
          <p:cNvPr id="14" name="Group 363"/>
          <p:cNvGrpSpPr>
            <a:grpSpLocks/>
          </p:cNvGrpSpPr>
          <p:nvPr/>
        </p:nvGrpSpPr>
        <p:grpSpPr bwMode="auto">
          <a:xfrm>
            <a:off x="7126288" y="2114550"/>
            <a:ext cx="1147762" cy="950913"/>
            <a:chOff x="4489" y="1332"/>
            <a:chExt cx="723" cy="599"/>
          </a:xfrm>
        </p:grpSpPr>
        <p:grpSp>
          <p:nvGrpSpPr>
            <p:cNvPr id="15" name="Group 331"/>
            <p:cNvGrpSpPr>
              <a:grpSpLocks/>
            </p:cNvGrpSpPr>
            <p:nvPr/>
          </p:nvGrpSpPr>
          <p:grpSpPr bwMode="auto">
            <a:xfrm rot="5400000">
              <a:off x="4834" y="1528"/>
              <a:ext cx="109" cy="225"/>
              <a:chOff x="2616" y="2928"/>
              <a:chExt cx="120" cy="240"/>
            </a:xfrm>
          </p:grpSpPr>
          <p:sp>
            <p:nvSpPr>
              <p:cNvPr id="83050" name="Line 33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51" name="Line 33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2970" name="Object 334"/>
            <p:cNvGraphicFramePr>
              <a:graphicFrameLocks noChangeAspect="1"/>
            </p:cNvGraphicFramePr>
            <p:nvPr/>
          </p:nvGraphicFramePr>
          <p:xfrm>
            <a:off x="4988" y="1526"/>
            <a:ext cx="224" cy="278"/>
          </p:xfrm>
          <a:graphic>
            <a:graphicData uri="http://schemas.openxmlformats.org/presentationml/2006/ole">
              <p:oleObj spid="_x0000_s581677" name="公式" r:id="rId47" imgW="190500" imgH="228600" progId="Equation.3">
                <p:embed/>
              </p:oleObj>
            </a:graphicData>
          </a:graphic>
        </p:graphicFrame>
        <p:graphicFrame>
          <p:nvGraphicFramePr>
            <p:cNvPr id="82971" name="Object 336"/>
            <p:cNvGraphicFramePr>
              <a:graphicFrameLocks noChangeAspect="1"/>
            </p:cNvGraphicFramePr>
            <p:nvPr/>
          </p:nvGraphicFramePr>
          <p:xfrm>
            <a:off x="4734" y="1398"/>
            <a:ext cx="178" cy="171"/>
          </p:xfrm>
          <a:graphic>
            <a:graphicData uri="http://schemas.openxmlformats.org/presentationml/2006/ole">
              <p:oleObj spid="_x0000_s581678" name="公式" r:id="rId48" imgW="139700" imgH="139700" progId="Equation.3">
                <p:embed/>
              </p:oleObj>
            </a:graphicData>
          </a:graphic>
        </p:graphicFrame>
        <p:sp>
          <p:nvSpPr>
            <p:cNvPr id="83045" name="Oval 337"/>
            <p:cNvSpPr>
              <a:spLocks noChangeArrowheads="1"/>
            </p:cNvSpPr>
            <p:nvPr/>
          </p:nvSpPr>
          <p:spPr bwMode="auto">
            <a:xfrm>
              <a:off x="4861" y="186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46" name="Oval 356"/>
            <p:cNvSpPr>
              <a:spLocks noChangeArrowheads="1"/>
            </p:cNvSpPr>
            <p:nvPr/>
          </p:nvSpPr>
          <p:spPr bwMode="auto">
            <a:xfrm>
              <a:off x="4489" y="133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47" name="Line 359"/>
            <p:cNvSpPr>
              <a:spLocks noChangeShapeType="1"/>
            </p:cNvSpPr>
            <p:nvPr/>
          </p:nvSpPr>
          <p:spPr bwMode="auto">
            <a:xfrm>
              <a:off x="4531" y="1365"/>
              <a:ext cx="356" cy="0"/>
            </a:xfrm>
            <a:prstGeom prst="line">
              <a:avLst/>
            </a:prstGeom>
            <a:noFill/>
            <a:ln w="12700">
              <a:solidFill>
                <a:schemeClr val="tx1"/>
              </a:solidFill>
              <a:round/>
              <a:headEnd/>
              <a:tailEnd/>
            </a:ln>
          </p:spPr>
          <p:txBody>
            <a:bodyPr/>
            <a:lstStyle/>
            <a:p>
              <a:endParaRPr lang="zh-CN" altLang="en-US"/>
            </a:p>
          </p:txBody>
        </p:sp>
        <p:sp>
          <p:nvSpPr>
            <p:cNvPr id="83048" name="Line 360"/>
            <p:cNvSpPr>
              <a:spLocks noChangeShapeType="1"/>
            </p:cNvSpPr>
            <p:nvPr/>
          </p:nvSpPr>
          <p:spPr bwMode="auto">
            <a:xfrm>
              <a:off x="4887" y="1365"/>
              <a:ext cx="0" cy="203"/>
            </a:xfrm>
            <a:prstGeom prst="line">
              <a:avLst/>
            </a:prstGeom>
            <a:noFill/>
            <a:ln w="12700">
              <a:solidFill>
                <a:schemeClr val="tx1"/>
              </a:solidFill>
              <a:round/>
              <a:headEnd/>
              <a:tailEnd/>
            </a:ln>
          </p:spPr>
          <p:txBody>
            <a:bodyPr/>
            <a:lstStyle/>
            <a:p>
              <a:endParaRPr lang="zh-CN" altLang="en-US"/>
            </a:p>
          </p:txBody>
        </p:sp>
        <p:sp>
          <p:nvSpPr>
            <p:cNvPr id="83049" name="Line 362"/>
            <p:cNvSpPr>
              <a:spLocks noChangeShapeType="1"/>
            </p:cNvSpPr>
            <p:nvPr/>
          </p:nvSpPr>
          <p:spPr bwMode="auto">
            <a:xfrm>
              <a:off x="4887" y="1695"/>
              <a:ext cx="0" cy="203"/>
            </a:xfrm>
            <a:prstGeom prst="line">
              <a:avLst/>
            </a:prstGeom>
            <a:noFill/>
            <a:ln w="12700">
              <a:solidFill>
                <a:schemeClr val="tx1"/>
              </a:solidFill>
              <a:round/>
              <a:headEnd/>
              <a:tailEnd/>
            </a:ln>
          </p:spPr>
          <p:txBody>
            <a:bodyPr/>
            <a:lstStyle/>
            <a:p>
              <a:endParaRPr lang="zh-CN" altLang="en-US"/>
            </a:p>
          </p:txBody>
        </p:sp>
      </p:grpSp>
      <p:sp>
        <p:nvSpPr>
          <p:cNvPr id="199020" name="Text Box 364"/>
          <p:cNvSpPr txBox="1">
            <a:spLocks noChangeArrowheads="1"/>
          </p:cNvSpPr>
          <p:nvPr/>
        </p:nvSpPr>
        <p:spPr bwMode="auto">
          <a:xfrm>
            <a:off x="0" y="4302125"/>
            <a:ext cx="3790950" cy="7096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加入</a:t>
            </a:r>
            <a:r>
              <a:rPr lang="zh-CN" altLang="en-US" sz="2000">
                <a:solidFill>
                  <a:srgbClr val="FF0000"/>
                </a:solidFill>
              </a:rPr>
              <a:t>射极旁路电容</a:t>
            </a:r>
            <a:r>
              <a:rPr lang="en-US" altLang="zh-CN" sz="2000"/>
              <a:t>C</a:t>
            </a:r>
            <a:r>
              <a:rPr lang="en-US" altLang="zh-CN" sz="2000" baseline="-25000"/>
              <a:t>e</a:t>
            </a:r>
            <a:r>
              <a:rPr lang="zh-CN" altLang="en-US" sz="2000"/>
              <a:t>后并不影响静态工作点，同时交流短路</a:t>
            </a:r>
            <a:r>
              <a:rPr lang="en-US" altLang="zh-CN" sz="2000"/>
              <a:t>R</a:t>
            </a:r>
            <a:r>
              <a:rPr lang="en-US" altLang="zh-CN" sz="2000" baseline="-25000"/>
              <a:t>e</a:t>
            </a:r>
            <a:r>
              <a:rPr lang="zh-CN" altLang="en-US" sz="2000" baseline="-25000"/>
              <a:t>。</a:t>
            </a:r>
            <a:endParaRPr lang="zh-CN" altLang="en-US" sz="2000"/>
          </a:p>
        </p:txBody>
      </p:sp>
      <p:sp>
        <p:nvSpPr>
          <p:cNvPr id="199022" name="Text Box 366"/>
          <p:cNvSpPr txBox="1">
            <a:spLocks noChangeArrowheads="1"/>
          </p:cNvSpPr>
          <p:nvPr/>
        </p:nvSpPr>
        <p:spPr bwMode="auto">
          <a:xfrm>
            <a:off x="2627313" y="730250"/>
            <a:ext cx="2782887" cy="366713"/>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a:t>射极电阻折算到基极回路</a:t>
            </a:r>
          </a:p>
        </p:txBody>
      </p:sp>
      <p:sp>
        <p:nvSpPr>
          <p:cNvPr id="199023" name="Line 367"/>
          <p:cNvSpPr>
            <a:spLocks noChangeShapeType="1"/>
          </p:cNvSpPr>
          <p:nvPr/>
        </p:nvSpPr>
        <p:spPr bwMode="auto">
          <a:xfrm flipV="1">
            <a:off x="3421063" y="1166813"/>
            <a:ext cx="241300" cy="2460625"/>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73887" name="Object 159"/>
          <p:cNvGraphicFramePr>
            <a:graphicFrameLocks noChangeAspect="1"/>
          </p:cNvGraphicFramePr>
          <p:nvPr/>
        </p:nvGraphicFramePr>
        <p:xfrm>
          <a:off x="246063" y="1325563"/>
          <a:ext cx="3319462" cy="466725"/>
        </p:xfrm>
        <a:graphic>
          <a:graphicData uri="http://schemas.openxmlformats.org/presentationml/2006/ole">
            <p:oleObj spid="_x0000_s581679" name="Equation" r:id="rId49" imgW="1625600" imgH="228600" progId="Equation.DSMT4">
              <p:embed/>
            </p:oleObj>
          </a:graphicData>
        </a:graphic>
      </p:graphicFrame>
      <p:graphicFrame>
        <p:nvGraphicFramePr>
          <p:cNvPr id="73888" name="Object 160"/>
          <p:cNvGraphicFramePr>
            <a:graphicFrameLocks noChangeAspect="1"/>
          </p:cNvGraphicFramePr>
          <p:nvPr/>
        </p:nvGraphicFramePr>
        <p:xfrm>
          <a:off x="246063" y="1965325"/>
          <a:ext cx="2262187" cy="581025"/>
        </p:xfrm>
        <a:graphic>
          <a:graphicData uri="http://schemas.openxmlformats.org/presentationml/2006/ole">
            <p:oleObj spid="_x0000_s581680" name="Equation" r:id="rId50" imgW="889000" imgH="228600" progId="Equation.DSMT4">
              <p:embed/>
            </p:oleObj>
          </a:graphicData>
        </a:graphic>
      </p:graphicFrame>
      <p:graphicFrame>
        <p:nvGraphicFramePr>
          <p:cNvPr id="73889" name="Object 161"/>
          <p:cNvGraphicFramePr>
            <a:graphicFrameLocks noChangeAspect="1"/>
          </p:cNvGraphicFramePr>
          <p:nvPr/>
        </p:nvGraphicFramePr>
        <p:xfrm>
          <a:off x="682625" y="2560638"/>
          <a:ext cx="2728913" cy="506412"/>
        </p:xfrm>
        <a:graphic>
          <a:graphicData uri="http://schemas.openxmlformats.org/presentationml/2006/ole">
            <p:oleObj spid="_x0000_s581681" name="Equation" r:id="rId51" imgW="1231366" imgH="228501" progId="Equation.DSMT4">
              <p:embed/>
            </p:oleObj>
          </a:graphicData>
        </a:graphic>
      </p:graphicFrame>
      <p:graphicFrame>
        <p:nvGraphicFramePr>
          <p:cNvPr id="73890" name="Object 162"/>
          <p:cNvGraphicFramePr>
            <a:graphicFrameLocks noChangeAspect="1"/>
          </p:cNvGraphicFramePr>
          <p:nvPr/>
        </p:nvGraphicFramePr>
        <p:xfrm>
          <a:off x="127000" y="3116263"/>
          <a:ext cx="3776663" cy="1027112"/>
        </p:xfrm>
        <a:graphic>
          <a:graphicData uri="http://schemas.openxmlformats.org/presentationml/2006/ole">
            <p:oleObj spid="_x0000_s581682" name="Equation" r:id="rId52" imgW="1587500" imgH="431800" progId="Equation.DSMT4">
              <p:embed/>
            </p:oleObj>
          </a:graphicData>
        </a:graphic>
      </p:graphicFrame>
      <p:graphicFrame>
        <p:nvGraphicFramePr>
          <p:cNvPr id="73891" name="Object 163"/>
          <p:cNvGraphicFramePr>
            <a:graphicFrameLocks noChangeAspect="1"/>
          </p:cNvGraphicFramePr>
          <p:nvPr/>
        </p:nvGraphicFramePr>
        <p:xfrm>
          <a:off x="762000" y="5413375"/>
          <a:ext cx="1616075" cy="947738"/>
        </p:xfrm>
        <a:graphic>
          <a:graphicData uri="http://schemas.openxmlformats.org/presentationml/2006/ole">
            <p:oleObj spid="_x0000_s581683" name="Equation" r:id="rId53" imgW="736600" imgH="431800" progId="Equation.DSMT4">
              <p:embed/>
            </p:oleObj>
          </a:graphicData>
        </a:graphic>
      </p:graphicFrame>
      <p:sp>
        <p:nvSpPr>
          <p:cNvPr id="160" name="Text Box 234"/>
          <p:cNvSpPr txBox="1">
            <a:spLocks noChangeArrowheads="1"/>
          </p:cNvSpPr>
          <p:nvPr/>
        </p:nvSpPr>
        <p:spPr bwMode="auto">
          <a:xfrm>
            <a:off x="3571868" y="214290"/>
            <a:ext cx="4452938" cy="427038"/>
          </a:xfrm>
          <a:prstGeom prst="rect">
            <a:avLst/>
          </a:prstGeom>
          <a:noFill/>
          <a:ln w="9525">
            <a:noFill/>
            <a:miter lim="800000"/>
            <a:headEnd/>
            <a:tailEnd/>
          </a:ln>
        </p:spPr>
        <p:txBody>
          <a:bodyPr lIns="90000" tIns="46800" rIns="90000" bIns="46800">
            <a:spAutoFit/>
          </a:bodyPr>
          <a:lstStyle/>
          <a:p>
            <a:pPr>
              <a:lnSpc>
                <a:spcPct val="120000"/>
              </a:lnSpc>
            </a:pPr>
            <a:r>
              <a:rPr lang="zh-CN" altLang="en-US" dirty="0">
                <a:solidFill>
                  <a:srgbClr val="FF3300"/>
                </a:solidFill>
              </a:rPr>
              <a:t>射极电阻</a:t>
            </a:r>
            <a:r>
              <a:rPr lang="en-US" altLang="zh-CN" dirty="0">
                <a:solidFill>
                  <a:srgbClr val="FF3300"/>
                </a:solidFill>
              </a:rPr>
              <a:t>R</a:t>
            </a:r>
            <a:r>
              <a:rPr lang="en-US" altLang="zh-CN" baseline="-25000" dirty="0">
                <a:solidFill>
                  <a:srgbClr val="FF3300"/>
                </a:solidFill>
              </a:rPr>
              <a:t>e</a:t>
            </a:r>
            <a:r>
              <a:rPr lang="zh-CN" altLang="en-US" dirty="0">
                <a:solidFill>
                  <a:srgbClr val="FF3300"/>
                </a:solidFill>
              </a:rPr>
              <a:t>等效到基极回路增加</a:t>
            </a:r>
            <a:r>
              <a:rPr lang="en-US" altLang="zh-CN" dirty="0">
                <a:solidFill>
                  <a:srgbClr val="FF3300"/>
                </a:solidFill>
              </a:rPr>
              <a:t>(1+β)</a:t>
            </a:r>
            <a:r>
              <a:rPr lang="zh-CN" altLang="en-US" dirty="0">
                <a:solidFill>
                  <a:srgbClr val="FF3300"/>
                </a:solidFill>
              </a:rPr>
              <a:t>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727"/>
                                        </p:tgtEl>
                                        <p:attrNameLst>
                                          <p:attrName>style.visibility</p:attrName>
                                        </p:attrNameLst>
                                      </p:cBhvr>
                                      <p:to>
                                        <p:strVal val="visible"/>
                                      </p:to>
                                    </p:set>
                                    <p:animEffect transition="in" filter="blinds(horizontal)">
                                      <p:cBhvr>
                                        <p:cTn id="7" dur="500"/>
                                        <p:tgtEl>
                                          <p:spTgt spid="198727"/>
                                        </p:tgtEl>
                                      </p:cBhvr>
                                    </p:animEffect>
                                  </p:childTnLst>
                                </p:cTn>
                              </p:par>
                              <p:par>
                                <p:cTn id="8" presetID="3" presetClass="entr" presetSubtype="10" fill="hold" nodeType="withEffect">
                                  <p:stCondLst>
                                    <p:cond delay="0"/>
                                  </p:stCondLst>
                                  <p:childTnLst>
                                    <p:set>
                                      <p:cBhvr>
                                        <p:cTn id="9" dur="1" fill="hold">
                                          <p:stCondLst>
                                            <p:cond delay="0"/>
                                          </p:stCondLst>
                                        </p:cTn>
                                        <p:tgtEl>
                                          <p:spTgt spid="198729"/>
                                        </p:tgtEl>
                                        <p:attrNameLst>
                                          <p:attrName>style.visibility</p:attrName>
                                        </p:attrNameLst>
                                      </p:cBhvr>
                                      <p:to>
                                        <p:strVal val="visible"/>
                                      </p:to>
                                    </p:set>
                                    <p:animEffect transition="in" filter="blinds(horizontal)">
                                      <p:cBhvr>
                                        <p:cTn id="10" dur="500"/>
                                        <p:tgtEl>
                                          <p:spTgt spid="198729"/>
                                        </p:tgtEl>
                                      </p:cBhvr>
                                    </p:animEffect>
                                  </p:childTnLst>
                                </p:cTn>
                              </p:par>
                              <p:par>
                                <p:cTn id="11" presetID="3" presetClass="entr" presetSubtype="10" fill="hold" nodeType="withEffect">
                                  <p:stCondLst>
                                    <p:cond delay="0"/>
                                  </p:stCondLst>
                                  <p:childTnLst>
                                    <p:set>
                                      <p:cBhvr>
                                        <p:cTn id="12" dur="1" fill="hold">
                                          <p:stCondLst>
                                            <p:cond delay="0"/>
                                          </p:stCondLst>
                                        </p:cTn>
                                        <p:tgtEl>
                                          <p:spTgt spid="198730"/>
                                        </p:tgtEl>
                                        <p:attrNameLst>
                                          <p:attrName>style.visibility</p:attrName>
                                        </p:attrNameLst>
                                      </p:cBhvr>
                                      <p:to>
                                        <p:strVal val="visible"/>
                                      </p:to>
                                    </p:set>
                                    <p:animEffect transition="in" filter="blinds(horizontal)">
                                      <p:cBhvr>
                                        <p:cTn id="13" dur="500"/>
                                        <p:tgtEl>
                                          <p:spTgt spid="198730"/>
                                        </p:tgtEl>
                                      </p:cBhvr>
                                    </p:animEffect>
                                  </p:childTnLst>
                                </p:cTn>
                              </p:par>
                              <p:par>
                                <p:cTn id="14" presetID="3" presetClass="entr" presetSubtype="10" fill="hold" nodeType="withEffect">
                                  <p:stCondLst>
                                    <p:cond delay="0"/>
                                  </p:stCondLst>
                                  <p:childTnLst>
                                    <p:set>
                                      <p:cBhvr>
                                        <p:cTn id="15" dur="1" fill="hold">
                                          <p:stCondLst>
                                            <p:cond delay="0"/>
                                          </p:stCondLst>
                                        </p:cTn>
                                        <p:tgtEl>
                                          <p:spTgt spid="198731"/>
                                        </p:tgtEl>
                                        <p:attrNameLst>
                                          <p:attrName>style.visibility</p:attrName>
                                        </p:attrNameLst>
                                      </p:cBhvr>
                                      <p:to>
                                        <p:strVal val="visible"/>
                                      </p:to>
                                    </p:set>
                                    <p:animEffect transition="in" filter="blinds(horizontal)">
                                      <p:cBhvr>
                                        <p:cTn id="16" dur="500"/>
                                        <p:tgtEl>
                                          <p:spTgt spid="1987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8735"/>
                                        </p:tgtEl>
                                        <p:attrNameLst>
                                          <p:attrName>style.visibility</p:attrName>
                                        </p:attrNameLst>
                                      </p:cBhvr>
                                      <p:to>
                                        <p:strVal val="visible"/>
                                      </p:to>
                                    </p:set>
                                    <p:animEffect transition="in" filter="blinds(horizontal)">
                                      <p:cBhvr>
                                        <p:cTn id="19" dur="500"/>
                                        <p:tgtEl>
                                          <p:spTgt spid="198735"/>
                                        </p:tgtEl>
                                      </p:cBhvr>
                                    </p:animEffect>
                                  </p:childTnLst>
                                </p:cTn>
                              </p:par>
                              <p:par>
                                <p:cTn id="20" presetID="3" presetClass="entr" presetSubtype="10" fill="hold" nodeType="withEffect">
                                  <p:stCondLst>
                                    <p:cond delay="0"/>
                                  </p:stCondLst>
                                  <p:childTnLst>
                                    <p:set>
                                      <p:cBhvr>
                                        <p:cTn id="21" dur="1" fill="hold">
                                          <p:stCondLst>
                                            <p:cond delay="0"/>
                                          </p:stCondLst>
                                        </p:cTn>
                                        <p:tgtEl>
                                          <p:spTgt spid="198738"/>
                                        </p:tgtEl>
                                        <p:attrNameLst>
                                          <p:attrName>style.visibility</p:attrName>
                                        </p:attrNameLst>
                                      </p:cBhvr>
                                      <p:to>
                                        <p:strVal val="visible"/>
                                      </p:to>
                                    </p:set>
                                    <p:animEffect transition="in" filter="blinds(horizontal)">
                                      <p:cBhvr>
                                        <p:cTn id="22" dur="500"/>
                                        <p:tgtEl>
                                          <p:spTgt spid="1987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8739"/>
                                        </p:tgtEl>
                                        <p:attrNameLst>
                                          <p:attrName>style.visibility</p:attrName>
                                        </p:attrNameLst>
                                      </p:cBhvr>
                                      <p:to>
                                        <p:strVal val="visible"/>
                                      </p:to>
                                    </p:set>
                                    <p:animEffect transition="in" filter="blinds(horizontal)">
                                      <p:cBhvr>
                                        <p:cTn id="25" dur="500"/>
                                        <p:tgtEl>
                                          <p:spTgt spid="198739"/>
                                        </p:tgtEl>
                                      </p:cBhvr>
                                    </p:animEffect>
                                  </p:childTnLst>
                                </p:cTn>
                              </p:par>
                              <p:par>
                                <p:cTn id="26" presetID="3" presetClass="entr" presetSubtype="10" fill="hold" nodeType="withEffect">
                                  <p:stCondLst>
                                    <p:cond delay="0"/>
                                  </p:stCondLst>
                                  <p:childTnLst>
                                    <p:set>
                                      <p:cBhvr>
                                        <p:cTn id="27" dur="1" fill="hold">
                                          <p:stCondLst>
                                            <p:cond delay="0"/>
                                          </p:stCondLst>
                                        </p:cTn>
                                        <p:tgtEl>
                                          <p:spTgt spid="198741"/>
                                        </p:tgtEl>
                                        <p:attrNameLst>
                                          <p:attrName>style.visibility</p:attrName>
                                        </p:attrNameLst>
                                      </p:cBhvr>
                                      <p:to>
                                        <p:strVal val="visible"/>
                                      </p:to>
                                    </p:set>
                                    <p:animEffect transition="in" filter="blinds(horizontal)">
                                      <p:cBhvr>
                                        <p:cTn id="28" dur="500"/>
                                        <p:tgtEl>
                                          <p:spTgt spid="198741"/>
                                        </p:tgtEl>
                                      </p:cBhvr>
                                    </p:animEffect>
                                  </p:childTnLst>
                                </p:cTn>
                              </p:par>
                              <p:par>
                                <p:cTn id="29" presetID="3" presetClass="entr" presetSubtype="1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nodeType="withEffect">
                                  <p:stCondLst>
                                    <p:cond delay="0"/>
                                  </p:stCondLst>
                                  <p:childTnLst>
                                    <p:set>
                                      <p:cBhvr>
                                        <p:cTn id="33" dur="1" fill="hold">
                                          <p:stCondLst>
                                            <p:cond delay="0"/>
                                          </p:stCondLst>
                                        </p:cTn>
                                        <p:tgtEl>
                                          <p:spTgt spid="198747"/>
                                        </p:tgtEl>
                                        <p:attrNameLst>
                                          <p:attrName>style.visibility</p:attrName>
                                        </p:attrNameLst>
                                      </p:cBhvr>
                                      <p:to>
                                        <p:strVal val="visible"/>
                                      </p:to>
                                    </p:set>
                                    <p:animEffect transition="in" filter="blinds(horizontal)">
                                      <p:cBhvr>
                                        <p:cTn id="34" dur="500"/>
                                        <p:tgtEl>
                                          <p:spTgt spid="198747"/>
                                        </p:tgtEl>
                                      </p:cBhvr>
                                    </p:animEffect>
                                  </p:childTnLst>
                                </p:cTn>
                              </p:par>
                              <p:par>
                                <p:cTn id="35" presetID="3" presetClass="entr" presetSubtype="10" fill="hold" nodeType="withEffect">
                                  <p:stCondLst>
                                    <p:cond delay="0"/>
                                  </p:stCondLst>
                                  <p:childTnLst>
                                    <p:set>
                                      <p:cBhvr>
                                        <p:cTn id="36" dur="1" fill="hold">
                                          <p:stCondLst>
                                            <p:cond delay="0"/>
                                          </p:stCondLst>
                                        </p:cTn>
                                        <p:tgtEl>
                                          <p:spTgt spid="198748"/>
                                        </p:tgtEl>
                                        <p:attrNameLst>
                                          <p:attrName>style.visibility</p:attrName>
                                        </p:attrNameLst>
                                      </p:cBhvr>
                                      <p:to>
                                        <p:strVal val="visible"/>
                                      </p:to>
                                    </p:set>
                                    <p:animEffect transition="in" filter="blinds(horizontal)">
                                      <p:cBhvr>
                                        <p:cTn id="37" dur="500"/>
                                        <p:tgtEl>
                                          <p:spTgt spid="198748"/>
                                        </p:tgtEl>
                                      </p:cBhvr>
                                    </p:animEffect>
                                  </p:childTnLst>
                                </p:cTn>
                              </p:par>
                              <p:par>
                                <p:cTn id="38" presetID="3" presetClass="entr" presetSubtype="10" fill="hold" nodeType="withEffect">
                                  <p:stCondLst>
                                    <p:cond delay="0"/>
                                  </p:stCondLst>
                                  <p:childTnLst>
                                    <p:set>
                                      <p:cBhvr>
                                        <p:cTn id="39" dur="1" fill="hold">
                                          <p:stCondLst>
                                            <p:cond delay="0"/>
                                          </p:stCondLst>
                                        </p:cTn>
                                        <p:tgtEl>
                                          <p:spTgt spid="198749"/>
                                        </p:tgtEl>
                                        <p:attrNameLst>
                                          <p:attrName>style.visibility</p:attrName>
                                        </p:attrNameLst>
                                      </p:cBhvr>
                                      <p:to>
                                        <p:strVal val="visible"/>
                                      </p:to>
                                    </p:set>
                                    <p:animEffect transition="in" filter="blinds(horizontal)">
                                      <p:cBhvr>
                                        <p:cTn id="40" dur="500"/>
                                        <p:tgtEl>
                                          <p:spTgt spid="19874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8751"/>
                                        </p:tgtEl>
                                        <p:attrNameLst>
                                          <p:attrName>style.visibility</p:attrName>
                                        </p:attrNameLst>
                                      </p:cBhvr>
                                      <p:to>
                                        <p:strVal val="visible"/>
                                      </p:to>
                                    </p:set>
                                    <p:animEffect transition="in" filter="blinds(horizontal)">
                                      <p:cBhvr>
                                        <p:cTn id="43" dur="500"/>
                                        <p:tgtEl>
                                          <p:spTgt spid="19875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8754"/>
                                        </p:tgtEl>
                                        <p:attrNameLst>
                                          <p:attrName>style.visibility</p:attrName>
                                        </p:attrNameLst>
                                      </p:cBhvr>
                                      <p:to>
                                        <p:strVal val="visible"/>
                                      </p:to>
                                    </p:set>
                                    <p:animEffect transition="in" filter="blinds(horizontal)">
                                      <p:cBhvr>
                                        <p:cTn id="46" dur="500"/>
                                        <p:tgtEl>
                                          <p:spTgt spid="19875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8755"/>
                                        </p:tgtEl>
                                        <p:attrNameLst>
                                          <p:attrName>style.visibility</p:attrName>
                                        </p:attrNameLst>
                                      </p:cBhvr>
                                      <p:to>
                                        <p:strVal val="visible"/>
                                      </p:to>
                                    </p:set>
                                    <p:animEffect transition="in" filter="blinds(horizontal)">
                                      <p:cBhvr>
                                        <p:cTn id="49" dur="500"/>
                                        <p:tgtEl>
                                          <p:spTgt spid="19875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8757"/>
                                        </p:tgtEl>
                                        <p:attrNameLst>
                                          <p:attrName>style.visibility</p:attrName>
                                        </p:attrNameLst>
                                      </p:cBhvr>
                                      <p:to>
                                        <p:strVal val="visible"/>
                                      </p:to>
                                    </p:set>
                                    <p:animEffect transition="in" filter="blinds(horizontal)">
                                      <p:cBhvr>
                                        <p:cTn id="52" dur="500"/>
                                        <p:tgtEl>
                                          <p:spTgt spid="19875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8758"/>
                                        </p:tgtEl>
                                        <p:attrNameLst>
                                          <p:attrName>style.visibility</p:attrName>
                                        </p:attrNameLst>
                                      </p:cBhvr>
                                      <p:to>
                                        <p:strVal val="visible"/>
                                      </p:to>
                                    </p:set>
                                    <p:animEffect transition="in" filter="blinds(horizontal)">
                                      <p:cBhvr>
                                        <p:cTn id="55" dur="500"/>
                                        <p:tgtEl>
                                          <p:spTgt spid="19875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8759"/>
                                        </p:tgtEl>
                                        <p:attrNameLst>
                                          <p:attrName>style.visibility</p:attrName>
                                        </p:attrNameLst>
                                      </p:cBhvr>
                                      <p:to>
                                        <p:strVal val="visible"/>
                                      </p:to>
                                    </p:set>
                                    <p:animEffect transition="in" filter="blinds(horizontal)">
                                      <p:cBhvr>
                                        <p:cTn id="58" dur="500"/>
                                        <p:tgtEl>
                                          <p:spTgt spid="198759"/>
                                        </p:tgtEl>
                                      </p:cBhvr>
                                    </p:animEffect>
                                  </p:childTnLst>
                                </p:cTn>
                              </p:par>
                              <p:par>
                                <p:cTn id="59" presetID="3" presetClass="entr" presetSubtype="10" fill="hold" nodeType="withEffect">
                                  <p:stCondLst>
                                    <p:cond delay="0"/>
                                  </p:stCondLst>
                                  <p:childTnLst>
                                    <p:set>
                                      <p:cBhvr>
                                        <p:cTn id="60" dur="1" fill="hold">
                                          <p:stCondLst>
                                            <p:cond delay="0"/>
                                          </p:stCondLst>
                                        </p:cTn>
                                        <p:tgtEl>
                                          <p:spTgt spid="198760"/>
                                        </p:tgtEl>
                                        <p:attrNameLst>
                                          <p:attrName>style.visibility</p:attrName>
                                        </p:attrNameLst>
                                      </p:cBhvr>
                                      <p:to>
                                        <p:strVal val="visible"/>
                                      </p:to>
                                    </p:set>
                                    <p:animEffect transition="in" filter="blinds(horizontal)">
                                      <p:cBhvr>
                                        <p:cTn id="61" dur="500"/>
                                        <p:tgtEl>
                                          <p:spTgt spid="198760"/>
                                        </p:tgtEl>
                                      </p:cBhvr>
                                    </p:animEffect>
                                  </p:childTnLst>
                                </p:cTn>
                              </p:par>
                              <p:par>
                                <p:cTn id="62" presetID="3" presetClass="entr" presetSubtype="10" fill="hold" nodeType="withEffect">
                                  <p:stCondLst>
                                    <p:cond delay="0"/>
                                  </p:stCondLst>
                                  <p:childTnLst>
                                    <p:set>
                                      <p:cBhvr>
                                        <p:cTn id="63" dur="1" fill="hold">
                                          <p:stCondLst>
                                            <p:cond delay="0"/>
                                          </p:stCondLst>
                                        </p:cTn>
                                        <p:tgtEl>
                                          <p:spTgt spid="198761"/>
                                        </p:tgtEl>
                                        <p:attrNameLst>
                                          <p:attrName>style.visibility</p:attrName>
                                        </p:attrNameLst>
                                      </p:cBhvr>
                                      <p:to>
                                        <p:strVal val="visible"/>
                                      </p:to>
                                    </p:set>
                                    <p:animEffect transition="in" filter="blinds(horizontal)">
                                      <p:cBhvr>
                                        <p:cTn id="64" dur="500"/>
                                        <p:tgtEl>
                                          <p:spTgt spid="198761"/>
                                        </p:tgtEl>
                                      </p:cBhvr>
                                    </p:animEffect>
                                  </p:childTnLst>
                                </p:cTn>
                              </p:par>
                              <p:par>
                                <p:cTn id="65" presetID="3" presetClass="entr" presetSubtype="10" fill="hold" nodeType="withEffect">
                                  <p:stCondLst>
                                    <p:cond delay="0"/>
                                  </p:stCondLst>
                                  <p:childTnLst>
                                    <p:set>
                                      <p:cBhvr>
                                        <p:cTn id="66" dur="1" fill="hold">
                                          <p:stCondLst>
                                            <p:cond delay="0"/>
                                          </p:stCondLst>
                                        </p:cTn>
                                        <p:tgtEl>
                                          <p:spTgt spid="198762"/>
                                        </p:tgtEl>
                                        <p:attrNameLst>
                                          <p:attrName>style.visibility</p:attrName>
                                        </p:attrNameLst>
                                      </p:cBhvr>
                                      <p:to>
                                        <p:strVal val="visible"/>
                                      </p:to>
                                    </p:set>
                                    <p:animEffect transition="in" filter="blinds(horizontal)">
                                      <p:cBhvr>
                                        <p:cTn id="67" dur="500"/>
                                        <p:tgtEl>
                                          <p:spTgt spid="19876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8763"/>
                                        </p:tgtEl>
                                        <p:attrNameLst>
                                          <p:attrName>style.visibility</p:attrName>
                                        </p:attrNameLst>
                                      </p:cBhvr>
                                      <p:to>
                                        <p:strVal val="visible"/>
                                      </p:to>
                                    </p:set>
                                    <p:animEffect transition="in" filter="blinds(horizontal)">
                                      <p:cBhvr>
                                        <p:cTn id="70" dur="500"/>
                                        <p:tgtEl>
                                          <p:spTgt spid="198763"/>
                                        </p:tgtEl>
                                      </p:cBhvr>
                                    </p:animEffect>
                                  </p:childTnLst>
                                </p:cTn>
                              </p:par>
                              <p:par>
                                <p:cTn id="71" presetID="3" presetClass="entr" presetSubtype="10" fill="hold" nodeType="withEffect">
                                  <p:stCondLst>
                                    <p:cond delay="0"/>
                                  </p:stCondLst>
                                  <p:childTnLst>
                                    <p:set>
                                      <p:cBhvr>
                                        <p:cTn id="72" dur="1" fill="hold">
                                          <p:stCondLst>
                                            <p:cond delay="0"/>
                                          </p:stCondLst>
                                        </p:cTn>
                                        <p:tgtEl>
                                          <p:spTgt spid="198764"/>
                                        </p:tgtEl>
                                        <p:attrNameLst>
                                          <p:attrName>style.visibility</p:attrName>
                                        </p:attrNameLst>
                                      </p:cBhvr>
                                      <p:to>
                                        <p:strVal val="visible"/>
                                      </p:to>
                                    </p:set>
                                    <p:animEffect transition="in" filter="blinds(horizontal)">
                                      <p:cBhvr>
                                        <p:cTn id="73" dur="500"/>
                                        <p:tgtEl>
                                          <p:spTgt spid="198764"/>
                                        </p:tgtEl>
                                      </p:cBhvr>
                                    </p:animEffect>
                                  </p:childTnLst>
                                </p:cTn>
                              </p:par>
                              <p:par>
                                <p:cTn id="74" presetID="3" presetClass="entr" presetSubtype="1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blinds(horizontal)">
                                      <p:cBhvr>
                                        <p:cTn id="76" dur="500"/>
                                        <p:tgtEl>
                                          <p:spTgt spid="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98771"/>
                                        </p:tgtEl>
                                        <p:attrNameLst>
                                          <p:attrName>style.visibility</p:attrName>
                                        </p:attrNameLst>
                                      </p:cBhvr>
                                      <p:to>
                                        <p:strVal val="visible"/>
                                      </p:to>
                                    </p:set>
                                    <p:animEffect transition="in" filter="blinds(horizontal)">
                                      <p:cBhvr>
                                        <p:cTn id="79" dur="500"/>
                                        <p:tgtEl>
                                          <p:spTgt spid="198771"/>
                                        </p:tgtEl>
                                      </p:cBhvr>
                                    </p:animEffect>
                                  </p:childTnLst>
                                </p:cTn>
                              </p:par>
                              <p:par>
                                <p:cTn id="80" presetID="3" presetClass="entr" presetSubtype="10" fill="hold" nodeType="withEffect">
                                  <p:stCondLst>
                                    <p:cond delay="0"/>
                                  </p:stCondLst>
                                  <p:childTnLst>
                                    <p:set>
                                      <p:cBhvr>
                                        <p:cTn id="81" dur="1" fill="hold">
                                          <p:stCondLst>
                                            <p:cond delay="0"/>
                                          </p:stCondLst>
                                        </p:cTn>
                                        <p:tgtEl>
                                          <p:spTgt spid="198775"/>
                                        </p:tgtEl>
                                        <p:attrNameLst>
                                          <p:attrName>style.visibility</p:attrName>
                                        </p:attrNameLst>
                                      </p:cBhvr>
                                      <p:to>
                                        <p:strVal val="visible"/>
                                      </p:to>
                                    </p:set>
                                    <p:animEffect transition="in" filter="blinds(horizontal)">
                                      <p:cBhvr>
                                        <p:cTn id="82" dur="500"/>
                                        <p:tgtEl>
                                          <p:spTgt spid="198775"/>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198785"/>
                                        </p:tgtEl>
                                        <p:attrNameLst>
                                          <p:attrName>style.visibility</p:attrName>
                                        </p:attrNameLst>
                                      </p:cBhvr>
                                      <p:to>
                                        <p:strVal val="visible"/>
                                      </p:to>
                                    </p:set>
                                    <p:animEffect transition="in" filter="blinds(horizontal)">
                                      <p:cBhvr>
                                        <p:cTn id="85" dur="500"/>
                                        <p:tgtEl>
                                          <p:spTgt spid="19878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98786"/>
                                        </p:tgtEl>
                                        <p:attrNameLst>
                                          <p:attrName>style.visibility</p:attrName>
                                        </p:attrNameLst>
                                      </p:cBhvr>
                                      <p:to>
                                        <p:strVal val="visible"/>
                                      </p:to>
                                    </p:set>
                                    <p:animEffect transition="in" filter="blinds(horizontal)">
                                      <p:cBhvr>
                                        <p:cTn id="88" dur="500"/>
                                        <p:tgtEl>
                                          <p:spTgt spid="198786"/>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98787"/>
                                        </p:tgtEl>
                                        <p:attrNameLst>
                                          <p:attrName>style.visibility</p:attrName>
                                        </p:attrNameLst>
                                      </p:cBhvr>
                                      <p:to>
                                        <p:strVal val="visible"/>
                                      </p:to>
                                    </p:set>
                                    <p:animEffect transition="in" filter="blinds(horizontal)">
                                      <p:cBhvr>
                                        <p:cTn id="91" dur="500"/>
                                        <p:tgtEl>
                                          <p:spTgt spid="198787"/>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98788"/>
                                        </p:tgtEl>
                                        <p:attrNameLst>
                                          <p:attrName>style.visibility</p:attrName>
                                        </p:attrNameLst>
                                      </p:cBhvr>
                                      <p:to>
                                        <p:strVal val="visible"/>
                                      </p:to>
                                    </p:set>
                                    <p:animEffect transition="in" filter="blinds(horizontal)">
                                      <p:cBhvr>
                                        <p:cTn id="94" dur="500"/>
                                        <p:tgtEl>
                                          <p:spTgt spid="198788"/>
                                        </p:tgtEl>
                                      </p:cBhvr>
                                    </p:animEffect>
                                  </p:childTnLst>
                                </p:cTn>
                              </p:par>
                              <p:par>
                                <p:cTn id="95" presetID="3" presetClass="entr" presetSubtype="10" fill="hold" nodeType="withEffect">
                                  <p:stCondLst>
                                    <p:cond delay="0"/>
                                  </p:stCondLst>
                                  <p:childTnLst>
                                    <p:set>
                                      <p:cBhvr>
                                        <p:cTn id="96" dur="1" fill="hold">
                                          <p:stCondLst>
                                            <p:cond delay="0"/>
                                          </p:stCondLst>
                                        </p:cTn>
                                        <p:tgtEl>
                                          <p:spTgt spid="198789"/>
                                        </p:tgtEl>
                                        <p:attrNameLst>
                                          <p:attrName>style.visibility</p:attrName>
                                        </p:attrNameLst>
                                      </p:cBhvr>
                                      <p:to>
                                        <p:strVal val="visible"/>
                                      </p:to>
                                    </p:set>
                                    <p:animEffect transition="in" filter="blinds(horizontal)">
                                      <p:cBhvr>
                                        <p:cTn id="97" dur="500"/>
                                        <p:tgtEl>
                                          <p:spTgt spid="198789"/>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98790"/>
                                        </p:tgtEl>
                                        <p:attrNameLst>
                                          <p:attrName>style.visibility</p:attrName>
                                        </p:attrNameLst>
                                      </p:cBhvr>
                                      <p:to>
                                        <p:strVal val="visible"/>
                                      </p:to>
                                    </p:set>
                                    <p:animEffect transition="in" filter="blinds(horizontal)">
                                      <p:cBhvr>
                                        <p:cTn id="100" dur="500"/>
                                        <p:tgtEl>
                                          <p:spTgt spid="198790"/>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98791"/>
                                        </p:tgtEl>
                                        <p:attrNameLst>
                                          <p:attrName>style.visibility</p:attrName>
                                        </p:attrNameLst>
                                      </p:cBhvr>
                                      <p:to>
                                        <p:strVal val="visible"/>
                                      </p:to>
                                    </p:set>
                                    <p:animEffect transition="in" filter="blinds(horizontal)">
                                      <p:cBhvr>
                                        <p:cTn id="103" dur="500"/>
                                        <p:tgtEl>
                                          <p:spTgt spid="198791"/>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98792"/>
                                        </p:tgtEl>
                                        <p:attrNameLst>
                                          <p:attrName>style.visibility</p:attrName>
                                        </p:attrNameLst>
                                      </p:cBhvr>
                                      <p:to>
                                        <p:strVal val="visible"/>
                                      </p:to>
                                    </p:set>
                                    <p:animEffect transition="in" filter="blinds(horizontal)">
                                      <p:cBhvr>
                                        <p:cTn id="106" dur="500"/>
                                        <p:tgtEl>
                                          <p:spTgt spid="198792"/>
                                        </p:tgtEl>
                                      </p:cBhvr>
                                    </p:animEffect>
                                  </p:childTnLst>
                                </p:cTn>
                              </p:par>
                              <p:par>
                                <p:cTn id="107" presetID="3" presetClass="entr" presetSubtype="10" fill="hold" nodeType="withEffect">
                                  <p:stCondLst>
                                    <p:cond delay="0"/>
                                  </p:stCondLst>
                                  <p:childTnLst>
                                    <p:set>
                                      <p:cBhvr>
                                        <p:cTn id="108" dur="1" fill="hold">
                                          <p:stCondLst>
                                            <p:cond delay="0"/>
                                          </p:stCondLst>
                                        </p:cTn>
                                        <p:tgtEl>
                                          <p:spTgt spid="198793"/>
                                        </p:tgtEl>
                                        <p:attrNameLst>
                                          <p:attrName>style.visibility</p:attrName>
                                        </p:attrNameLst>
                                      </p:cBhvr>
                                      <p:to>
                                        <p:strVal val="visible"/>
                                      </p:to>
                                    </p:set>
                                    <p:animEffect transition="in" filter="blinds(horizontal)">
                                      <p:cBhvr>
                                        <p:cTn id="109" dur="500"/>
                                        <p:tgtEl>
                                          <p:spTgt spid="198793"/>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98794"/>
                                        </p:tgtEl>
                                        <p:attrNameLst>
                                          <p:attrName>style.visibility</p:attrName>
                                        </p:attrNameLst>
                                      </p:cBhvr>
                                      <p:to>
                                        <p:strVal val="visible"/>
                                      </p:to>
                                    </p:set>
                                    <p:animEffect transition="in" filter="blinds(horizontal)">
                                      <p:cBhvr>
                                        <p:cTn id="112" dur="500"/>
                                        <p:tgtEl>
                                          <p:spTgt spid="198794"/>
                                        </p:tgtEl>
                                      </p:cBhvr>
                                    </p:animEffect>
                                  </p:childTnLst>
                                </p:cTn>
                              </p:par>
                              <p:par>
                                <p:cTn id="113" presetID="3" presetClass="entr" presetSubtype="10" fill="hold" nodeType="with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blinds(horizontal)">
                                      <p:cBhvr>
                                        <p:cTn id="115" dur="500"/>
                                        <p:tgtEl>
                                          <p:spTgt spid="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98795"/>
                                        </p:tgtEl>
                                        <p:attrNameLst>
                                          <p:attrName>style.visibility</p:attrName>
                                        </p:attrNameLst>
                                      </p:cBhvr>
                                      <p:to>
                                        <p:strVal val="visible"/>
                                      </p:to>
                                    </p:set>
                                    <p:animEffect transition="in" filter="blinds(horizontal)">
                                      <p:cBhvr>
                                        <p:cTn id="118" dur="500"/>
                                        <p:tgtEl>
                                          <p:spTgt spid="198795"/>
                                        </p:tgtEl>
                                      </p:cBhvr>
                                    </p:animEffect>
                                  </p:childTnLst>
                                </p:cTn>
                              </p:par>
                              <p:par>
                                <p:cTn id="119" presetID="3" presetClass="entr" presetSubtype="10" fill="hold" nodeType="withEffect">
                                  <p:stCondLst>
                                    <p:cond delay="0"/>
                                  </p:stCondLst>
                                  <p:childTnLst>
                                    <p:set>
                                      <p:cBhvr>
                                        <p:cTn id="120" dur="1" fill="hold">
                                          <p:stCondLst>
                                            <p:cond delay="0"/>
                                          </p:stCondLst>
                                        </p:cTn>
                                        <p:tgtEl>
                                          <p:spTgt spid="198796"/>
                                        </p:tgtEl>
                                        <p:attrNameLst>
                                          <p:attrName>style.visibility</p:attrName>
                                        </p:attrNameLst>
                                      </p:cBhvr>
                                      <p:to>
                                        <p:strVal val="visible"/>
                                      </p:to>
                                    </p:set>
                                    <p:animEffect transition="in" filter="blinds(horizontal)">
                                      <p:cBhvr>
                                        <p:cTn id="121" dur="500"/>
                                        <p:tgtEl>
                                          <p:spTgt spid="198796"/>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198797"/>
                                        </p:tgtEl>
                                        <p:attrNameLst>
                                          <p:attrName>style.visibility</p:attrName>
                                        </p:attrNameLst>
                                      </p:cBhvr>
                                      <p:to>
                                        <p:strVal val="visible"/>
                                      </p:to>
                                    </p:set>
                                    <p:animEffect transition="in" filter="blinds(horizontal)">
                                      <p:cBhvr>
                                        <p:cTn id="124" dur="500"/>
                                        <p:tgtEl>
                                          <p:spTgt spid="198797"/>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198798"/>
                                        </p:tgtEl>
                                        <p:attrNameLst>
                                          <p:attrName>style.visibility</p:attrName>
                                        </p:attrNameLst>
                                      </p:cBhvr>
                                      <p:to>
                                        <p:strVal val="visible"/>
                                      </p:to>
                                    </p:set>
                                    <p:animEffect transition="in" filter="blinds(horizontal)">
                                      <p:cBhvr>
                                        <p:cTn id="127" dur="500"/>
                                        <p:tgtEl>
                                          <p:spTgt spid="198798"/>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198799"/>
                                        </p:tgtEl>
                                        <p:attrNameLst>
                                          <p:attrName>style.visibility</p:attrName>
                                        </p:attrNameLst>
                                      </p:cBhvr>
                                      <p:to>
                                        <p:strVal val="visible"/>
                                      </p:to>
                                    </p:set>
                                    <p:animEffect transition="in" filter="blinds(horizontal)">
                                      <p:cBhvr>
                                        <p:cTn id="130" dur="500"/>
                                        <p:tgtEl>
                                          <p:spTgt spid="198799"/>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198800"/>
                                        </p:tgtEl>
                                        <p:attrNameLst>
                                          <p:attrName>style.visibility</p:attrName>
                                        </p:attrNameLst>
                                      </p:cBhvr>
                                      <p:to>
                                        <p:strVal val="visible"/>
                                      </p:to>
                                    </p:set>
                                    <p:animEffect transition="in" filter="blinds(horizontal)">
                                      <p:cBhvr>
                                        <p:cTn id="133" dur="500"/>
                                        <p:tgtEl>
                                          <p:spTgt spid="198800"/>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98801"/>
                                        </p:tgtEl>
                                        <p:attrNameLst>
                                          <p:attrName>style.visibility</p:attrName>
                                        </p:attrNameLst>
                                      </p:cBhvr>
                                      <p:to>
                                        <p:strVal val="visible"/>
                                      </p:to>
                                    </p:set>
                                    <p:animEffect transition="in" filter="blinds(horizontal)">
                                      <p:cBhvr>
                                        <p:cTn id="136" dur="500"/>
                                        <p:tgtEl>
                                          <p:spTgt spid="198801"/>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198737"/>
                                        </p:tgtEl>
                                        <p:attrNameLst>
                                          <p:attrName>style.visibility</p:attrName>
                                        </p:attrNameLst>
                                      </p:cBhvr>
                                      <p:to>
                                        <p:strVal val="visible"/>
                                      </p:to>
                                    </p:set>
                                    <p:animEffect transition="in" filter="blinds(horizontal)">
                                      <p:cBhvr>
                                        <p:cTn id="139" dur="500"/>
                                        <p:tgtEl>
                                          <p:spTgt spid="19873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198803"/>
                                        </p:tgtEl>
                                        <p:attrNameLst>
                                          <p:attrName>style.visibility</p:attrName>
                                        </p:attrNameLst>
                                      </p:cBhvr>
                                      <p:to>
                                        <p:strVal val="visible"/>
                                      </p:to>
                                    </p:set>
                                    <p:animEffect transition="in" filter="blinds(horizontal)">
                                      <p:cBhvr>
                                        <p:cTn id="142" dur="500"/>
                                        <p:tgtEl>
                                          <p:spTgt spid="198803"/>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98740"/>
                                        </p:tgtEl>
                                        <p:attrNameLst>
                                          <p:attrName>style.visibility</p:attrName>
                                        </p:attrNameLst>
                                      </p:cBhvr>
                                      <p:to>
                                        <p:strVal val="visible"/>
                                      </p:to>
                                    </p:set>
                                    <p:animEffect transition="in" filter="blinds(horizontal)">
                                      <p:cBhvr>
                                        <p:cTn id="145" dur="500"/>
                                        <p:tgtEl>
                                          <p:spTgt spid="198740"/>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198805"/>
                                        </p:tgtEl>
                                        <p:attrNameLst>
                                          <p:attrName>style.visibility</p:attrName>
                                        </p:attrNameLst>
                                      </p:cBhvr>
                                      <p:to>
                                        <p:strVal val="visible"/>
                                      </p:to>
                                    </p:set>
                                    <p:animEffect transition="in" filter="blinds(horizontal)">
                                      <p:cBhvr>
                                        <p:cTn id="148" dur="500"/>
                                        <p:tgtEl>
                                          <p:spTgt spid="198805"/>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198806"/>
                                        </p:tgtEl>
                                        <p:attrNameLst>
                                          <p:attrName>style.visibility</p:attrName>
                                        </p:attrNameLst>
                                      </p:cBhvr>
                                      <p:to>
                                        <p:strVal val="visible"/>
                                      </p:to>
                                    </p:set>
                                    <p:animEffect transition="in" filter="blinds(horizontal)">
                                      <p:cBhvr>
                                        <p:cTn id="151" dur="500"/>
                                        <p:tgtEl>
                                          <p:spTgt spid="198806"/>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98807"/>
                                        </p:tgtEl>
                                        <p:attrNameLst>
                                          <p:attrName>style.visibility</p:attrName>
                                        </p:attrNameLst>
                                      </p:cBhvr>
                                      <p:to>
                                        <p:strVal val="visible"/>
                                      </p:to>
                                    </p:set>
                                    <p:animEffect transition="in" filter="blinds(horizontal)">
                                      <p:cBhvr>
                                        <p:cTn id="154" dur="500"/>
                                        <p:tgtEl>
                                          <p:spTgt spid="198807"/>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98808"/>
                                        </p:tgtEl>
                                        <p:attrNameLst>
                                          <p:attrName>style.visibility</p:attrName>
                                        </p:attrNameLst>
                                      </p:cBhvr>
                                      <p:to>
                                        <p:strVal val="visible"/>
                                      </p:to>
                                    </p:set>
                                    <p:animEffect transition="in" filter="blinds(horizontal)">
                                      <p:cBhvr>
                                        <p:cTn id="157" dur="500"/>
                                        <p:tgtEl>
                                          <p:spTgt spid="198808"/>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98810"/>
                                        </p:tgtEl>
                                        <p:attrNameLst>
                                          <p:attrName>style.visibility</p:attrName>
                                        </p:attrNameLst>
                                      </p:cBhvr>
                                      <p:to>
                                        <p:strVal val="visible"/>
                                      </p:to>
                                    </p:set>
                                    <p:animEffect transition="in" filter="blinds(horizontal)">
                                      <p:cBhvr>
                                        <p:cTn id="160" dur="500"/>
                                        <p:tgtEl>
                                          <p:spTgt spid="198810"/>
                                        </p:tgtEl>
                                      </p:cBhvr>
                                    </p:animEffect>
                                  </p:childTnLst>
                                </p:cTn>
                              </p:par>
                              <p:par>
                                <p:cTn id="161" presetID="3" presetClass="entr" presetSubtype="10" fill="hold" nodeType="withEffect">
                                  <p:stCondLst>
                                    <p:cond delay="0"/>
                                  </p:stCondLst>
                                  <p:childTnLst>
                                    <p:set>
                                      <p:cBhvr>
                                        <p:cTn id="162" dur="1" fill="hold">
                                          <p:stCondLst>
                                            <p:cond delay="0"/>
                                          </p:stCondLst>
                                        </p:cTn>
                                        <p:tgtEl>
                                          <p:spTgt spid="198814"/>
                                        </p:tgtEl>
                                        <p:attrNameLst>
                                          <p:attrName>style.visibility</p:attrName>
                                        </p:attrNameLst>
                                      </p:cBhvr>
                                      <p:to>
                                        <p:strVal val="visible"/>
                                      </p:to>
                                    </p:set>
                                    <p:animEffect transition="in" filter="blinds(horizontal)">
                                      <p:cBhvr>
                                        <p:cTn id="163" dur="500"/>
                                        <p:tgtEl>
                                          <p:spTgt spid="198814"/>
                                        </p:tgtEl>
                                      </p:cBhvr>
                                    </p:animEffect>
                                  </p:childTnLst>
                                </p:cTn>
                              </p:par>
                              <p:par>
                                <p:cTn id="164" presetID="3" presetClass="entr" presetSubtype="10" fill="hold" nodeType="withEffect">
                                  <p:stCondLst>
                                    <p:cond delay="0"/>
                                  </p:stCondLst>
                                  <p:childTnLst>
                                    <p:set>
                                      <p:cBhvr>
                                        <p:cTn id="165" dur="1" fill="hold">
                                          <p:stCondLst>
                                            <p:cond delay="0"/>
                                          </p:stCondLst>
                                        </p:cTn>
                                        <p:tgtEl>
                                          <p:spTgt spid="198815"/>
                                        </p:tgtEl>
                                        <p:attrNameLst>
                                          <p:attrName>style.visibility</p:attrName>
                                        </p:attrNameLst>
                                      </p:cBhvr>
                                      <p:to>
                                        <p:strVal val="visible"/>
                                      </p:to>
                                    </p:set>
                                    <p:animEffect transition="in" filter="blinds(horizontal)">
                                      <p:cBhvr>
                                        <p:cTn id="166" dur="500"/>
                                        <p:tgtEl>
                                          <p:spTgt spid="198815"/>
                                        </p:tgtEl>
                                      </p:cBhvr>
                                    </p:animEffect>
                                  </p:childTnLst>
                                </p:cTn>
                              </p:par>
                              <p:par>
                                <p:cTn id="167" presetID="3" presetClass="entr" presetSubtype="10" fill="hold" nodeType="withEffect">
                                  <p:stCondLst>
                                    <p:cond delay="0"/>
                                  </p:stCondLst>
                                  <p:childTnLst>
                                    <p:set>
                                      <p:cBhvr>
                                        <p:cTn id="168" dur="1" fill="hold">
                                          <p:stCondLst>
                                            <p:cond delay="0"/>
                                          </p:stCondLst>
                                        </p:cTn>
                                        <p:tgtEl>
                                          <p:spTgt spid="198816"/>
                                        </p:tgtEl>
                                        <p:attrNameLst>
                                          <p:attrName>style.visibility</p:attrName>
                                        </p:attrNameLst>
                                      </p:cBhvr>
                                      <p:to>
                                        <p:strVal val="visible"/>
                                      </p:to>
                                    </p:set>
                                    <p:animEffect transition="in" filter="blinds(horizontal)">
                                      <p:cBhvr>
                                        <p:cTn id="169" dur="500"/>
                                        <p:tgtEl>
                                          <p:spTgt spid="198816"/>
                                        </p:tgtEl>
                                      </p:cBhvr>
                                    </p:animEffect>
                                  </p:childTnLst>
                                </p:cTn>
                              </p:par>
                            </p:childTnLst>
                          </p:cTn>
                        </p:par>
                      </p:childTnLst>
                    </p:cTn>
                  </p:par>
                  <p:par>
                    <p:cTn id="170" fill="hold">
                      <p:stCondLst>
                        <p:cond delay="indefinite"/>
                      </p:stCondLst>
                      <p:childTnLst>
                        <p:par>
                          <p:cTn id="171" fill="hold">
                            <p:stCondLst>
                              <p:cond delay="0"/>
                            </p:stCondLst>
                            <p:childTnLst>
                              <p:par>
                                <p:cTn id="172" presetID="3" presetClass="entr" presetSubtype="10" fill="hold" grpId="0" nodeType="clickEffect">
                                  <p:stCondLst>
                                    <p:cond delay="0"/>
                                  </p:stCondLst>
                                  <p:childTnLst>
                                    <p:set>
                                      <p:cBhvr>
                                        <p:cTn id="173" dur="1" fill="hold">
                                          <p:stCondLst>
                                            <p:cond delay="0"/>
                                          </p:stCondLst>
                                        </p:cTn>
                                        <p:tgtEl>
                                          <p:spTgt spid="198946"/>
                                        </p:tgtEl>
                                        <p:attrNameLst>
                                          <p:attrName>style.visibility</p:attrName>
                                        </p:attrNameLst>
                                      </p:cBhvr>
                                      <p:to>
                                        <p:strVal val="visible"/>
                                      </p:to>
                                    </p:set>
                                    <p:animEffect transition="in" filter="blinds(horizontal)">
                                      <p:cBhvr>
                                        <p:cTn id="174" dur="500"/>
                                        <p:tgtEl>
                                          <p:spTgt spid="198946"/>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738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7388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7388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7389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3" presetClass="entr" presetSubtype="10" fill="hold" grpId="0" nodeType="clickEffect">
                                  <p:stCondLst>
                                    <p:cond delay="0"/>
                                  </p:stCondLst>
                                  <p:childTnLst>
                                    <p:set>
                                      <p:cBhvr>
                                        <p:cTn id="194" dur="1" fill="hold">
                                          <p:stCondLst>
                                            <p:cond delay="0"/>
                                          </p:stCondLst>
                                        </p:cTn>
                                        <p:tgtEl>
                                          <p:spTgt spid="198950"/>
                                        </p:tgtEl>
                                        <p:attrNameLst>
                                          <p:attrName>style.visibility</p:attrName>
                                        </p:attrNameLst>
                                      </p:cBhvr>
                                      <p:to>
                                        <p:strVal val="visible"/>
                                      </p:to>
                                    </p:set>
                                    <p:animEffect transition="in" filter="blinds(horizontal)">
                                      <p:cBhvr>
                                        <p:cTn id="195" dur="500"/>
                                        <p:tgtEl>
                                          <p:spTgt spid="198950"/>
                                        </p:tgtEl>
                                      </p:cBhvr>
                                    </p:animEffect>
                                  </p:childTnLst>
                                </p:cTn>
                              </p:par>
                              <p:par>
                                <p:cTn id="196" presetID="3" presetClass="entr" presetSubtype="10" fill="hold" grpId="0" nodeType="withEffect">
                                  <p:stCondLst>
                                    <p:cond delay="0"/>
                                  </p:stCondLst>
                                  <p:childTnLst>
                                    <p:set>
                                      <p:cBhvr>
                                        <p:cTn id="197" dur="1" fill="hold">
                                          <p:stCondLst>
                                            <p:cond delay="0"/>
                                          </p:stCondLst>
                                        </p:cTn>
                                        <p:tgtEl>
                                          <p:spTgt spid="199023"/>
                                        </p:tgtEl>
                                        <p:attrNameLst>
                                          <p:attrName>style.visibility</p:attrName>
                                        </p:attrNameLst>
                                      </p:cBhvr>
                                      <p:to>
                                        <p:strVal val="visible"/>
                                      </p:to>
                                    </p:set>
                                    <p:animEffect transition="in" filter="blinds(horizontal)">
                                      <p:cBhvr>
                                        <p:cTn id="198" dur="500"/>
                                        <p:tgtEl>
                                          <p:spTgt spid="199023"/>
                                        </p:tgtEl>
                                      </p:cBhvr>
                                    </p:animEffect>
                                  </p:childTnLst>
                                </p:cTn>
                              </p:par>
                            </p:childTnLst>
                          </p:cTn>
                        </p:par>
                      </p:childTnLst>
                    </p:cTn>
                  </p:par>
                  <p:par>
                    <p:cTn id="199" fill="hold">
                      <p:stCondLst>
                        <p:cond delay="indefinite"/>
                      </p:stCondLst>
                      <p:childTnLst>
                        <p:par>
                          <p:cTn id="200" fill="hold">
                            <p:stCondLst>
                              <p:cond delay="0"/>
                            </p:stCondLst>
                            <p:childTnLst>
                              <p:par>
                                <p:cTn id="201" presetID="3" presetClass="entr" presetSubtype="10" fill="hold" grpId="0" nodeType="clickEffect">
                                  <p:stCondLst>
                                    <p:cond delay="0"/>
                                  </p:stCondLst>
                                  <p:childTnLst>
                                    <p:set>
                                      <p:cBhvr>
                                        <p:cTn id="202" dur="1" fill="hold">
                                          <p:stCondLst>
                                            <p:cond delay="0"/>
                                          </p:stCondLst>
                                        </p:cTn>
                                        <p:tgtEl>
                                          <p:spTgt spid="199022"/>
                                        </p:tgtEl>
                                        <p:attrNameLst>
                                          <p:attrName>style.visibility</p:attrName>
                                        </p:attrNameLst>
                                      </p:cBhvr>
                                      <p:to>
                                        <p:strVal val="visible"/>
                                      </p:to>
                                    </p:set>
                                    <p:animEffect transition="in" filter="blinds(horizontal)">
                                      <p:cBhvr>
                                        <p:cTn id="203" dur="500"/>
                                        <p:tgtEl>
                                          <p:spTgt spid="199022"/>
                                        </p:tgtEl>
                                      </p:cBhvr>
                                    </p:animEffect>
                                  </p:childTnLst>
                                </p:cTn>
                              </p:par>
                            </p:childTnLst>
                          </p:cTn>
                        </p:par>
                      </p:childTnLst>
                    </p:cTn>
                  </p:par>
                  <p:par>
                    <p:cTn id="204" fill="hold">
                      <p:stCondLst>
                        <p:cond delay="indefinite"/>
                      </p:stCondLst>
                      <p:childTnLst>
                        <p:par>
                          <p:cTn id="205" fill="hold">
                            <p:stCondLst>
                              <p:cond delay="0"/>
                            </p:stCondLst>
                            <p:childTnLst>
                              <p:par>
                                <p:cTn id="206" presetID="16" presetClass="entr" presetSubtype="42" fill="hold" grpId="0" nodeType="clickEffect">
                                  <p:stCondLst>
                                    <p:cond delay="0"/>
                                  </p:stCondLst>
                                  <p:childTnLst>
                                    <p:set>
                                      <p:cBhvr>
                                        <p:cTn id="207" dur="1" fill="hold">
                                          <p:stCondLst>
                                            <p:cond delay="0"/>
                                          </p:stCondLst>
                                        </p:cTn>
                                        <p:tgtEl>
                                          <p:spTgt spid="160"/>
                                        </p:tgtEl>
                                        <p:attrNameLst>
                                          <p:attrName>style.visibility</p:attrName>
                                        </p:attrNameLst>
                                      </p:cBhvr>
                                      <p:to>
                                        <p:strVal val="visible"/>
                                      </p:to>
                                    </p:set>
                                    <p:animEffect transition="in" filter="barn(outHorizontal)">
                                      <p:cBhvr>
                                        <p:cTn id="208" dur="500"/>
                                        <p:tgtEl>
                                          <p:spTgt spid="160"/>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nodeType="clickEffect">
                                  <p:stCondLst>
                                    <p:cond delay="0"/>
                                  </p:stCondLst>
                                  <p:childTnLst>
                                    <p:set>
                                      <p:cBhvr>
                                        <p:cTn id="212" dur="1" fill="hold">
                                          <p:stCondLst>
                                            <p:cond delay="0"/>
                                          </p:stCondLst>
                                        </p:cTn>
                                        <p:tgtEl>
                                          <p:spTgt spid="14"/>
                                        </p:tgtEl>
                                        <p:attrNameLst>
                                          <p:attrName>style.visibility</p:attrName>
                                        </p:attrNameLst>
                                      </p:cBhvr>
                                      <p:to>
                                        <p:strVal val="visible"/>
                                      </p:to>
                                    </p:set>
                                    <p:animEffect transition="in" filter="blinds(horizontal)">
                                      <p:cBhvr>
                                        <p:cTn id="213" dur="500"/>
                                        <p:tgtEl>
                                          <p:spTgt spid="14"/>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199020"/>
                                        </p:tgtEl>
                                        <p:attrNameLst>
                                          <p:attrName>style.visibility</p:attrName>
                                        </p:attrNameLst>
                                      </p:cBhvr>
                                      <p:to>
                                        <p:strVal val="visible"/>
                                      </p:to>
                                    </p:set>
                                    <p:animEffect transition="in" filter="blinds(horizontal)">
                                      <p:cBhvr>
                                        <p:cTn id="218" dur="500"/>
                                        <p:tgtEl>
                                          <p:spTgt spid="199020"/>
                                        </p:tgtEl>
                                      </p:cBhvr>
                                    </p:animEffect>
                                  </p:childTnLst>
                                </p:cTn>
                              </p:par>
                            </p:childTnLst>
                          </p:cTn>
                        </p:par>
                      </p:childTnLst>
                    </p:cTn>
                  </p:par>
                  <p:par>
                    <p:cTn id="219" fill="hold">
                      <p:stCondLst>
                        <p:cond delay="indefinite"/>
                      </p:stCondLst>
                      <p:childTnLst>
                        <p:par>
                          <p:cTn id="220" fill="hold">
                            <p:stCondLst>
                              <p:cond delay="0"/>
                            </p:stCondLst>
                            <p:childTnLst>
                              <p:par>
                                <p:cTn id="221" presetID="2" presetClass="exit" presetSubtype="4" fill="hold" grpId="1" nodeType="clickEffect">
                                  <p:stCondLst>
                                    <p:cond delay="0"/>
                                  </p:stCondLst>
                                  <p:childTnLst>
                                    <p:anim calcmode="lin" valueType="num">
                                      <p:cBhvr additive="base">
                                        <p:cTn id="222" dur="500"/>
                                        <p:tgtEl>
                                          <p:spTgt spid="198786"/>
                                        </p:tgtEl>
                                        <p:attrNameLst>
                                          <p:attrName>ppt_x</p:attrName>
                                        </p:attrNameLst>
                                      </p:cBhvr>
                                      <p:tavLst>
                                        <p:tav tm="0">
                                          <p:val>
                                            <p:strVal val="ppt_x"/>
                                          </p:val>
                                        </p:tav>
                                        <p:tav tm="100000">
                                          <p:val>
                                            <p:strVal val="ppt_x"/>
                                          </p:val>
                                        </p:tav>
                                      </p:tavLst>
                                    </p:anim>
                                    <p:anim calcmode="lin" valueType="num">
                                      <p:cBhvr additive="base">
                                        <p:cTn id="223" dur="500"/>
                                        <p:tgtEl>
                                          <p:spTgt spid="198786"/>
                                        </p:tgtEl>
                                        <p:attrNameLst>
                                          <p:attrName>ppt_y</p:attrName>
                                        </p:attrNameLst>
                                      </p:cBhvr>
                                      <p:tavLst>
                                        <p:tav tm="0">
                                          <p:val>
                                            <p:strVal val="ppt_y"/>
                                          </p:val>
                                        </p:tav>
                                        <p:tav tm="100000">
                                          <p:val>
                                            <p:strVal val="1+ppt_h/2"/>
                                          </p:val>
                                        </p:tav>
                                      </p:tavLst>
                                    </p:anim>
                                    <p:set>
                                      <p:cBhvr>
                                        <p:cTn id="224" dur="1" fill="hold">
                                          <p:stCondLst>
                                            <p:cond delay="499"/>
                                          </p:stCondLst>
                                        </p:cTn>
                                        <p:tgtEl>
                                          <p:spTgt spid="198786"/>
                                        </p:tgtEl>
                                        <p:attrNameLst>
                                          <p:attrName>style.visibility</p:attrName>
                                        </p:attrNameLst>
                                      </p:cBhvr>
                                      <p:to>
                                        <p:strVal val="hidden"/>
                                      </p:to>
                                    </p:set>
                                  </p:childTnLst>
                                </p:cTn>
                              </p:par>
                              <p:par>
                                <p:cTn id="225" presetID="2" presetClass="exit" presetSubtype="4" fill="hold" nodeType="withEffect">
                                  <p:stCondLst>
                                    <p:cond delay="0"/>
                                  </p:stCondLst>
                                  <p:childTnLst>
                                    <p:anim calcmode="lin" valueType="num">
                                      <p:cBhvr additive="base">
                                        <p:cTn id="226" dur="500"/>
                                        <p:tgtEl>
                                          <p:spTgt spid="198775"/>
                                        </p:tgtEl>
                                        <p:attrNameLst>
                                          <p:attrName>ppt_x</p:attrName>
                                        </p:attrNameLst>
                                      </p:cBhvr>
                                      <p:tavLst>
                                        <p:tav tm="0">
                                          <p:val>
                                            <p:strVal val="ppt_x"/>
                                          </p:val>
                                        </p:tav>
                                        <p:tav tm="100000">
                                          <p:val>
                                            <p:strVal val="ppt_x"/>
                                          </p:val>
                                        </p:tav>
                                      </p:tavLst>
                                    </p:anim>
                                    <p:anim calcmode="lin" valueType="num">
                                      <p:cBhvr additive="base">
                                        <p:cTn id="227" dur="500"/>
                                        <p:tgtEl>
                                          <p:spTgt spid="198775"/>
                                        </p:tgtEl>
                                        <p:attrNameLst>
                                          <p:attrName>ppt_y</p:attrName>
                                        </p:attrNameLst>
                                      </p:cBhvr>
                                      <p:tavLst>
                                        <p:tav tm="0">
                                          <p:val>
                                            <p:strVal val="ppt_y"/>
                                          </p:val>
                                        </p:tav>
                                        <p:tav tm="100000">
                                          <p:val>
                                            <p:strVal val="1+ppt_h/2"/>
                                          </p:val>
                                        </p:tav>
                                      </p:tavLst>
                                    </p:anim>
                                    <p:set>
                                      <p:cBhvr>
                                        <p:cTn id="228" dur="1" fill="hold">
                                          <p:stCondLst>
                                            <p:cond delay="499"/>
                                          </p:stCondLst>
                                        </p:cTn>
                                        <p:tgtEl>
                                          <p:spTgt spid="198775"/>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73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27" grpId="0" animBg="1"/>
      <p:bldP spid="198735" grpId="0" animBg="1"/>
      <p:bldP spid="198739" grpId="0" animBg="1"/>
      <p:bldP spid="198751" grpId="0" animBg="1"/>
      <p:bldP spid="198754" grpId="0" animBg="1"/>
      <p:bldP spid="198755" grpId="0" animBg="1"/>
      <p:bldP spid="198757" grpId="0" animBg="1"/>
      <p:bldP spid="198758" grpId="0" animBg="1"/>
      <p:bldP spid="198759" grpId="0" animBg="1"/>
      <p:bldP spid="198763" grpId="0" animBg="1"/>
      <p:bldP spid="198771" grpId="0" animBg="1"/>
      <p:bldP spid="198785" grpId="0" animBg="1"/>
      <p:bldP spid="198786" grpId="0" animBg="1"/>
      <p:bldP spid="198786" grpId="1" animBg="1"/>
      <p:bldP spid="198787" grpId="0" animBg="1"/>
      <p:bldP spid="198788" grpId="0" animBg="1"/>
      <p:bldP spid="198790" grpId="0" animBg="1"/>
      <p:bldP spid="198791" grpId="0" animBg="1"/>
      <p:bldP spid="198792" grpId="0" animBg="1"/>
      <p:bldP spid="198794" grpId="0" animBg="1"/>
      <p:bldP spid="198795" grpId="0" animBg="1"/>
      <p:bldP spid="198797" grpId="0" animBg="1"/>
      <p:bldP spid="198798" grpId="0" animBg="1"/>
      <p:bldP spid="198799" grpId="0" animBg="1"/>
      <p:bldP spid="198800" grpId="0" animBg="1"/>
      <p:bldP spid="198801" grpId="0" animBg="1"/>
      <p:bldP spid="198737" grpId="0" animBg="1"/>
      <p:bldP spid="198803" grpId="0" animBg="1"/>
      <p:bldP spid="198740" grpId="0" animBg="1"/>
      <p:bldP spid="198805" grpId="0" animBg="1"/>
      <p:bldP spid="198806" grpId="0" animBg="1"/>
      <p:bldP spid="198807" grpId="0" animBg="1"/>
      <p:bldP spid="198808" grpId="0" animBg="1"/>
      <p:bldP spid="198810" grpId="0" animBg="1"/>
      <p:bldP spid="198946" grpId="0" animBg="1"/>
      <p:bldP spid="198950" grpId="0" animBg="1"/>
      <p:bldP spid="199020" grpId="0" animBg="1"/>
      <p:bldP spid="199022" grpId="0" animBg="1"/>
      <p:bldP spid="199023" grpId="0" animBg="1"/>
      <p:bldP spid="160"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05" name="Text Box 4"/>
          <p:cNvSpPr txBox="1">
            <a:spLocks noChangeArrowheads="1"/>
          </p:cNvSpPr>
          <p:nvPr/>
        </p:nvSpPr>
        <p:spPr bwMode="auto">
          <a:xfrm>
            <a:off x="166688" y="333375"/>
            <a:ext cx="2532062"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输入电阻</a:t>
            </a:r>
            <a:r>
              <a:rPr lang="en-US" altLang="zh-CN" sz="2400"/>
              <a:t>R</a:t>
            </a:r>
            <a:r>
              <a:rPr lang="en-US" altLang="zh-CN" sz="2400" baseline="-25000"/>
              <a:t>i</a:t>
            </a:r>
            <a:r>
              <a:rPr lang="zh-CN" altLang="en-US" sz="2400"/>
              <a:t>：</a:t>
            </a:r>
          </a:p>
        </p:txBody>
      </p:sp>
      <p:sp>
        <p:nvSpPr>
          <p:cNvPr id="84006" name="Line 5"/>
          <p:cNvSpPr>
            <a:spLocks noChangeShapeType="1"/>
          </p:cNvSpPr>
          <p:nvPr/>
        </p:nvSpPr>
        <p:spPr bwMode="auto">
          <a:xfrm>
            <a:off x="7058025" y="566738"/>
            <a:ext cx="41751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3970" name="Object 6"/>
          <p:cNvGraphicFramePr>
            <a:graphicFrameLocks noChangeAspect="1"/>
          </p:cNvGraphicFramePr>
          <p:nvPr/>
        </p:nvGraphicFramePr>
        <p:xfrm>
          <a:off x="8724900" y="738188"/>
          <a:ext cx="282575" cy="271462"/>
        </p:xfrm>
        <a:graphic>
          <a:graphicData uri="http://schemas.openxmlformats.org/presentationml/2006/ole">
            <p:oleObj spid="_x0000_s582658" name="公式" r:id="rId3" imgW="139700" imgH="139700" progId="Equation.3">
              <p:embed/>
            </p:oleObj>
          </a:graphicData>
        </a:graphic>
      </p:graphicFrame>
      <p:graphicFrame>
        <p:nvGraphicFramePr>
          <p:cNvPr id="83971" name="Object 7"/>
          <p:cNvGraphicFramePr>
            <a:graphicFrameLocks noChangeAspect="1"/>
          </p:cNvGraphicFramePr>
          <p:nvPr/>
        </p:nvGraphicFramePr>
        <p:xfrm>
          <a:off x="8764588" y="2857500"/>
          <a:ext cx="242887" cy="128588"/>
        </p:xfrm>
        <a:graphic>
          <a:graphicData uri="http://schemas.openxmlformats.org/presentationml/2006/ole">
            <p:oleObj spid="_x0000_s582659" name="公式" r:id="rId4" imgW="139518" imgH="76101" progId="Equation.3">
              <p:embed/>
            </p:oleObj>
          </a:graphicData>
        </a:graphic>
      </p:graphicFrame>
      <p:graphicFrame>
        <p:nvGraphicFramePr>
          <p:cNvPr id="83972" name="Object 8"/>
          <p:cNvGraphicFramePr>
            <a:graphicFrameLocks noChangeAspect="1"/>
          </p:cNvGraphicFramePr>
          <p:nvPr/>
        </p:nvGraphicFramePr>
        <p:xfrm>
          <a:off x="8707438" y="1695450"/>
          <a:ext cx="341312" cy="452438"/>
        </p:xfrm>
        <a:graphic>
          <a:graphicData uri="http://schemas.openxmlformats.org/presentationml/2006/ole">
            <p:oleObj spid="_x0000_s582660" name="公式" r:id="rId5" imgW="165028" imgH="228501" progId="Equation.3">
              <p:embed/>
            </p:oleObj>
          </a:graphicData>
        </a:graphic>
      </p:graphicFrame>
      <p:sp>
        <p:nvSpPr>
          <p:cNvPr id="84007" name="Oval 9"/>
          <p:cNvSpPr>
            <a:spLocks noChangeArrowheads="1"/>
          </p:cNvSpPr>
          <p:nvPr/>
        </p:nvSpPr>
        <p:spPr bwMode="auto">
          <a:xfrm>
            <a:off x="7853363" y="30384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3973" name="Object 10"/>
          <p:cNvGraphicFramePr>
            <a:graphicFrameLocks noChangeAspect="1"/>
          </p:cNvGraphicFramePr>
          <p:nvPr/>
        </p:nvGraphicFramePr>
        <p:xfrm>
          <a:off x="7431088" y="1735138"/>
          <a:ext cx="342900" cy="401637"/>
        </p:xfrm>
        <a:graphic>
          <a:graphicData uri="http://schemas.openxmlformats.org/presentationml/2006/ole">
            <p:oleObj spid="_x0000_s582661" name="公式" r:id="rId6" imgW="190500" imgH="228600" progId="Equation.3">
              <p:embed/>
            </p:oleObj>
          </a:graphicData>
        </a:graphic>
      </p:graphicFrame>
      <p:sp>
        <p:nvSpPr>
          <p:cNvPr id="84008" name="Oval 11"/>
          <p:cNvSpPr>
            <a:spLocks noChangeArrowheads="1"/>
          </p:cNvSpPr>
          <p:nvPr/>
        </p:nvSpPr>
        <p:spPr bwMode="auto">
          <a:xfrm>
            <a:off x="7854950"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3974" name="Object 12"/>
          <p:cNvGraphicFramePr>
            <a:graphicFrameLocks noChangeAspect="1"/>
          </p:cNvGraphicFramePr>
          <p:nvPr/>
        </p:nvGraphicFramePr>
        <p:xfrm>
          <a:off x="8024813" y="1735138"/>
          <a:ext cx="385762" cy="379412"/>
        </p:xfrm>
        <a:graphic>
          <a:graphicData uri="http://schemas.openxmlformats.org/presentationml/2006/ole">
            <p:oleObj spid="_x0000_s582662" name="公式" r:id="rId7" imgW="215619" imgH="215619" progId="Equation.3">
              <p:embed/>
            </p:oleObj>
          </a:graphicData>
        </a:graphic>
      </p:graphicFrame>
      <p:grpSp>
        <p:nvGrpSpPr>
          <p:cNvPr id="5" name="Group 13"/>
          <p:cNvGrpSpPr>
            <a:grpSpLocks/>
          </p:cNvGrpSpPr>
          <p:nvPr/>
        </p:nvGrpSpPr>
        <p:grpSpPr bwMode="auto">
          <a:xfrm>
            <a:off x="6584950" y="3036888"/>
            <a:ext cx="241300" cy="296862"/>
            <a:chOff x="4116" y="3479"/>
            <a:chExt cx="152" cy="187"/>
          </a:xfrm>
        </p:grpSpPr>
        <p:sp>
          <p:nvSpPr>
            <p:cNvPr id="84060" name="Line 1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4061" name="Oval 1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 name="Line 1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83975" name="Object 17"/>
          <p:cNvGraphicFramePr>
            <a:graphicFrameLocks noChangeAspect="1"/>
          </p:cNvGraphicFramePr>
          <p:nvPr/>
        </p:nvGraphicFramePr>
        <p:xfrm>
          <a:off x="4487863" y="701675"/>
          <a:ext cx="282575" cy="271463"/>
        </p:xfrm>
        <a:graphic>
          <a:graphicData uri="http://schemas.openxmlformats.org/presentationml/2006/ole">
            <p:oleObj spid="_x0000_s582663" name="公式" r:id="rId8" imgW="139700" imgH="139700" progId="Equation.3">
              <p:embed/>
            </p:oleObj>
          </a:graphicData>
        </a:graphic>
      </p:graphicFrame>
      <p:graphicFrame>
        <p:nvGraphicFramePr>
          <p:cNvPr id="83976" name="Object 18"/>
          <p:cNvGraphicFramePr>
            <a:graphicFrameLocks noChangeAspect="1"/>
          </p:cNvGraphicFramePr>
          <p:nvPr/>
        </p:nvGraphicFramePr>
        <p:xfrm>
          <a:off x="4487863" y="2897188"/>
          <a:ext cx="242887" cy="128587"/>
        </p:xfrm>
        <a:graphic>
          <a:graphicData uri="http://schemas.openxmlformats.org/presentationml/2006/ole">
            <p:oleObj spid="_x0000_s582664" name="公式" r:id="rId9" imgW="139518" imgH="76101" progId="Equation.3">
              <p:embed/>
            </p:oleObj>
          </a:graphicData>
        </a:graphic>
      </p:graphicFrame>
      <p:graphicFrame>
        <p:nvGraphicFramePr>
          <p:cNvPr id="83977" name="Object 19"/>
          <p:cNvGraphicFramePr>
            <a:graphicFrameLocks noChangeAspect="1"/>
          </p:cNvGraphicFramePr>
          <p:nvPr/>
        </p:nvGraphicFramePr>
        <p:xfrm>
          <a:off x="4484688" y="1666875"/>
          <a:ext cx="314325" cy="427038"/>
        </p:xfrm>
        <a:graphic>
          <a:graphicData uri="http://schemas.openxmlformats.org/presentationml/2006/ole">
            <p:oleObj spid="_x0000_s582665" name="公式" r:id="rId10" imgW="152268" imgH="215713" progId="Equation.3">
              <p:embed/>
            </p:oleObj>
          </a:graphicData>
        </a:graphic>
      </p:graphicFrame>
      <p:sp>
        <p:nvSpPr>
          <p:cNvPr id="84010" name="Line 20"/>
          <p:cNvSpPr>
            <a:spLocks noChangeShapeType="1"/>
          </p:cNvSpPr>
          <p:nvPr/>
        </p:nvSpPr>
        <p:spPr bwMode="auto">
          <a:xfrm rot="10800000" flipH="1">
            <a:off x="5969000" y="566738"/>
            <a:ext cx="403225" cy="0"/>
          </a:xfrm>
          <a:prstGeom prst="line">
            <a:avLst/>
          </a:prstGeom>
          <a:noFill/>
          <a:ln w="12700">
            <a:solidFill>
              <a:schemeClr val="tx1"/>
            </a:solidFill>
            <a:round/>
            <a:headEnd/>
            <a:tailEnd type="triangle" w="med" len="lg"/>
          </a:ln>
        </p:spPr>
        <p:txBody>
          <a:bodyPr/>
          <a:lstStyle/>
          <a:p>
            <a:endParaRPr lang="zh-CN" altLang="en-US"/>
          </a:p>
        </p:txBody>
      </p:sp>
      <p:sp>
        <p:nvSpPr>
          <p:cNvPr id="84011" name="Line 21"/>
          <p:cNvSpPr>
            <a:spLocks noChangeShapeType="1"/>
          </p:cNvSpPr>
          <p:nvPr/>
        </p:nvSpPr>
        <p:spPr bwMode="auto">
          <a:xfrm>
            <a:off x="7043738" y="655638"/>
            <a:ext cx="1882775" cy="0"/>
          </a:xfrm>
          <a:prstGeom prst="line">
            <a:avLst/>
          </a:prstGeom>
          <a:noFill/>
          <a:ln w="12700">
            <a:solidFill>
              <a:schemeClr val="tx1"/>
            </a:solidFill>
            <a:round/>
            <a:headEnd/>
            <a:tailEnd/>
          </a:ln>
        </p:spPr>
        <p:txBody>
          <a:bodyPr/>
          <a:lstStyle/>
          <a:p>
            <a:endParaRPr lang="zh-CN" altLang="en-US"/>
          </a:p>
        </p:txBody>
      </p:sp>
      <p:sp>
        <p:nvSpPr>
          <p:cNvPr id="84012" name="Line 22"/>
          <p:cNvSpPr>
            <a:spLocks noChangeShapeType="1"/>
          </p:cNvSpPr>
          <p:nvPr/>
        </p:nvSpPr>
        <p:spPr bwMode="auto">
          <a:xfrm flipH="1">
            <a:off x="4275138" y="652463"/>
            <a:ext cx="2084387" cy="0"/>
          </a:xfrm>
          <a:prstGeom prst="line">
            <a:avLst/>
          </a:prstGeom>
          <a:noFill/>
          <a:ln w="12700">
            <a:solidFill>
              <a:schemeClr val="tx1"/>
            </a:solidFill>
            <a:round/>
            <a:headEnd/>
            <a:tailEnd/>
          </a:ln>
        </p:spPr>
        <p:txBody>
          <a:bodyPr/>
          <a:lstStyle/>
          <a:p>
            <a:endParaRPr lang="zh-CN" altLang="en-US"/>
          </a:p>
        </p:txBody>
      </p:sp>
      <p:sp>
        <p:nvSpPr>
          <p:cNvPr id="84013" name="Line 23"/>
          <p:cNvSpPr>
            <a:spLocks noChangeShapeType="1"/>
          </p:cNvSpPr>
          <p:nvPr/>
        </p:nvSpPr>
        <p:spPr bwMode="auto">
          <a:xfrm flipV="1">
            <a:off x="7031038" y="660400"/>
            <a:ext cx="0" cy="1250950"/>
          </a:xfrm>
          <a:prstGeom prst="line">
            <a:avLst/>
          </a:prstGeom>
          <a:noFill/>
          <a:ln w="12700">
            <a:solidFill>
              <a:schemeClr val="tx1"/>
            </a:solidFill>
            <a:round/>
            <a:headEnd/>
            <a:tailEnd/>
          </a:ln>
        </p:spPr>
        <p:txBody>
          <a:bodyPr/>
          <a:lstStyle/>
          <a:p>
            <a:endParaRPr lang="zh-CN" altLang="en-US"/>
          </a:p>
        </p:txBody>
      </p:sp>
      <p:sp>
        <p:nvSpPr>
          <p:cNvPr id="84014" name="Line 24"/>
          <p:cNvSpPr>
            <a:spLocks noChangeShapeType="1"/>
          </p:cNvSpPr>
          <p:nvPr/>
        </p:nvSpPr>
        <p:spPr bwMode="auto">
          <a:xfrm>
            <a:off x="6372225" y="1905000"/>
            <a:ext cx="644525" cy="0"/>
          </a:xfrm>
          <a:prstGeom prst="line">
            <a:avLst/>
          </a:prstGeom>
          <a:noFill/>
          <a:ln w="12700">
            <a:solidFill>
              <a:schemeClr val="tx1"/>
            </a:solidFill>
            <a:round/>
            <a:headEnd/>
            <a:tailEnd/>
          </a:ln>
        </p:spPr>
        <p:txBody>
          <a:bodyPr/>
          <a:lstStyle/>
          <a:p>
            <a:endParaRPr lang="zh-CN" altLang="en-US"/>
          </a:p>
        </p:txBody>
      </p:sp>
      <p:sp>
        <p:nvSpPr>
          <p:cNvPr id="84015" name="Line 25"/>
          <p:cNvSpPr>
            <a:spLocks noChangeShapeType="1"/>
          </p:cNvSpPr>
          <p:nvPr/>
        </p:nvSpPr>
        <p:spPr bwMode="auto">
          <a:xfrm flipV="1">
            <a:off x="6359525" y="660400"/>
            <a:ext cx="0" cy="1239838"/>
          </a:xfrm>
          <a:prstGeom prst="line">
            <a:avLst/>
          </a:prstGeom>
          <a:noFill/>
          <a:ln w="12700">
            <a:solidFill>
              <a:schemeClr val="tx1"/>
            </a:solidFill>
            <a:round/>
            <a:headEnd/>
            <a:tailEnd/>
          </a:ln>
        </p:spPr>
        <p:txBody>
          <a:bodyPr/>
          <a:lstStyle/>
          <a:p>
            <a:endParaRPr lang="zh-CN" altLang="en-US"/>
          </a:p>
        </p:txBody>
      </p:sp>
      <p:graphicFrame>
        <p:nvGraphicFramePr>
          <p:cNvPr id="83978" name="Object 26"/>
          <p:cNvGraphicFramePr>
            <a:graphicFrameLocks noChangeAspect="1"/>
          </p:cNvGraphicFramePr>
          <p:nvPr/>
        </p:nvGraphicFramePr>
        <p:xfrm>
          <a:off x="5748338" y="323850"/>
          <a:ext cx="220662" cy="295275"/>
        </p:xfrm>
        <a:graphic>
          <a:graphicData uri="http://schemas.openxmlformats.org/presentationml/2006/ole">
            <p:oleObj spid="_x0000_s582666" name="公式" r:id="rId11" imgW="126725" imgH="177415" progId="Equation.3">
              <p:embed/>
            </p:oleObj>
          </a:graphicData>
        </a:graphic>
      </p:graphicFrame>
      <p:graphicFrame>
        <p:nvGraphicFramePr>
          <p:cNvPr id="83979" name="Object 27"/>
          <p:cNvGraphicFramePr>
            <a:graphicFrameLocks noChangeAspect="1"/>
          </p:cNvGraphicFramePr>
          <p:nvPr/>
        </p:nvGraphicFramePr>
        <p:xfrm>
          <a:off x="7800975" y="373063"/>
          <a:ext cx="198438" cy="233362"/>
        </p:xfrm>
        <a:graphic>
          <a:graphicData uri="http://schemas.openxmlformats.org/presentationml/2006/ole">
            <p:oleObj spid="_x0000_s582667" name="公式" r:id="rId12" imgW="114201" imgH="139579" progId="Equation.3">
              <p:embed/>
            </p:oleObj>
          </a:graphicData>
        </a:graphic>
      </p:graphicFrame>
      <p:graphicFrame>
        <p:nvGraphicFramePr>
          <p:cNvPr id="83980" name="Object 28"/>
          <p:cNvGraphicFramePr>
            <a:graphicFrameLocks noChangeAspect="1"/>
          </p:cNvGraphicFramePr>
          <p:nvPr/>
        </p:nvGraphicFramePr>
        <p:xfrm>
          <a:off x="6616700" y="1603375"/>
          <a:ext cx="198438" cy="233363"/>
        </p:xfrm>
        <a:graphic>
          <a:graphicData uri="http://schemas.openxmlformats.org/presentationml/2006/ole">
            <p:oleObj spid="_x0000_s582668" name="公式" r:id="rId13" imgW="114201" imgH="139579" progId="Equation.3">
              <p:embed/>
            </p:oleObj>
          </a:graphicData>
        </a:graphic>
      </p:graphicFrame>
      <p:sp>
        <p:nvSpPr>
          <p:cNvPr id="84016" name="Rectangle 29"/>
          <p:cNvSpPr>
            <a:spLocks noChangeArrowheads="1"/>
          </p:cNvSpPr>
          <p:nvPr/>
        </p:nvSpPr>
        <p:spPr bwMode="auto">
          <a:xfrm>
            <a:off x="6267450" y="108426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1" name="Object 30"/>
          <p:cNvGraphicFramePr>
            <a:graphicFrameLocks noChangeAspect="1"/>
          </p:cNvGraphicFramePr>
          <p:nvPr/>
        </p:nvGraphicFramePr>
        <p:xfrm>
          <a:off x="6453188" y="928688"/>
          <a:ext cx="341312" cy="401637"/>
        </p:xfrm>
        <a:graphic>
          <a:graphicData uri="http://schemas.openxmlformats.org/presentationml/2006/ole">
            <p:oleObj spid="_x0000_s582669" name="公式" r:id="rId14" imgW="190500" imgH="228600" progId="Equation.3">
              <p:embed/>
            </p:oleObj>
          </a:graphicData>
        </a:graphic>
      </p:graphicFrame>
      <p:grpSp>
        <p:nvGrpSpPr>
          <p:cNvPr id="6" name="Group 31"/>
          <p:cNvGrpSpPr>
            <a:grpSpLocks/>
          </p:cNvGrpSpPr>
          <p:nvPr/>
        </p:nvGrpSpPr>
        <p:grpSpPr bwMode="auto">
          <a:xfrm>
            <a:off x="6788150" y="687388"/>
            <a:ext cx="731838" cy="935037"/>
            <a:chOff x="4234" y="2770"/>
            <a:chExt cx="461" cy="589"/>
          </a:xfrm>
        </p:grpSpPr>
        <p:grpSp>
          <p:nvGrpSpPr>
            <p:cNvPr id="7" name="Group 32"/>
            <p:cNvGrpSpPr>
              <a:grpSpLocks/>
            </p:cNvGrpSpPr>
            <p:nvPr/>
          </p:nvGrpSpPr>
          <p:grpSpPr bwMode="auto">
            <a:xfrm>
              <a:off x="4234" y="2978"/>
              <a:ext cx="305" cy="356"/>
              <a:chOff x="2068" y="1449"/>
              <a:chExt cx="305" cy="356"/>
            </a:xfrm>
          </p:grpSpPr>
          <p:sp>
            <p:nvSpPr>
              <p:cNvPr id="84058" name="AutoShape 3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4059" name="Line 34"/>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4057" name="Line 35"/>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4004" name="Object 36"/>
            <p:cNvGraphicFramePr>
              <a:graphicFrameLocks noChangeAspect="1"/>
            </p:cNvGraphicFramePr>
            <p:nvPr/>
          </p:nvGraphicFramePr>
          <p:xfrm>
            <a:off x="4422" y="2770"/>
            <a:ext cx="273" cy="253"/>
          </p:xfrm>
          <a:graphic>
            <a:graphicData uri="http://schemas.openxmlformats.org/presentationml/2006/ole">
              <p:oleObj spid="_x0000_s582670" name="公式" r:id="rId15" imgW="241300" imgH="228600" progId="Equation.3">
                <p:embed/>
              </p:oleObj>
            </a:graphicData>
          </a:graphic>
        </p:graphicFrame>
      </p:grpSp>
      <p:sp>
        <p:nvSpPr>
          <p:cNvPr id="84018" name="Oval 37"/>
          <p:cNvSpPr>
            <a:spLocks noChangeArrowheads="1"/>
          </p:cNvSpPr>
          <p:nvPr/>
        </p:nvSpPr>
        <p:spPr bwMode="auto">
          <a:xfrm>
            <a:off x="6653213" y="18462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 name="Object 38"/>
          <p:cNvGraphicFramePr>
            <a:graphicFrameLocks noChangeAspect="1"/>
          </p:cNvGraphicFramePr>
          <p:nvPr/>
        </p:nvGraphicFramePr>
        <p:xfrm>
          <a:off x="6221413" y="2339975"/>
          <a:ext cx="339725" cy="401638"/>
        </p:xfrm>
        <a:graphic>
          <a:graphicData uri="http://schemas.openxmlformats.org/presentationml/2006/ole">
            <p:oleObj spid="_x0000_s582671" name="公式" r:id="rId16" imgW="190500" imgH="228600" progId="Equation.3">
              <p:embed/>
            </p:oleObj>
          </a:graphicData>
        </a:graphic>
      </p:graphicFrame>
      <p:sp>
        <p:nvSpPr>
          <p:cNvPr id="84019" name="Line 39"/>
          <p:cNvSpPr>
            <a:spLocks noChangeShapeType="1"/>
          </p:cNvSpPr>
          <p:nvPr/>
        </p:nvSpPr>
        <p:spPr bwMode="auto">
          <a:xfrm flipV="1">
            <a:off x="6705600" y="1906588"/>
            <a:ext cx="0" cy="1239837"/>
          </a:xfrm>
          <a:prstGeom prst="line">
            <a:avLst/>
          </a:prstGeom>
          <a:noFill/>
          <a:ln w="12700">
            <a:solidFill>
              <a:schemeClr val="tx1"/>
            </a:solidFill>
            <a:round/>
            <a:headEnd/>
            <a:tailEnd/>
          </a:ln>
        </p:spPr>
        <p:txBody>
          <a:bodyPr/>
          <a:lstStyle/>
          <a:p>
            <a:endParaRPr lang="zh-CN" altLang="en-US"/>
          </a:p>
        </p:txBody>
      </p:sp>
      <p:sp>
        <p:nvSpPr>
          <p:cNvPr id="84031" name="Rectangle 40"/>
          <p:cNvSpPr>
            <a:spLocks noChangeArrowheads="1"/>
          </p:cNvSpPr>
          <p:nvPr/>
        </p:nvSpPr>
        <p:spPr bwMode="auto">
          <a:xfrm>
            <a:off x="6613525" y="2330450"/>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21" name="Line 41"/>
          <p:cNvSpPr>
            <a:spLocks noChangeShapeType="1"/>
          </p:cNvSpPr>
          <p:nvPr/>
        </p:nvSpPr>
        <p:spPr bwMode="auto">
          <a:xfrm flipV="1">
            <a:off x="5838825" y="646113"/>
            <a:ext cx="0" cy="2419350"/>
          </a:xfrm>
          <a:prstGeom prst="line">
            <a:avLst/>
          </a:prstGeom>
          <a:noFill/>
          <a:ln w="12700">
            <a:solidFill>
              <a:schemeClr val="tx1"/>
            </a:solidFill>
            <a:round/>
            <a:headEnd/>
            <a:tailEnd/>
          </a:ln>
        </p:spPr>
        <p:txBody>
          <a:bodyPr/>
          <a:lstStyle/>
          <a:p>
            <a:endParaRPr lang="zh-CN" altLang="en-US"/>
          </a:p>
        </p:txBody>
      </p:sp>
      <p:sp>
        <p:nvSpPr>
          <p:cNvPr id="84022" name="Line 42"/>
          <p:cNvSpPr>
            <a:spLocks noChangeShapeType="1"/>
          </p:cNvSpPr>
          <p:nvPr/>
        </p:nvSpPr>
        <p:spPr bwMode="auto">
          <a:xfrm>
            <a:off x="4275138" y="3078163"/>
            <a:ext cx="4651375" cy="0"/>
          </a:xfrm>
          <a:prstGeom prst="line">
            <a:avLst/>
          </a:prstGeom>
          <a:noFill/>
          <a:ln w="12700">
            <a:solidFill>
              <a:schemeClr val="tx1"/>
            </a:solidFill>
            <a:round/>
            <a:headEnd/>
            <a:tailEnd/>
          </a:ln>
        </p:spPr>
        <p:txBody>
          <a:bodyPr/>
          <a:lstStyle/>
          <a:p>
            <a:endParaRPr lang="zh-CN" altLang="en-US"/>
          </a:p>
        </p:txBody>
      </p:sp>
      <p:graphicFrame>
        <p:nvGraphicFramePr>
          <p:cNvPr id="83983" name="Object 43"/>
          <p:cNvGraphicFramePr>
            <a:graphicFrameLocks noChangeAspect="1"/>
          </p:cNvGraphicFramePr>
          <p:nvPr/>
        </p:nvGraphicFramePr>
        <p:xfrm>
          <a:off x="5932488" y="1736725"/>
          <a:ext cx="454025" cy="401638"/>
        </p:xfrm>
        <a:graphic>
          <a:graphicData uri="http://schemas.openxmlformats.org/presentationml/2006/ole">
            <p:oleObj spid="_x0000_s582672" name="公式" r:id="rId17" imgW="253890" imgH="228501" progId="Equation.3">
              <p:embed/>
            </p:oleObj>
          </a:graphicData>
        </a:graphic>
      </p:graphicFrame>
      <p:sp>
        <p:nvSpPr>
          <p:cNvPr id="84023" name="Rectangle 44"/>
          <p:cNvSpPr>
            <a:spLocks noChangeArrowheads="1"/>
          </p:cNvSpPr>
          <p:nvPr/>
        </p:nvSpPr>
        <p:spPr bwMode="auto">
          <a:xfrm>
            <a:off x="5757863"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24" name="Line 45"/>
          <p:cNvSpPr>
            <a:spLocks noChangeShapeType="1"/>
          </p:cNvSpPr>
          <p:nvPr/>
        </p:nvSpPr>
        <p:spPr bwMode="auto">
          <a:xfrm flipV="1">
            <a:off x="5162550" y="646113"/>
            <a:ext cx="0" cy="2419350"/>
          </a:xfrm>
          <a:prstGeom prst="line">
            <a:avLst/>
          </a:prstGeom>
          <a:noFill/>
          <a:ln w="12700">
            <a:solidFill>
              <a:schemeClr val="tx1"/>
            </a:solidFill>
            <a:round/>
            <a:headEnd/>
            <a:tailEnd/>
          </a:ln>
        </p:spPr>
        <p:txBody>
          <a:bodyPr/>
          <a:lstStyle/>
          <a:p>
            <a:endParaRPr lang="zh-CN" altLang="en-US"/>
          </a:p>
        </p:txBody>
      </p:sp>
      <p:sp>
        <p:nvSpPr>
          <p:cNvPr id="84025" name="Rectangle 46"/>
          <p:cNvSpPr>
            <a:spLocks noChangeArrowheads="1"/>
          </p:cNvSpPr>
          <p:nvPr/>
        </p:nvSpPr>
        <p:spPr bwMode="auto">
          <a:xfrm>
            <a:off x="5081588"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4" name="Object 47"/>
          <p:cNvGraphicFramePr>
            <a:graphicFrameLocks noChangeAspect="1"/>
          </p:cNvGraphicFramePr>
          <p:nvPr/>
        </p:nvGraphicFramePr>
        <p:xfrm>
          <a:off x="5262563" y="1735138"/>
          <a:ext cx="431800" cy="401637"/>
        </p:xfrm>
        <a:graphic>
          <a:graphicData uri="http://schemas.openxmlformats.org/presentationml/2006/ole">
            <p:oleObj spid="_x0000_s582673" name="公式" r:id="rId18" imgW="241300" imgH="228600" progId="Equation.3">
              <p:embed/>
            </p:oleObj>
          </a:graphicData>
        </a:graphic>
      </p:graphicFrame>
      <p:sp>
        <p:nvSpPr>
          <p:cNvPr id="84026" name="Line 48"/>
          <p:cNvSpPr>
            <a:spLocks noChangeShapeType="1"/>
          </p:cNvSpPr>
          <p:nvPr/>
        </p:nvSpPr>
        <p:spPr bwMode="auto">
          <a:xfrm flipV="1">
            <a:off x="4275138" y="646113"/>
            <a:ext cx="0" cy="2419350"/>
          </a:xfrm>
          <a:prstGeom prst="line">
            <a:avLst/>
          </a:prstGeom>
          <a:noFill/>
          <a:ln w="12700">
            <a:solidFill>
              <a:schemeClr val="tx1"/>
            </a:solidFill>
            <a:round/>
            <a:headEnd/>
            <a:tailEnd/>
          </a:ln>
        </p:spPr>
        <p:txBody>
          <a:bodyPr/>
          <a:lstStyle/>
          <a:p>
            <a:endParaRPr lang="zh-CN" altLang="en-US"/>
          </a:p>
        </p:txBody>
      </p:sp>
      <p:grpSp>
        <p:nvGrpSpPr>
          <p:cNvPr id="8" name="Group 49"/>
          <p:cNvGrpSpPr>
            <a:grpSpLocks/>
          </p:cNvGrpSpPr>
          <p:nvPr/>
        </p:nvGrpSpPr>
        <p:grpSpPr bwMode="auto">
          <a:xfrm>
            <a:off x="3656013" y="1897063"/>
            <a:ext cx="831850" cy="703262"/>
            <a:chOff x="865" y="2535"/>
            <a:chExt cx="524" cy="443"/>
          </a:xfrm>
        </p:grpSpPr>
        <p:graphicFrame>
          <p:nvGraphicFramePr>
            <p:cNvPr id="84001" name="Object 50"/>
            <p:cNvGraphicFramePr>
              <a:graphicFrameLocks noChangeAspect="1"/>
            </p:cNvGraphicFramePr>
            <p:nvPr/>
          </p:nvGraphicFramePr>
          <p:xfrm>
            <a:off x="1021" y="2535"/>
            <a:ext cx="157" cy="158"/>
          </p:xfrm>
          <a:graphic>
            <a:graphicData uri="http://schemas.openxmlformats.org/presentationml/2006/ole">
              <p:oleObj spid="_x0000_s582674" name="公式" r:id="rId19" imgW="139700" imgH="139700" progId="Equation.3">
                <p:embed/>
              </p:oleObj>
            </a:graphicData>
          </a:graphic>
        </p:graphicFrame>
        <p:graphicFrame>
          <p:nvGraphicFramePr>
            <p:cNvPr id="84002" name="Object 51"/>
            <p:cNvGraphicFramePr>
              <a:graphicFrameLocks noChangeAspect="1"/>
            </p:cNvGraphicFramePr>
            <p:nvPr/>
          </p:nvGraphicFramePr>
          <p:xfrm>
            <a:off x="1008" y="2889"/>
            <a:ext cx="158" cy="89"/>
          </p:xfrm>
          <a:graphic>
            <a:graphicData uri="http://schemas.openxmlformats.org/presentationml/2006/ole">
              <p:oleObj spid="_x0000_s582675" name="公式" r:id="rId20" imgW="139518" imgH="76101" progId="Equation.3">
                <p:embed/>
              </p:oleObj>
            </a:graphicData>
          </a:graphic>
        </p:graphicFrame>
        <p:graphicFrame>
          <p:nvGraphicFramePr>
            <p:cNvPr id="84003" name="Object 52"/>
            <p:cNvGraphicFramePr>
              <a:graphicFrameLocks noChangeAspect="1"/>
            </p:cNvGraphicFramePr>
            <p:nvPr/>
          </p:nvGraphicFramePr>
          <p:xfrm>
            <a:off x="865" y="2636"/>
            <a:ext cx="173" cy="253"/>
          </p:xfrm>
          <a:graphic>
            <a:graphicData uri="http://schemas.openxmlformats.org/presentationml/2006/ole">
              <p:oleObj spid="_x0000_s582676" name="公式" r:id="rId21" imgW="152334" imgH="228501" progId="Equation.3">
                <p:embed/>
              </p:oleObj>
            </a:graphicData>
          </a:graphic>
        </p:graphicFrame>
        <p:grpSp>
          <p:nvGrpSpPr>
            <p:cNvPr id="9" name="Group 53"/>
            <p:cNvGrpSpPr>
              <a:grpSpLocks/>
            </p:cNvGrpSpPr>
            <p:nvPr/>
          </p:nvGrpSpPr>
          <p:grpSpPr bwMode="auto">
            <a:xfrm>
              <a:off x="1120" y="2648"/>
              <a:ext cx="269" cy="268"/>
              <a:chOff x="144" y="3216"/>
              <a:chExt cx="240" cy="240"/>
            </a:xfrm>
          </p:grpSpPr>
          <p:sp>
            <p:nvSpPr>
              <p:cNvPr id="84054" name="Oval 5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4055" name="Line 5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4028" name="Rectangle 56"/>
          <p:cNvSpPr>
            <a:spLocks noChangeArrowheads="1"/>
          </p:cNvSpPr>
          <p:nvPr/>
        </p:nvSpPr>
        <p:spPr bwMode="auto">
          <a:xfrm>
            <a:off x="4194175" y="121126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5" name="Object 57"/>
          <p:cNvGraphicFramePr>
            <a:graphicFrameLocks noChangeAspect="1"/>
          </p:cNvGraphicFramePr>
          <p:nvPr/>
        </p:nvGraphicFramePr>
        <p:xfrm>
          <a:off x="3832225" y="1211263"/>
          <a:ext cx="341313" cy="401637"/>
        </p:xfrm>
        <a:graphic>
          <a:graphicData uri="http://schemas.openxmlformats.org/presentationml/2006/ole">
            <p:oleObj spid="_x0000_s582677" name="公式" r:id="rId22" imgW="190500" imgH="228600" progId="Equation.3">
              <p:embed/>
            </p:oleObj>
          </a:graphicData>
        </a:graphic>
      </p:graphicFrame>
      <p:sp>
        <p:nvSpPr>
          <p:cNvPr id="84029" name="Oval 58"/>
          <p:cNvSpPr>
            <a:spLocks noChangeArrowheads="1"/>
          </p:cNvSpPr>
          <p:nvPr/>
        </p:nvSpPr>
        <p:spPr bwMode="auto">
          <a:xfrm>
            <a:off x="5780088"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0" name="Oval 59"/>
          <p:cNvSpPr>
            <a:spLocks noChangeArrowheads="1"/>
          </p:cNvSpPr>
          <p:nvPr/>
        </p:nvSpPr>
        <p:spPr bwMode="auto">
          <a:xfrm>
            <a:off x="5121275"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 name="Oval 60"/>
          <p:cNvSpPr>
            <a:spLocks noChangeArrowheads="1"/>
          </p:cNvSpPr>
          <p:nvPr/>
        </p:nvSpPr>
        <p:spPr bwMode="auto">
          <a:xfrm>
            <a:off x="5121275" y="30257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2" name="Oval 61"/>
          <p:cNvSpPr>
            <a:spLocks noChangeArrowheads="1"/>
          </p:cNvSpPr>
          <p:nvPr/>
        </p:nvSpPr>
        <p:spPr bwMode="auto">
          <a:xfrm>
            <a:off x="5780088" y="30257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3" name="Line 62"/>
          <p:cNvSpPr>
            <a:spLocks noChangeShapeType="1"/>
          </p:cNvSpPr>
          <p:nvPr/>
        </p:nvSpPr>
        <p:spPr bwMode="auto">
          <a:xfrm flipV="1">
            <a:off x="7904163" y="646113"/>
            <a:ext cx="0" cy="2419350"/>
          </a:xfrm>
          <a:prstGeom prst="line">
            <a:avLst/>
          </a:prstGeom>
          <a:noFill/>
          <a:ln w="12700">
            <a:solidFill>
              <a:schemeClr val="tx1"/>
            </a:solidFill>
            <a:round/>
            <a:headEnd/>
            <a:tailEnd/>
          </a:ln>
        </p:spPr>
        <p:txBody>
          <a:bodyPr/>
          <a:lstStyle/>
          <a:p>
            <a:endParaRPr lang="zh-CN" altLang="en-US"/>
          </a:p>
        </p:txBody>
      </p:sp>
      <p:sp>
        <p:nvSpPr>
          <p:cNvPr id="84034" name="Rectangle 63"/>
          <p:cNvSpPr>
            <a:spLocks noChangeArrowheads="1"/>
          </p:cNvSpPr>
          <p:nvPr/>
        </p:nvSpPr>
        <p:spPr bwMode="auto">
          <a:xfrm>
            <a:off x="7815263"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35" name="Line 64"/>
          <p:cNvSpPr>
            <a:spLocks noChangeShapeType="1"/>
          </p:cNvSpPr>
          <p:nvPr/>
        </p:nvSpPr>
        <p:spPr bwMode="auto">
          <a:xfrm flipV="1">
            <a:off x="8509000" y="646113"/>
            <a:ext cx="0" cy="2419350"/>
          </a:xfrm>
          <a:prstGeom prst="line">
            <a:avLst/>
          </a:prstGeom>
          <a:noFill/>
          <a:ln w="12700">
            <a:solidFill>
              <a:schemeClr val="tx1"/>
            </a:solidFill>
            <a:round/>
            <a:headEnd/>
            <a:tailEnd/>
          </a:ln>
        </p:spPr>
        <p:txBody>
          <a:bodyPr/>
          <a:lstStyle/>
          <a:p>
            <a:endParaRPr lang="zh-CN" altLang="en-US"/>
          </a:p>
        </p:txBody>
      </p:sp>
      <p:sp>
        <p:nvSpPr>
          <p:cNvPr id="84036" name="Rectangle 65"/>
          <p:cNvSpPr>
            <a:spLocks noChangeArrowheads="1"/>
          </p:cNvSpPr>
          <p:nvPr/>
        </p:nvSpPr>
        <p:spPr bwMode="auto">
          <a:xfrm>
            <a:off x="8420100" y="1735138"/>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37" name="Oval 66"/>
          <p:cNvSpPr>
            <a:spLocks noChangeArrowheads="1"/>
          </p:cNvSpPr>
          <p:nvPr/>
        </p:nvSpPr>
        <p:spPr bwMode="auto">
          <a:xfrm>
            <a:off x="8443913" y="30384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8" name="Oval 67"/>
          <p:cNvSpPr>
            <a:spLocks noChangeArrowheads="1"/>
          </p:cNvSpPr>
          <p:nvPr/>
        </p:nvSpPr>
        <p:spPr bwMode="auto">
          <a:xfrm>
            <a:off x="8456613"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9" name="Oval 68"/>
          <p:cNvSpPr>
            <a:spLocks noChangeArrowheads="1"/>
          </p:cNvSpPr>
          <p:nvPr/>
        </p:nvSpPr>
        <p:spPr bwMode="auto">
          <a:xfrm>
            <a:off x="8829675" y="606425"/>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4040" name="Oval 69"/>
          <p:cNvSpPr>
            <a:spLocks noChangeArrowheads="1"/>
          </p:cNvSpPr>
          <p:nvPr/>
        </p:nvSpPr>
        <p:spPr bwMode="auto">
          <a:xfrm>
            <a:off x="8832850" y="3038475"/>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4041" name="Line 70"/>
          <p:cNvSpPr>
            <a:spLocks noChangeShapeType="1"/>
          </p:cNvSpPr>
          <p:nvPr/>
        </p:nvSpPr>
        <p:spPr bwMode="auto">
          <a:xfrm rot="-5400000">
            <a:off x="6728619" y="2278857"/>
            <a:ext cx="363537"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3986" name="Object 71"/>
          <p:cNvGraphicFramePr>
            <a:graphicFrameLocks noChangeAspect="1"/>
          </p:cNvGraphicFramePr>
          <p:nvPr/>
        </p:nvGraphicFramePr>
        <p:xfrm>
          <a:off x="7153275" y="153988"/>
          <a:ext cx="288925" cy="452437"/>
        </p:xfrm>
        <a:graphic>
          <a:graphicData uri="http://schemas.openxmlformats.org/presentationml/2006/ole">
            <p:oleObj spid="_x0000_s582678" name="公式" r:id="rId23" imgW="139700" imgH="228600" progId="Equation.3">
              <p:embed/>
            </p:oleObj>
          </a:graphicData>
        </a:graphic>
      </p:graphicFrame>
      <p:graphicFrame>
        <p:nvGraphicFramePr>
          <p:cNvPr id="83987" name="Object 72"/>
          <p:cNvGraphicFramePr>
            <a:graphicFrameLocks noChangeAspect="1"/>
          </p:cNvGraphicFramePr>
          <p:nvPr/>
        </p:nvGraphicFramePr>
        <p:xfrm>
          <a:off x="6943725" y="2049463"/>
          <a:ext cx="288925" cy="452437"/>
        </p:xfrm>
        <a:graphic>
          <a:graphicData uri="http://schemas.openxmlformats.org/presentationml/2006/ole">
            <p:oleObj spid="_x0000_s582679" name="公式" r:id="rId24" imgW="139700" imgH="228600" progId="Equation.3">
              <p:embed/>
            </p:oleObj>
          </a:graphicData>
        </a:graphic>
      </p:graphicFrame>
      <p:graphicFrame>
        <p:nvGraphicFramePr>
          <p:cNvPr id="83988" name="Object 73"/>
          <p:cNvGraphicFramePr>
            <a:graphicFrameLocks noChangeAspect="1"/>
          </p:cNvGraphicFramePr>
          <p:nvPr/>
        </p:nvGraphicFramePr>
        <p:xfrm>
          <a:off x="6016625" y="122238"/>
          <a:ext cx="288925" cy="452437"/>
        </p:xfrm>
        <a:graphic>
          <a:graphicData uri="http://schemas.openxmlformats.org/presentationml/2006/ole">
            <p:oleObj spid="_x0000_s582680" name="公式" r:id="rId25" imgW="139700" imgH="228600" progId="Equation.3">
              <p:embed/>
            </p:oleObj>
          </a:graphicData>
        </a:graphic>
      </p:graphicFrame>
      <p:grpSp>
        <p:nvGrpSpPr>
          <p:cNvPr id="10" name="Group 147"/>
          <p:cNvGrpSpPr>
            <a:grpSpLocks/>
          </p:cNvGrpSpPr>
          <p:nvPr/>
        </p:nvGrpSpPr>
        <p:grpSpPr bwMode="auto">
          <a:xfrm>
            <a:off x="4727575" y="2703513"/>
            <a:ext cx="409575" cy="927100"/>
            <a:chOff x="2978" y="1703"/>
            <a:chExt cx="258" cy="584"/>
          </a:xfrm>
        </p:grpSpPr>
        <p:sp>
          <p:nvSpPr>
            <p:cNvPr id="84051" name="Line 75"/>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4052" name="Line 76"/>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84000" name="Object 111"/>
            <p:cNvGraphicFramePr>
              <a:graphicFrameLocks noChangeAspect="1"/>
            </p:cNvGraphicFramePr>
            <p:nvPr/>
          </p:nvGraphicFramePr>
          <p:xfrm>
            <a:off x="2978" y="2023"/>
            <a:ext cx="200" cy="239"/>
          </p:xfrm>
          <a:graphic>
            <a:graphicData uri="http://schemas.openxmlformats.org/presentationml/2006/ole">
              <p:oleObj spid="_x0000_s582681" name="公式" r:id="rId26" imgW="177569" imgH="215619" progId="Equation.3">
                <p:embed/>
              </p:oleObj>
            </a:graphicData>
          </a:graphic>
        </p:graphicFrame>
      </p:grpSp>
      <p:sp>
        <p:nvSpPr>
          <p:cNvPr id="276628" name="Line 148"/>
          <p:cNvSpPr>
            <a:spLocks noChangeShapeType="1"/>
          </p:cNvSpPr>
          <p:nvPr/>
        </p:nvSpPr>
        <p:spPr bwMode="auto">
          <a:xfrm>
            <a:off x="4410075" y="566738"/>
            <a:ext cx="60483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2" name="Object 152"/>
          <p:cNvGraphicFramePr>
            <a:graphicFrameLocks noChangeAspect="1"/>
          </p:cNvGraphicFramePr>
          <p:nvPr/>
        </p:nvGraphicFramePr>
        <p:xfrm>
          <a:off x="4576763" y="161925"/>
          <a:ext cx="227012" cy="379413"/>
        </p:xfrm>
        <a:graphic>
          <a:graphicData uri="http://schemas.openxmlformats.org/presentationml/2006/ole">
            <p:oleObj spid="_x0000_s582682" name="公式" r:id="rId27" imgW="126780" imgH="215526" progId="Equation.3">
              <p:embed/>
            </p:oleObj>
          </a:graphicData>
        </a:graphic>
      </p:graphicFrame>
      <p:sp>
        <p:nvSpPr>
          <p:cNvPr id="276633" name="Line 153"/>
          <p:cNvSpPr>
            <a:spLocks noChangeShapeType="1"/>
          </p:cNvSpPr>
          <p:nvPr/>
        </p:nvSpPr>
        <p:spPr bwMode="auto">
          <a:xfrm>
            <a:off x="5257800" y="808038"/>
            <a:ext cx="0" cy="40322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4" name="Object 154"/>
          <p:cNvGraphicFramePr>
            <a:graphicFrameLocks noChangeAspect="1"/>
          </p:cNvGraphicFramePr>
          <p:nvPr/>
        </p:nvGraphicFramePr>
        <p:xfrm>
          <a:off x="5257800" y="769938"/>
          <a:ext cx="407988" cy="423862"/>
        </p:xfrm>
        <a:graphic>
          <a:graphicData uri="http://schemas.openxmlformats.org/presentationml/2006/ole">
            <p:oleObj spid="_x0000_s582683" name="公式" r:id="rId28" imgW="228600" imgH="241300" progId="Equation.3">
              <p:embed/>
            </p:oleObj>
          </a:graphicData>
        </a:graphic>
      </p:graphicFrame>
      <p:sp>
        <p:nvSpPr>
          <p:cNvPr id="276635" name="Line 155"/>
          <p:cNvSpPr>
            <a:spLocks noChangeShapeType="1"/>
          </p:cNvSpPr>
          <p:nvPr/>
        </p:nvSpPr>
        <p:spPr bwMode="auto">
          <a:xfrm>
            <a:off x="5897563" y="808038"/>
            <a:ext cx="0" cy="40322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6" name="Object 156"/>
          <p:cNvGraphicFramePr>
            <a:graphicFrameLocks noChangeAspect="1"/>
          </p:cNvGraphicFramePr>
          <p:nvPr/>
        </p:nvGraphicFramePr>
        <p:xfrm>
          <a:off x="5886450" y="769938"/>
          <a:ext cx="431800" cy="423862"/>
        </p:xfrm>
        <a:graphic>
          <a:graphicData uri="http://schemas.openxmlformats.org/presentationml/2006/ole">
            <p:oleObj spid="_x0000_s582684" name="公式" r:id="rId29" imgW="241195" imgH="241195" progId="Equation.3">
              <p:embed/>
            </p:oleObj>
          </a:graphicData>
        </a:graphic>
      </p:graphicFrame>
      <p:graphicFrame>
        <p:nvGraphicFramePr>
          <p:cNvPr id="74842" name="Object 90"/>
          <p:cNvGraphicFramePr>
            <a:graphicFrameLocks noChangeAspect="1"/>
          </p:cNvGraphicFramePr>
          <p:nvPr/>
        </p:nvGraphicFramePr>
        <p:xfrm>
          <a:off x="246063" y="1325563"/>
          <a:ext cx="3384550" cy="585787"/>
        </p:xfrm>
        <a:graphic>
          <a:graphicData uri="http://schemas.openxmlformats.org/presentationml/2006/ole">
            <p:oleObj spid="_x0000_s582685" name="Equation" r:id="rId30" imgW="1320800" imgH="228600" progId="Equation.DSMT4">
              <p:embed/>
            </p:oleObj>
          </a:graphicData>
        </a:graphic>
      </p:graphicFrame>
      <p:graphicFrame>
        <p:nvGraphicFramePr>
          <p:cNvPr id="74843" name="Object 91"/>
          <p:cNvGraphicFramePr>
            <a:graphicFrameLocks noChangeAspect="1"/>
          </p:cNvGraphicFramePr>
          <p:nvPr/>
        </p:nvGraphicFramePr>
        <p:xfrm>
          <a:off x="166688" y="3071813"/>
          <a:ext cx="2500312" cy="1001712"/>
        </p:xfrm>
        <a:graphic>
          <a:graphicData uri="http://schemas.openxmlformats.org/presentationml/2006/ole">
            <p:oleObj spid="_x0000_s582686" name="Equation" r:id="rId31" imgW="1129810" imgH="431613" progId="Equation.DSMT4">
              <p:embed/>
            </p:oleObj>
          </a:graphicData>
        </a:graphic>
      </p:graphicFrame>
      <p:graphicFrame>
        <p:nvGraphicFramePr>
          <p:cNvPr id="74844" name="Object 92"/>
          <p:cNvGraphicFramePr>
            <a:graphicFrameLocks noChangeAspect="1"/>
          </p:cNvGraphicFramePr>
          <p:nvPr/>
        </p:nvGraphicFramePr>
        <p:xfrm>
          <a:off x="246063" y="2238375"/>
          <a:ext cx="2586037" cy="638175"/>
        </p:xfrm>
        <a:graphic>
          <a:graphicData uri="http://schemas.openxmlformats.org/presentationml/2006/ole">
            <p:oleObj spid="_x0000_s582687" name="Equation" r:id="rId32" imgW="977900" imgH="241300" progId="Equation.DSMT4">
              <p:embed/>
            </p:oleObj>
          </a:graphicData>
        </a:graphic>
      </p:graphicFrame>
      <p:graphicFrame>
        <p:nvGraphicFramePr>
          <p:cNvPr id="74845" name="Object 93"/>
          <p:cNvGraphicFramePr>
            <a:graphicFrameLocks noChangeAspect="1"/>
          </p:cNvGraphicFramePr>
          <p:nvPr/>
        </p:nvGraphicFramePr>
        <p:xfrm>
          <a:off x="166688" y="4262438"/>
          <a:ext cx="4365625" cy="1270000"/>
        </p:xfrm>
        <a:graphic>
          <a:graphicData uri="http://schemas.openxmlformats.org/presentationml/2006/ole">
            <p:oleObj spid="_x0000_s582688" name="Equation" r:id="rId33" imgW="2197100" imgH="622300" progId="Equation.DSMT4">
              <p:embed/>
            </p:oleObj>
          </a:graphicData>
        </a:graphic>
      </p:graphicFrame>
      <p:graphicFrame>
        <p:nvGraphicFramePr>
          <p:cNvPr id="74846" name="Object 94"/>
          <p:cNvGraphicFramePr>
            <a:graphicFrameLocks noChangeAspect="1"/>
          </p:cNvGraphicFramePr>
          <p:nvPr/>
        </p:nvGraphicFramePr>
        <p:xfrm>
          <a:off x="4691063" y="4419600"/>
          <a:ext cx="3797300" cy="557213"/>
        </p:xfrm>
        <a:graphic>
          <a:graphicData uri="http://schemas.openxmlformats.org/presentationml/2006/ole">
            <p:oleObj spid="_x0000_s582689" name="Equation" r:id="rId34" imgW="1701800" imgH="228600" progId="Equation.DSMT4">
              <p:embed/>
            </p:oleObj>
          </a:graphicData>
        </a:graphic>
      </p:graphicFrame>
      <p:sp>
        <p:nvSpPr>
          <p:cNvPr id="95" name="Text Box 109"/>
          <p:cNvSpPr txBox="1">
            <a:spLocks noChangeArrowheads="1"/>
          </p:cNvSpPr>
          <p:nvPr/>
        </p:nvSpPr>
        <p:spPr bwMode="auto">
          <a:xfrm>
            <a:off x="5127625" y="5157788"/>
            <a:ext cx="3505200" cy="538162"/>
          </a:xfrm>
          <a:prstGeom prst="rect">
            <a:avLst/>
          </a:prstGeom>
          <a:noFill/>
          <a:ln w="9525">
            <a:noFill/>
            <a:miter lim="800000"/>
            <a:headEnd/>
            <a:tailEnd/>
          </a:ln>
        </p:spPr>
        <p:txBody>
          <a:bodyPr lIns="90000" tIns="46800" rIns="90000" bIns="46800">
            <a:spAutoFit/>
          </a:bodyPr>
          <a:lstStyle/>
          <a:p>
            <a:pPr>
              <a:lnSpc>
                <a:spcPct val="120000"/>
              </a:lnSpc>
            </a:pPr>
            <a:r>
              <a:rPr lang="en-US" altLang="zh-CN" sz="2400"/>
              <a:t>R</a:t>
            </a:r>
            <a:r>
              <a:rPr lang="en-US" altLang="zh-CN" sz="2400" baseline="-25000"/>
              <a:t>e</a:t>
            </a:r>
            <a:r>
              <a:rPr lang="zh-CN" altLang="en-US" sz="2400"/>
              <a:t>使输入电阻增加。</a:t>
            </a:r>
            <a:endParaRPr lang="zh-CN" altLang="en-US" sz="2400">
              <a:solidFill>
                <a:srgbClr val="FF3300"/>
              </a:solidFill>
            </a:endParaRPr>
          </a:p>
        </p:txBody>
      </p:sp>
      <p:graphicFrame>
        <p:nvGraphicFramePr>
          <p:cNvPr id="84062" name="Object 94"/>
          <p:cNvGraphicFramePr>
            <a:graphicFrameLocks noChangeAspect="1"/>
          </p:cNvGraphicFramePr>
          <p:nvPr/>
        </p:nvGraphicFramePr>
        <p:xfrm>
          <a:off x="3500438" y="5889625"/>
          <a:ext cx="2587625" cy="506413"/>
        </p:xfrm>
        <a:graphic>
          <a:graphicData uri="http://schemas.openxmlformats.org/presentationml/2006/ole">
            <p:oleObj spid="_x0000_s582690" name="Equation" r:id="rId35" imgW="1168400" imgH="228600" progId="Equation.DSMT4">
              <p:embed/>
            </p:oleObj>
          </a:graphicData>
        </a:graphic>
      </p:graphicFrame>
      <p:sp>
        <p:nvSpPr>
          <p:cNvPr id="97" name="Text Box 234"/>
          <p:cNvSpPr txBox="1">
            <a:spLocks noChangeArrowheads="1"/>
          </p:cNvSpPr>
          <p:nvPr/>
        </p:nvSpPr>
        <p:spPr bwMode="auto">
          <a:xfrm>
            <a:off x="523875" y="5810250"/>
            <a:ext cx="6858000" cy="493713"/>
          </a:xfrm>
          <a:prstGeom prst="rect">
            <a:avLst/>
          </a:prstGeom>
          <a:noFill/>
          <a:ln w="9525">
            <a:noFill/>
            <a:miter lim="800000"/>
            <a:headEnd/>
            <a:tailEnd/>
          </a:ln>
        </p:spPr>
        <p:txBody>
          <a:bodyPr lIns="90000" tIns="46800" rIns="90000" bIns="46800">
            <a:spAutoFit/>
          </a:bodyPr>
          <a:lstStyle/>
          <a:p>
            <a:pPr>
              <a:lnSpc>
                <a:spcPct val="120000"/>
              </a:lnSpc>
            </a:pPr>
            <a:r>
              <a:rPr lang="zh-CN" altLang="en-US" sz="2400">
                <a:solidFill>
                  <a:srgbClr val="FF3300"/>
                </a:solidFill>
              </a:rPr>
              <a:t>若有旁路电容</a:t>
            </a:r>
            <a:r>
              <a:rPr lang="en-US" altLang="zh-CN" sz="2400">
                <a:solidFill>
                  <a:srgbClr val="FF3300"/>
                </a:solidFill>
              </a:rPr>
              <a:t>C</a:t>
            </a:r>
            <a:r>
              <a:rPr lang="en-US" altLang="zh-CN" sz="2400" baseline="-25000">
                <a:solidFill>
                  <a:srgbClr val="FF3300"/>
                </a:solidFill>
              </a:rPr>
              <a:t>E</a:t>
            </a:r>
            <a:endParaRPr lang="zh-CN" altLang="en-US" sz="2400">
              <a:solidFill>
                <a:srgbClr val="FF3300"/>
              </a:solidFill>
            </a:endParaRPr>
          </a:p>
        </p:txBody>
      </p:sp>
      <p:graphicFrame>
        <p:nvGraphicFramePr>
          <p:cNvPr id="84063" name="Object 95"/>
          <p:cNvGraphicFramePr>
            <a:graphicFrameLocks noChangeAspect="1"/>
          </p:cNvGraphicFramePr>
          <p:nvPr/>
        </p:nvGraphicFramePr>
        <p:xfrm>
          <a:off x="2627313" y="3032125"/>
          <a:ext cx="952500" cy="1116013"/>
        </p:xfrm>
        <a:graphic>
          <a:graphicData uri="http://schemas.openxmlformats.org/presentationml/2006/ole">
            <p:oleObj spid="_x0000_s582691" name="Equation" r:id="rId36" imgW="368140" imgH="431613" progId="Equation.DSMT4">
              <p:embed/>
            </p:oleObj>
          </a:graphicData>
        </a:graphic>
      </p:graphicFrame>
      <p:graphicFrame>
        <p:nvGraphicFramePr>
          <p:cNvPr id="84064" name="Object 96"/>
          <p:cNvGraphicFramePr>
            <a:graphicFrameLocks noChangeAspect="1"/>
          </p:cNvGraphicFramePr>
          <p:nvPr/>
        </p:nvGraphicFramePr>
        <p:xfrm>
          <a:off x="3619500" y="3071813"/>
          <a:ext cx="966788" cy="1095375"/>
        </p:xfrm>
        <a:graphic>
          <a:graphicData uri="http://schemas.openxmlformats.org/presentationml/2006/ole">
            <p:oleObj spid="_x0000_s582692" name="Equation" r:id="rId37" imgW="380835" imgH="431613" progId="Equation.DSMT4">
              <p:embed/>
            </p:oleObj>
          </a:graphicData>
        </a:graphic>
      </p:graphicFrame>
      <p:sp>
        <p:nvSpPr>
          <p:cNvPr id="84048" name="灯片编号占位符 5"/>
          <p:cNvSpPr>
            <a:spLocks noGrp="1"/>
          </p:cNvSpPr>
          <p:nvPr>
            <p:ph type="sldNum" sz="quarter" idx="12"/>
          </p:nvPr>
        </p:nvSpPr>
        <p:spPr>
          <a:xfrm>
            <a:off x="6834188" y="6524625"/>
            <a:ext cx="2133600" cy="476250"/>
          </a:xfrm>
          <a:noFill/>
        </p:spPr>
        <p:txBody>
          <a:bodyPr/>
          <a:lstStyle/>
          <a:p>
            <a:fld id="{EEE629D4-0CC4-4A65-AC2D-3FD3AA52B253}" type="slidenum">
              <a:rPr lang="en-US" altLang="zh-CN" smtClean="0">
                <a:latin typeface="Arial" pitchFamily="34" charset="0"/>
              </a:rPr>
              <a:pPr/>
              <a:t>94</a:t>
            </a:fld>
            <a:endParaRPr lang="en-US" altLang="zh-CN" smtClean="0">
              <a:latin typeface="Arial" pitchFamily="34" charset="0"/>
            </a:endParaRPr>
          </a:p>
        </p:txBody>
      </p:sp>
      <p:sp>
        <p:nvSpPr>
          <p:cNvPr id="84049" name="日期占位符 1"/>
          <p:cNvSpPr>
            <a:spLocks noGrp="1"/>
          </p:cNvSpPr>
          <p:nvPr>
            <p:ph type="dt" sz="quarter" idx="10"/>
          </p:nvPr>
        </p:nvSpPr>
        <p:spPr>
          <a:xfrm>
            <a:off x="457200" y="6484938"/>
            <a:ext cx="2133600" cy="476250"/>
          </a:xfrm>
          <a:noFill/>
        </p:spPr>
        <p:txBody>
          <a:bodyPr/>
          <a:lstStyle/>
          <a:p>
            <a:fld id="{E6BEC295-67B2-4DD0-9EDB-DA751ACFCDB5}" type="datetime1">
              <a:rPr lang="zh-CN" altLang="en-US" smtClean="0">
                <a:latin typeface="Arial" pitchFamily="34" charset="0"/>
              </a:rPr>
              <a:pPr/>
              <a:t>2019-10-16</a:t>
            </a:fld>
            <a:endParaRPr lang="en-US" altLang="zh-CN" smtClean="0">
              <a:latin typeface="Arial" pitchFamily="34" charset="0"/>
            </a:endParaRPr>
          </a:p>
        </p:txBody>
      </p:sp>
      <p:sp>
        <p:nvSpPr>
          <p:cNvPr id="8405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628"/>
                                        </p:tgtEl>
                                        <p:attrNameLst>
                                          <p:attrName>style.visibility</p:attrName>
                                        </p:attrNameLst>
                                      </p:cBhvr>
                                      <p:to>
                                        <p:strVal val="visible"/>
                                      </p:to>
                                    </p:set>
                                    <p:animEffect transition="in" filter="blinds(horizontal)">
                                      <p:cBhvr>
                                        <p:cTn id="12" dur="500"/>
                                        <p:tgtEl>
                                          <p:spTgt spid="276628"/>
                                        </p:tgtEl>
                                      </p:cBhvr>
                                    </p:animEffect>
                                  </p:childTnLst>
                                </p:cTn>
                              </p:par>
                              <p:par>
                                <p:cTn id="13" presetID="3" presetClass="entr" presetSubtype="10" fill="hold" nodeType="withEffect">
                                  <p:stCondLst>
                                    <p:cond delay="0"/>
                                  </p:stCondLst>
                                  <p:childTnLst>
                                    <p:set>
                                      <p:cBhvr>
                                        <p:cTn id="14" dur="1" fill="hold">
                                          <p:stCondLst>
                                            <p:cond delay="0"/>
                                          </p:stCondLst>
                                        </p:cTn>
                                        <p:tgtEl>
                                          <p:spTgt spid="276632"/>
                                        </p:tgtEl>
                                        <p:attrNameLst>
                                          <p:attrName>style.visibility</p:attrName>
                                        </p:attrNameLst>
                                      </p:cBhvr>
                                      <p:to>
                                        <p:strVal val="visible"/>
                                      </p:to>
                                    </p:set>
                                    <p:animEffect transition="in" filter="blinds(horizontal)">
                                      <p:cBhvr>
                                        <p:cTn id="15" dur="500"/>
                                        <p:tgtEl>
                                          <p:spTgt spid="2766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76633"/>
                                        </p:tgtEl>
                                        <p:attrNameLst>
                                          <p:attrName>style.visibility</p:attrName>
                                        </p:attrNameLst>
                                      </p:cBhvr>
                                      <p:to>
                                        <p:strVal val="visible"/>
                                      </p:to>
                                    </p:set>
                                    <p:animEffect transition="in" filter="blinds(horizontal)">
                                      <p:cBhvr>
                                        <p:cTn id="18" dur="500"/>
                                        <p:tgtEl>
                                          <p:spTgt spid="276633"/>
                                        </p:tgtEl>
                                      </p:cBhvr>
                                    </p:animEffect>
                                  </p:childTnLst>
                                </p:cTn>
                              </p:par>
                              <p:par>
                                <p:cTn id="19" presetID="3" presetClass="entr" presetSubtype="10" fill="hold" nodeType="withEffect">
                                  <p:stCondLst>
                                    <p:cond delay="0"/>
                                  </p:stCondLst>
                                  <p:childTnLst>
                                    <p:set>
                                      <p:cBhvr>
                                        <p:cTn id="20" dur="1" fill="hold">
                                          <p:stCondLst>
                                            <p:cond delay="0"/>
                                          </p:stCondLst>
                                        </p:cTn>
                                        <p:tgtEl>
                                          <p:spTgt spid="276634"/>
                                        </p:tgtEl>
                                        <p:attrNameLst>
                                          <p:attrName>style.visibility</p:attrName>
                                        </p:attrNameLst>
                                      </p:cBhvr>
                                      <p:to>
                                        <p:strVal val="visible"/>
                                      </p:to>
                                    </p:set>
                                    <p:animEffect transition="in" filter="blinds(horizontal)">
                                      <p:cBhvr>
                                        <p:cTn id="21" dur="500"/>
                                        <p:tgtEl>
                                          <p:spTgt spid="27663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76635"/>
                                        </p:tgtEl>
                                        <p:attrNameLst>
                                          <p:attrName>style.visibility</p:attrName>
                                        </p:attrNameLst>
                                      </p:cBhvr>
                                      <p:to>
                                        <p:strVal val="visible"/>
                                      </p:to>
                                    </p:set>
                                    <p:animEffect transition="in" filter="blinds(horizontal)">
                                      <p:cBhvr>
                                        <p:cTn id="24" dur="500"/>
                                        <p:tgtEl>
                                          <p:spTgt spid="276635"/>
                                        </p:tgtEl>
                                      </p:cBhvr>
                                    </p:animEffect>
                                  </p:childTnLst>
                                </p:cTn>
                              </p:par>
                              <p:par>
                                <p:cTn id="25" presetID="3" presetClass="entr" presetSubtype="10" fill="hold" nodeType="withEffect">
                                  <p:stCondLst>
                                    <p:cond delay="0"/>
                                  </p:stCondLst>
                                  <p:childTnLst>
                                    <p:set>
                                      <p:cBhvr>
                                        <p:cTn id="26" dur="1" fill="hold">
                                          <p:stCondLst>
                                            <p:cond delay="0"/>
                                          </p:stCondLst>
                                        </p:cTn>
                                        <p:tgtEl>
                                          <p:spTgt spid="276636"/>
                                        </p:tgtEl>
                                        <p:attrNameLst>
                                          <p:attrName>style.visibility</p:attrName>
                                        </p:attrNameLst>
                                      </p:cBhvr>
                                      <p:to>
                                        <p:strVal val="visible"/>
                                      </p:to>
                                    </p:set>
                                    <p:animEffect transition="in" filter="blinds(horizontal)">
                                      <p:cBhvr>
                                        <p:cTn id="27" dur="500"/>
                                        <p:tgtEl>
                                          <p:spTgt spid="27663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48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484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48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406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40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484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484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grpId="0" nodeType="click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barn(outHorizontal)">
                                      <p:cBhvr>
                                        <p:cTn id="60" dur="500"/>
                                        <p:tgtEl>
                                          <p:spTgt spid="95"/>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42" fill="hold" grpId="0" nodeType="click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barn(outHorizontal)">
                                      <p:cBhvr>
                                        <p:cTn id="65" dur="500"/>
                                        <p:tgtEl>
                                          <p:spTgt spid="9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0" nodeType="clickEffect">
                                  <p:stCondLst>
                                    <p:cond delay="0"/>
                                  </p:stCondLst>
                                  <p:childTnLst>
                                    <p:anim calcmode="lin" valueType="num">
                                      <p:cBhvr additive="base">
                                        <p:cTn id="69" dur="500"/>
                                        <p:tgtEl>
                                          <p:spTgt spid="84031"/>
                                        </p:tgtEl>
                                        <p:attrNameLst>
                                          <p:attrName>ppt_x</p:attrName>
                                        </p:attrNameLst>
                                      </p:cBhvr>
                                      <p:tavLst>
                                        <p:tav tm="0">
                                          <p:val>
                                            <p:strVal val="ppt_x"/>
                                          </p:val>
                                        </p:tav>
                                        <p:tav tm="100000">
                                          <p:val>
                                            <p:strVal val="ppt_x"/>
                                          </p:val>
                                        </p:tav>
                                      </p:tavLst>
                                    </p:anim>
                                    <p:anim calcmode="lin" valueType="num">
                                      <p:cBhvr additive="base">
                                        <p:cTn id="70" dur="500"/>
                                        <p:tgtEl>
                                          <p:spTgt spid="84031"/>
                                        </p:tgtEl>
                                        <p:attrNameLst>
                                          <p:attrName>ppt_y</p:attrName>
                                        </p:attrNameLst>
                                      </p:cBhvr>
                                      <p:tavLst>
                                        <p:tav tm="0">
                                          <p:val>
                                            <p:strVal val="ppt_y"/>
                                          </p:val>
                                        </p:tav>
                                        <p:tav tm="100000">
                                          <p:val>
                                            <p:strVal val="1+ppt_h/2"/>
                                          </p:val>
                                        </p:tav>
                                      </p:tavLst>
                                    </p:anim>
                                    <p:set>
                                      <p:cBhvr>
                                        <p:cTn id="71" dur="1" fill="hold">
                                          <p:stCondLst>
                                            <p:cond delay="499"/>
                                          </p:stCondLst>
                                        </p:cTn>
                                        <p:tgtEl>
                                          <p:spTgt spid="84031"/>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3"/>
                                        </p:tgtEl>
                                        <p:attrNameLst>
                                          <p:attrName>ppt_x</p:attrName>
                                        </p:attrNameLst>
                                      </p:cBhvr>
                                      <p:tavLst>
                                        <p:tav tm="0">
                                          <p:val>
                                            <p:strVal val="ppt_x"/>
                                          </p:val>
                                        </p:tav>
                                        <p:tav tm="100000">
                                          <p:val>
                                            <p:strVal val="ppt_x"/>
                                          </p:val>
                                        </p:tav>
                                      </p:tavLst>
                                    </p:anim>
                                    <p:anim calcmode="lin" valueType="num">
                                      <p:cBhvr additive="base">
                                        <p:cTn id="74" dur="500"/>
                                        <p:tgtEl>
                                          <p:spTgt spid="3"/>
                                        </p:tgtEl>
                                        <p:attrNameLst>
                                          <p:attrName>ppt_y</p:attrName>
                                        </p:attrNameLst>
                                      </p:cBhvr>
                                      <p:tavLst>
                                        <p:tav tm="0">
                                          <p:val>
                                            <p:strVal val="ppt_y"/>
                                          </p:val>
                                        </p:tav>
                                        <p:tav tm="100000">
                                          <p:val>
                                            <p:strVal val="1+ppt_h/2"/>
                                          </p:val>
                                        </p:tav>
                                      </p:tavLst>
                                    </p:anim>
                                    <p:set>
                                      <p:cBhvr>
                                        <p:cTn id="75" dur="1" fill="hold">
                                          <p:stCondLst>
                                            <p:cond delay="499"/>
                                          </p:stCondLst>
                                        </p:cTn>
                                        <p:tgtEl>
                                          <p:spTgt spid="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84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31" grpId="0" animBg="1"/>
      <p:bldP spid="276628" grpId="0" animBg="1"/>
      <p:bldP spid="276633" grpId="0" animBg="1"/>
      <p:bldP spid="276635" grpId="0" animBg="1"/>
      <p:bldP spid="95" grpId="0" autoUpdateAnimBg="0"/>
      <p:bldP spid="97"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26" name="日期占位符 1"/>
          <p:cNvSpPr>
            <a:spLocks noGrp="1"/>
          </p:cNvSpPr>
          <p:nvPr>
            <p:ph type="dt" sz="quarter" idx="10"/>
          </p:nvPr>
        </p:nvSpPr>
        <p:spPr>
          <a:xfrm>
            <a:off x="444500" y="6564313"/>
            <a:ext cx="2133600" cy="476250"/>
          </a:xfrm>
          <a:noFill/>
        </p:spPr>
        <p:txBody>
          <a:bodyPr/>
          <a:lstStyle/>
          <a:p>
            <a:fld id="{1F17CEC4-2A8B-4949-A2BA-44140BBF9805}" type="datetime1">
              <a:rPr lang="zh-CN" altLang="en-US" smtClean="0">
                <a:latin typeface="Arial" pitchFamily="34" charset="0"/>
              </a:rPr>
              <a:pPr/>
              <a:t>2019-10-16</a:t>
            </a:fld>
            <a:endParaRPr lang="en-US" altLang="zh-CN" smtClean="0">
              <a:latin typeface="Arial" pitchFamily="34" charset="0"/>
            </a:endParaRPr>
          </a:p>
        </p:txBody>
      </p:sp>
      <p:sp>
        <p:nvSpPr>
          <p:cNvPr id="85027" name="页脚占位符 2"/>
          <p:cNvSpPr>
            <a:spLocks noGrp="1"/>
          </p:cNvSpPr>
          <p:nvPr>
            <p:ph type="ftr" sz="quarter" idx="11"/>
          </p:nvPr>
        </p:nvSpPr>
        <p:spPr>
          <a:xfrm>
            <a:off x="3738563" y="6484938"/>
            <a:ext cx="2895600" cy="476250"/>
          </a:xfrm>
          <a:noFill/>
        </p:spPr>
        <p:txBody>
          <a:bodyPr/>
          <a:lstStyle/>
          <a:p>
            <a:r>
              <a:rPr lang="en-US" altLang="zh-CN" smtClean="0">
                <a:latin typeface="Arial" pitchFamily="34" charset="0"/>
              </a:rPr>
              <a:t>电工电子教研室</a:t>
            </a:r>
          </a:p>
        </p:txBody>
      </p:sp>
      <p:sp>
        <p:nvSpPr>
          <p:cNvPr id="85028" name="灯片编号占位符 3"/>
          <p:cNvSpPr>
            <a:spLocks noGrp="1"/>
          </p:cNvSpPr>
          <p:nvPr>
            <p:ph type="sldNum" sz="quarter" idx="12"/>
          </p:nvPr>
        </p:nvSpPr>
        <p:spPr>
          <a:xfrm>
            <a:off x="6834188" y="6445250"/>
            <a:ext cx="2133600" cy="476250"/>
          </a:xfrm>
          <a:noFill/>
        </p:spPr>
        <p:txBody>
          <a:bodyPr/>
          <a:lstStyle/>
          <a:p>
            <a:fld id="{ECBC8D34-F674-4700-8DFE-EEEE75EAE69F}" type="slidenum">
              <a:rPr lang="en-US" altLang="zh-CN" smtClean="0">
                <a:latin typeface="Arial" pitchFamily="34" charset="0"/>
              </a:rPr>
              <a:pPr/>
              <a:t>95</a:t>
            </a:fld>
            <a:endParaRPr lang="en-US" altLang="zh-CN" smtClean="0">
              <a:latin typeface="Arial" pitchFamily="34" charset="0"/>
            </a:endParaRPr>
          </a:p>
        </p:txBody>
      </p:sp>
      <p:sp>
        <p:nvSpPr>
          <p:cNvPr id="85029" name="Text Box 4"/>
          <p:cNvSpPr txBox="1">
            <a:spLocks noChangeArrowheads="1"/>
          </p:cNvSpPr>
          <p:nvPr/>
        </p:nvSpPr>
        <p:spPr bwMode="auto">
          <a:xfrm>
            <a:off x="285750" y="107950"/>
            <a:ext cx="29289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输出电阻</a:t>
            </a:r>
            <a:r>
              <a:rPr lang="en-US" altLang="zh-CN" sz="2400"/>
              <a:t>R</a:t>
            </a:r>
            <a:r>
              <a:rPr lang="en-US" altLang="zh-CN" sz="2400" baseline="-25000"/>
              <a:t>o</a:t>
            </a:r>
            <a:r>
              <a:rPr lang="zh-CN" altLang="en-US" sz="2400"/>
              <a:t>：</a:t>
            </a:r>
          </a:p>
        </p:txBody>
      </p:sp>
      <p:grpSp>
        <p:nvGrpSpPr>
          <p:cNvPr id="2" name="Group 221"/>
          <p:cNvGrpSpPr>
            <a:grpSpLocks/>
          </p:cNvGrpSpPr>
          <p:nvPr/>
        </p:nvGrpSpPr>
        <p:grpSpPr bwMode="auto">
          <a:xfrm>
            <a:off x="3705225" y="452438"/>
            <a:ext cx="5321300" cy="3211512"/>
            <a:chOff x="2407" y="2084"/>
            <a:chExt cx="3352" cy="2023"/>
          </a:xfrm>
        </p:grpSpPr>
        <p:sp>
          <p:nvSpPr>
            <p:cNvPr id="85055" name="Line 147"/>
            <p:cNvSpPr>
              <a:spLocks noChangeShapeType="1"/>
            </p:cNvSpPr>
            <p:nvPr/>
          </p:nvSpPr>
          <p:spPr bwMode="auto">
            <a:xfrm>
              <a:off x="4827" y="2364"/>
              <a:ext cx="263" cy="0"/>
            </a:xfrm>
            <a:prstGeom prst="line">
              <a:avLst/>
            </a:prstGeom>
            <a:noFill/>
            <a:ln w="12700">
              <a:solidFill>
                <a:schemeClr val="tx1"/>
              </a:solidFill>
              <a:round/>
              <a:headEnd type="triangle" w="med" len="lg"/>
              <a:tailEnd type="none" w="med" len="lg"/>
            </a:ln>
          </p:spPr>
          <p:txBody>
            <a:bodyPr/>
            <a:lstStyle/>
            <a:p>
              <a:endParaRPr lang="zh-CN" altLang="en-US"/>
            </a:p>
          </p:txBody>
        </p:sp>
        <p:sp>
          <p:nvSpPr>
            <p:cNvPr id="85056" name="Oval 151"/>
            <p:cNvSpPr>
              <a:spLocks noChangeArrowheads="1"/>
            </p:cNvSpPr>
            <p:nvPr/>
          </p:nvSpPr>
          <p:spPr bwMode="auto">
            <a:xfrm>
              <a:off x="5125" y="39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5009" name="Object 152"/>
            <p:cNvGraphicFramePr>
              <a:graphicFrameLocks noChangeAspect="1"/>
            </p:cNvGraphicFramePr>
            <p:nvPr/>
          </p:nvGraphicFramePr>
          <p:xfrm>
            <a:off x="4874" y="3100"/>
            <a:ext cx="216" cy="253"/>
          </p:xfrm>
          <a:graphic>
            <a:graphicData uri="http://schemas.openxmlformats.org/presentationml/2006/ole">
              <p:oleObj spid="_x0000_s583682" name="公式" r:id="rId3" imgW="190500" imgH="228600" progId="Equation.3">
                <p:embed/>
              </p:oleObj>
            </a:graphicData>
          </a:graphic>
        </p:graphicFrame>
        <p:sp>
          <p:nvSpPr>
            <p:cNvPr id="85057" name="Oval 153"/>
            <p:cNvSpPr>
              <a:spLocks noChangeArrowheads="1"/>
            </p:cNvSpPr>
            <p:nvPr/>
          </p:nvSpPr>
          <p:spPr bwMode="auto">
            <a:xfrm>
              <a:off x="5126"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4" name="Group 155"/>
            <p:cNvGrpSpPr>
              <a:grpSpLocks/>
            </p:cNvGrpSpPr>
            <p:nvPr/>
          </p:nvGrpSpPr>
          <p:grpSpPr bwMode="auto">
            <a:xfrm>
              <a:off x="4141" y="3920"/>
              <a:ext cx="152" cy="187"/>
              <a:chOff x="4116" y="3479"/>
              <a:chExt cx="152" cy="187"/>
            </a:xfrm>
          </p:grpSpPr>
          <p:sp>
            <p:nvSpPr>
              <p:cNvPr id="85091" name="Line 156"/>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5092" name="Oval 157"/>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93" name="Line 158"/>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85059" name="Line 162"/>
            <p:cNvSpPr>
              <a:spLocks noChangeShapeType="1"/>
            </p:cNvSpPr>
            <p:nvPr/>
          </p:nvSpPr>
          <p:spPr bwMode="auto">
            <a:xfrm rot="10800000" flipH="1">
              <a:off x="3753" y="2364"/>
              <a:ext cx="254" cy="0"/>
            </a:xfrm>
            <a:prstGeom prst="line">
              <a:avLst/>
            </a:prstGeom>
            <a:noFill/>
            <a:ln w="12700">
              <a:solidFill>
                <a:schemeClr val="tx1"/>
              </a:solidFill>
              <a:round/>
              <a:headEnd/>
              <a:tailEnd type="triangle" w="med" len="lg"/>
            </a:ln>
          </p:spPr>
          <p:txBody>
            <a:bodyPr/>
            <a:lstStyle/>
            <a:p>
              <a:endParaRPr lang="zh-CN" altLang="en-US"/>
            </a:p>
          </p:txBody>
        </p:sp>
        <p:sp>
          <p:nvSpPr>
            <p:cNvPr id="85060" name="Line 163"/>
            <p:cNvSpPr>
              <a:spLocks noChangeShapeType="1"/>
            </p:cNvSpPr>
            <p:nvPr/>
          </p:nvSpPr>
          <p:spPr bwMode="auto">
            <a:xfrm>
              <a:off x="4430" y="2420"/>
              <a:ext cx="1186" cy="0"/>
            </a:xfrm>
            <a:prstGeom prst="line">
              <a:avLst/>
            </a:prstGeom>
            <a:noFill/>
            <a:ln w="12700">
              <a:solidFill>
                <a:schemeClr val="tx1"/>
              </a:solidFill>
              <a:round/>
              <a:headEnd/>
              <a:tailEnd/>
            </a:ln>
          </p:spPr>
          <p:txBody>
            <a:bodyPr/>
            <a:lstStyle/>
            <a:p>
              <a:endParaRPr lang="zh-CN" altLang="en-US"/>
            </a:p>
          </p:txBody>
        </p:sp>
        <p:sp>
          <p:nvSpPr>
            <p:cNvPr id="85061" name="Line 164"/>
            <p:cNvSpPr>
              <a:spLocks noChangeShapeType="1"/>
            </p:cNvSpPr>
            <p:nvPr/>
          </p:nvSpPr>
          <p:spPr bwMode="auto">
            <a:xfrm flipH="1">
              <a:off x="2686" y="2418"/>
              <a:ext cx="1313" cy="0"/>
            </a:xfrm>
            <a:prstGeom prst="line">
              <a:avLst/>
            </a:prstGeom>
            <a:noFill/>
            <a:ln w="12700">
              <a:solidFill>
                <a:schemeClr val="tx1"/>
              </a:solidFill>
              <a:round/>
              <a:headEnd/>
              <a:tailEnd/>
            </a:ln>
          </p:spPr>
          <p:txBody>
            <a:bodyPr/>
            <a:lstStyle/>
            <a:p>
              <a:endParaRPr lang="zh-CN" altLang="en-US"/>
            </a:p>
          </p:txBody>
        </p:sp>
        <p:sp>
          <p:nvSpPr>
            <p:cNvPr id="85062" name="Line 165"/>
            <p:cNvSpPr>
              <a:spLocks noChangeShapeType="1"/>
            </p:cNvSpPr>
            <p:nvPr/>
          </p:nvSpPr>
          <p:spPr bwMode="auto">
            <a:xfrm flipV="1">
              <a:off x="4422" y="2423"/>
              <a:ext cx="0" cy="788"/>
            </a:xfrm>
            <a:prstGeom prst="line">
              <a:avLst/>
            </a:prstGeom>
            <a:noFill/>
            <a:ln w="12700">
              <a:solidFill>
                <a:schemeClr val="tx1"/>
              </a:solidFill>
              <a:round/>
              <a:headEnd/>
              <a:tailEnd/>
            </a:ln>
          </p:spPr>
          <p:txBody>
            <a:bodyPr/>
            <a:lstStyle/>
            <a:p>
              <a:endParaRPr lang="zh-CN" altLang="en-US"/>
            </a:p>
          </p:txBody>
        </p:sp>
        <p:sp>
          <p:nvSpPr>
            <p:cNvPr id="85063" name="Line 166"/>
            <p:cNvSpPr>
              <a:spLocks noChangeShapeType="1"/>
            </p:cNvSpPr>
            <p:nvPr/>
          </p:nvSpPr>
          <p:spPr bwMode="auto">
            <a:xfrm>
              <a:off x="4007" y="3207"/>
              <a:ext cx="406" cy="0"/>
            </a:xfrm>
            <a:prstGeom prst="line">
              <a:avLst/>
            </a:prstGeom>
            <a:noFill/>
            <a:ln w="12700">
              <a:solidFill>
                <a:schemeClr val="tx1"/>
              </a:solidFill>
              <a:round/>
              <a:headEnd/>
              <a:tailEnd/>
            </a:ln>
          </p:spPr>
          <p:txBody>
            <a:bodyPr/>
            <a:lstStyle/>
            <a:p>
              <a:endParaRPr lang="zh-CN" altLang="en-US"/>
            </a:p>
          </p:txBody>
        </p:sp>
        <p:sp>
          <p:nvSpPr>
            <p:cNvPr id="85064" name="Line 167"/>
            <p:cNvSpPr>
              <a:spLocks noChangeShapeType="1"/>
            </p:cNvSpPr>
            <p:nvPr/>
          </p:nvSpPr>
          <p:spPr bwMode="auto">
            <a:xfrm flipV="1">
              <a:off x="3999" y="2423"/>
              <a:ext cx="0" cy="781"/>
            </a:xfrm>
            <a:prstGeom prst="line">
              <a:avLst/>
            </a:prstGeom>
            <a:noFill/>
            <a:ln w="12700">
              <a:solidFill>
                <a:schemeClr val="tx1"/>
              </a:solidFill>
              <a:round/>
              <a:headEnd/>
              <a:tailEnd/>
            </a:ln>
          </p:spPr>
          <p:txBody>
            <a:bodyPr/>
            <a:lstStyle/>
            <a:p>
              <a:endParaRPr lang="zh-CN" altLang="en-US"/>
            </a:p>
          </p:txBody>
        </p:sp>
        <p:graphicFrame>
          <p:nvGraphicFramePr>
            <p:cNvPr id="85010" name="Object 168"/>
            <p:cNvGraphicFramePr>
              <a:graphicFrameLocks noChangeAspect="1"/>
            </p:cNvGraphicFramePr>
            <p:nvPr/>
          </p:nvGraphicFramePr>
          <p:xfrm>
            <a:off x="3198" y="2211"/>
            <a:ext cx="139" cy="186"/>
          </p:xfrm>
          <a:graphic>
            <a:graphicData uri="http://schemas.openxmlformats.org/presentationml/2006/ole">
              <p:oleObj spid="_x0000_s583683" name="公式" r:id="rId4" imgW="126725" imgH="177415" progId="Equation.3">
                <p:embed/>
              </p:oleObj>
            </a:graphicData>
          </a:graphic>
        </p:graphicFrame>
        <p:graphicFrame>
          <p:nvGraphicFramePr>
            <p:cNvPr id="85011" name="Object 169"/>
            <p:cNvGraphicFramePr>
              <a:graphicFrameLocks noChangeAspect="1"/>
            </p:cNvGraphicFramePr>
            <p:nvPr/>
          </p:nvGraphicFramePr>
          <p:xfrm>
            <a:off x="5092" y="2242"/>
            <a:ext cx="125" cy="147"/>
          </p:xfrm>
          <a:graphic>
            <a:graphicData uri="http://schemas.openxmlformats.org/presentationml/2006/ole">
              <p:oleObj spid="_x0000_s583684" name="公式" r:id="rId5" imgW="114201" imgH="139579" progId="Equation.3">
                <p:embed/>
              </p:oleObj>
            </a:graphicData>
          </a:graphic>
        </p:graphicFrame>
        <p:graphicFrame>
          <p:nvGraphicFramePr>
            <p:cNvPr id="85012" name="Object 170"/>
            <p:cNvGraphicFramePr>
              <a:graphicFrameLocks noChangeAspect="1"/>
            </p:cNvGraphicFramePr>
            <p:nvPr/>
          </p:nvGraphicFramePr>
          <p:xfrm>
            <a:off x="4161" y="3017"/>
            <a:ext cx="125" cy="147"/>
          </p:xfrm>
          <a:graphic>
            <a:graphicData uri="http://schemas.openxmlformats.org/presentationml/2006/ole">
              <p:oleObj spid="_x0000_s583685" name="公式" r:id="rId6" imgW="114201" imgH="139579" progId="Equation.3">
                <p:embed/>
              </p:oleObj>
            </a:graphicData>
          </a:graphic>
        </p:graphicFrame>
        <p:sp>
          <p:nvSpPr>
            <p:cNvPr id="85065" name="Rectangle 171"/>
            <p:cNvSpPr>
              <a:spLocks noChangeArrowheads="1"/>
            </p:cNvSpPr>
            <p:nvPr/>
          </p:nvSpPr>
          <p:spPr bwMode="auto">
            <a:xfrm>
              <a:off x="3941" y="26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3" name="Object 172"/>
            <p:cNvGraphicFramePr>
              <a:graphicFrameLocks noChangeAspect="1"/>
            </p:cNvGraphicFramePr>
            <p:nvPr/>
          </p:nvGraphicFramePr>
          <p:xfrm>
            <a:off x="4058" y="2592"/>
            <a:ext cx="215" cy="253"/>
          </p:xfrm>
          <a:graphic>
            <a:graphicData uri="http://schemas.openxmlformats.org/presentationml/2006/ole">
              <p:oleObj spid="_x0000_s583686" name="公式" r:id="rId7" imgW="190500" imgH="228600" progId="Equation.3">
                <p:embed/>
              </p:oleObj>
            </a:graphicData>
          </a:graphic>
        </p:graphicFrame>
        <p:grpSp>
          <p:nvGrpSpPr>
            <p:cNvPr id="5" name="Group 173"/>
            <p:cNvGrpSpPr>
              <a:grpSpLocks/>
            </p:cNvGrpSpPr>
            <p:nvPr/>
          </p:nvGrpSpPr>
          <p:grpSpPr bwMode="auto">
            <a:xfrm>
              <a:off x="4269" y="2440"/>
              <a:ext cx="461" cy="589"/>
              <a:chOff x="4234" y="2770"/>
              <a:chExt cx="461" cy="589"/>
            </a:xfrm>
          </p:grpSpPr>
          <p:grpSp>
            <p:nvGrpSpPr>
              <p:cNvPr id="6" name="Group 174"/>
              <p:cNvGrpSpPr>
                <a:grpSpLocks/>
              </p:cNvGrpSpPr>
              <p:nvPr/>
            </p:nvGrpSpPr>
            <p:grpSpPr bwMode="auto">
              <a:xfrm>
                <a:off x="4234" y="2978"/>
                <a:ext cx="305" cy="356"/>
                <a:chOff x="2068" y="1449"/>
                <a:chExt cx="305" cy="356"/>
              </a:xfrm>
            </p:grpSpPr>
            <p:sp>
              <p:nvSpPr>
                <p:cNvPr id="85089" name="AutoShape 175"/>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5090" name="Line 176"/>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5088" name="Line 177"/>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5" name="Object 178"/>
              <p:cNvGraphicFramePr>
                <a:graphicFrameLocks noChangeAspect="1"/>
              </p:cNvGraphicFramePr>
              <p:nvPr/>
            </p:nvGraphicFramePr>
            <p:xfrm>
              <a:off x="4422" y="2770"/>
              <a:ext cx="273" cy="253"/>
            </p:xfrm>
            <a:graphic>
              <a:graphicData uri="http://schemas.openxmlformats.org/presentationml/2006/ole">
                <p:oleObj spid="_x0000_s583687" name="公式" r:id="rId8" imgW="241300" imgH="228600" progId="Equation.3">
                  <p:embed/>
                </p:oleObj>
              </a:graphicData>
            </a:graphic>
          </p:graphicFrame>
        </p:grpSp>
        <p:sp>
          <p:nvSpPr>
            <p:cNvPr id="85067" name="Oval 179"/>
            <p:cNvSpPr>
              <a:spLocks noChangeArrowheads="1"/>
            </p:cNvSpPr>
            <p:nvPr/>
          </p:nvSpPr>
          <p:spPr bwMode="auto">
            <a:xfrm>
              <a:off x="4184" y="31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5014" name="Object 180"/>
            <p:cNvGraphicFramePr>
              <a:graphicFrameLocks noChangeAspect="1"/>
            </p:cNvGraphicFramePr>
            <p:nvPr/>
          </p:nvGraphicFramePr>
          <p:xfrm>
            <a:off x="3912" y="3481"/>
            <a:ext cx="214" cy="253"/>
          </p:xfrm>
          <a:graphic>
            <a:graphicData uri="http://schemas.openxmlformats.org/presentationml/2006/ole">
              <p:oleObj spid="_x0000_s583688" name="公式" r:id="rId9" imgW="190500" imgH="228600" progId="Equation.3">
                <p:embed/>
              </p:oleObj>
            </a:graphicData>
          </a:graphic>
        </p:graphicFrame>
        <p:sp>
          <p:nvSpPr>
            <p:cNvPr id="85068" name="Line 181"/>
            <p:cNvSpPr>
              <a:spLocks noChangeShapeType="1"/>
            </p:cNvSpPr>
            <p:nvPr/>
          </p:nvSpPr>
          <p:spPr bwMode="auto">
            <a:xfrm flipV="1">
              <a:off x="4217" y="3208"/>
              <a:ext cx="0" cy="781"/>
            </a:xfrm>
            <a:prstGeom prst="line">
              <a:avLst/>
            </a:prstGeom>
            <a:noFill/>
            <a:ln w="12700">
              <a:solidFill>
                <a:schemeClr val="tx1"/>
              </a:solidFill>
              <a:round/>
              <a:headEnd/>
              <a:tailEnd/>
            </a:ln>
          </p:spPr>
          <p:txBody>
            <a:bodyPr/>
            <a:lstStyle/>
            <a:p>
              <a:endParaRPr lang="zh-CN" altLang="en-US"/>
            </a:p>
          </p:txBody>
        </p:sp>
        <p:sp>
          <p:nvSpPr>
            <p:cNvPr id="85069" name="Rectangle 182"/>
            <p:cNvSpPr>
              <a:spLocks noChangeArrowheads="1"/>
            </p:cNvSpPr>
            <p:nvPr/>
          </p:nvSpPr>
          <p:spPr bwMode="auto">
            <a:xfrm>
              <a:off x="4159" y="347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5070" name="Line 184"/>
            <p:cNvSpPr>
              <a:spLocks noChangeShapeType="1"/>
            </p:cNvSpPr>
            <p:nvPr/>
          </p:nvSpPr>
          <p:spPr bwMode="auto">
            <a:xfrm>
              <a:off x="2686" y="3946"/>
              <a:ext cx="2930" cy="0"/>
            </a:xfrm>
            <a:prstGeom prst="line">
              <a:avLst/>
            </a:prstGeom>
            <a:noFill/>
            <a:ln w="12700">
              <a:solidFill>
                <a:schemeClr val="tx1"/>
              </a:solidFill>
              <a:round/>
              <a:headEnd/>
              <a:tailEnd/>
            </a:ln>
          </p:spPr>
          <p:txBody>
            <a:bodyPr/>
            <a:lstStyle/>
            <a:p>
              <a:endParaRPr lang="zh-CN" altLang="en-US"/>
            </a:p>
          </p:txBody>
        </p:sp>
        <p:sp>
          <p:nvSpPr>
            <p:cNvPr id="85071" name="Line 187"/>
            <p:cNvSpPr>
              <a:spLocks noChangeShapeType="1"/>
            </p:cNvSpPr>
            <p:nvPr/>
          </p:nvSpPr>
          <p:spPr bwMode="auto">
            <a:xfrm flipV="1">
              <a:off x="3245" y="2414"/>
              <a:ext cx="0" cy="1524"/>
            </a:xfrm>
            <a:prstGeom prst="line">
              <a:avLst/>
            </a:prstGeom>
            <a:noFill/>
            <a:ln w="12700">
              <a:solidFill>
                <a:schemeClr val="tx1"/>
              </a:solidFill>
              <a:round/>
              <a:headEnd/>
              <a:tailEnd/>
            </a:ln>
          </p:spPr>
          <p:txBody>
            <a:bodyPr/>
            <a:lstStyle/>
            <a:p>
              <a:endParaRPr lang="zh-CN" altLang="en-US"/>
            </a:p>
          </p:txBody>
        </p:sp>
        <p:sp>
          <p:nvSpPr>
            <p:cNvPr id="85072" name="Rectangle 188"/>
            <p:cNvSpPr>
              <a:spLocks noChangeArrowheads="1"/>
            </p:cNvSpPr>
            <p:nvPr/>
          </p:nvSpPr>
          <p:spPr bwMode="auto">
            <a:xfrm>
              <a:off x="3194" y="310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5" name="Object 189"/>
            <p:cNvGraphicFramePr>
              <a:graphicFrameLocks noChangeAspect="1"/>
            </p:cNvGraphicFramePr>
            <p:nvPr/>
          </p:nvGraphicFramePr>
          <p:xfrm>
            <a:off x="3329" y="3100"/>
            <a:ext cx="229" cy="253"/>
          </p:xfrm>
          <a:graphic>
            <a:graphicData uri="http://schemas.openxmlformats.org/presentationml/2006/ole">
              <p:oleObj spid="_x0000_s583689" name="公式" r:id="rId10" imgW="203112" imgH="228501" progId="Equation.3">
                <p:embed/>
              </p:oleObj>
            </a:graphicData>
          </a:graphic>
        </p:graphicFrame>
        <p:sp>
          <p:nvSpPr>
            <p:cNvPr id="85073" name="Line 190"/>
            <p:cNvSpPr>
              <a:spLocks noChangeShapeType="1"/>
            </p:cNvSpPr>
            <p:nvPr/>
          </p:nvSpPr>
          <p:spPr bwMode="auto">
            <a:xfrm flipV="1">
              <a:off x="2686" y="2423"/>
              <a:ext cx="0" cy="1524"/>
            </a:xfrm>
            <a:prstGeom prst="line">
              <a:avLst/>
            </a:prstGeom>
            <a:noFill/>
            <a:ln w="12700">
              <a:solidFill>
                <a:schemeClr val="tx1"/>
              </a:solidFill>
              <a:round/>
              <a:headEnd/>
              <a:tailEnd/>
            </a:ln>
          </p:spPr>
          <p:txBody>
            <a:bodyPr/>
            <a:lstStyle/>
            <a:p>
              <a:endParaRPr lang="zh-CN" altLang="en-US"/>
            </a:p>
          </p:txBody>
        </p:sp>
        <p:sp>
          <p:nvSpPr>
            <p:cNvPr id="85074" name="Rectangle 198"/>
            <p:cNvSpPr>
              <a:spLocks noChangeArrowheads="1"/>
            </p:cNvSpPr>
            <p:nvPr/>
          </p:nvSpPr>
          <p:spPr bwMode="auto">
            <a:xfrm>
              <a:off x="2635" y="308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6" name="Object 199"/>
            <p:cNvGraphicFramePr>
              <a:graphicFrameLocks noChangeAspect="1"/>
            </p:cNvGraphicFramePr>
            <p:nvPr/>
          </p:nvGraphicFramePr>
          <p:xfrm>
            <a:off x="2407" y="3086"/>
            <a:ext cx="215" cy="253"/>
          </p:xfrm>
          <a:graphic>
            <a:graphicData uri="http://schemas.openxmlformats.org/presentationml/2006/ole">
              <p:oleObj spid="_x0000_s583690" name="公式" r:id="rId11" imgW="190500" imgH="228600" progId="Equation.3">
                <p:embed/>
              </p:oleObj>
            </a:graphicData>
          </a:graphic>
        </p:graphicFrame>
        <p:sp>
          <p:nvSpPr>
            <p:cNvPr id="85075" name="Oval 201"/>
            <p:cNvSpPr>
              <a:spLocks noChangeArrowheads="1"/>
            </p:cNvSpPr>
            <p:nvPr/>
          </p:nvSpPr>
          <p:spPr bwMode="auto">
            <a:xfrm>
              <a:off x="3219"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76" name="Oval 202"/>
            <p:cNvSpPr>
              <a:spLocks noChangeArrowheads="1"/>
            </p:cNvSpPr>
            <p:nvPr/>
          </p:nvSpPr>
          <p:spPr bwMode="auto">
            <a:xfrm>
              <a:off x="3219" y="39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77" name="Line 204"/>
            <p:cNvSpPr>
              <a:spLocks noChangeShapeType="1"/>
            </p:cNvSpPr>
            <p:nvPr/>
          </p:nvSpPr>
          <p:spPr bwMode="auto">
            <a:xfrm flipV="1">
              <a:off x="5157" y="2414"/>
              <a:ext cx="0" cy="1524"/>
            </a:xfrm>
            <a:prstGeom prst="line">
              <a:avLst/>
            </a:prstGeom>
            <a:noFill/>
            <a:ln w="12700">
              <a:solidFill>
                <a:schemeClr val="tx1"/>
              </a:solidFill>
              <a:round/>
              <a:headEnd/>
              <a:tailEnd/>
            </a:ln>
          </p:spPr>
          <p:txBody>
            <a:bodyPr/>
            <a:lstStyle/>
            <a:p>
              <a:endParaRPr lang="zh-CN" altLang="en-US"/>
            </a:p>
          </p:txBody>
        </p:sp>
        <p:sp>
          <p:nvSpPr>
            <p:cNvPr id="85078" name="Rectangle 205"/>
            <p:cNvSpPr>
              <a:spLocks noChangeArrowheads="1"/>
            </p:cNvSpPr>
            <p:nvPr/>
          </p:nvSpPr>
          <p:spPr bwMode="auto">
            <a:xfrm>
              <a:off x="5101" y="310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5079" name="Line 206"/>
            <p:cNvSpPr>
              <a:spLocks noChangeShapeType="1"/>
            </p:cNvSpPr>
            <p:nvPr/>
          </p:nvSpPr>
          <p:spPr bwMode="auto">
            <a:xfrm flipV="1">
              <a:off x="5623" y="2423"/>
              <a:ext cx="0" cy="1524"/>
            </a:xfrm>
            <a:prstGeom prst="line">
              <a:avLst/>
            </a:prstGeom>
            <a:noFill/>
            <a:ln w="12700">
              <a:solidFill>
                <a:schemeClr val="tx1"/>
              </a:solidFill>
              <a:round/>
              <a:headEnd/>
              <a:tailEnd/>
            </a:ln>
          </p:spPr>
          <p:txBody>
            <a:bodyPr/>
            <a:lstStyle/>
            <a:p>
              <a:endParaRPr lang="zh-CN" altLang="en-US"/>
            </a:p>
          </p:txBody>
        </p:sp>
        <p:sp>
          <p:nvSpPr>
            <p:cNvPr id="85080" name="Line 212"/>
            <p:cNvSpPr>
              <a:spLocks noChangeShapeType="1"/>
            </p:cNvSpPr>
            <p:nvPr/>
          </p:nvSpPr>
          <p:spPr bwMode="auto">
            <a:xfrm rot="-5400000">
              <a:off x="4231" y="344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17" name="Object 213"/>
            <p:cNvGraphicFramePr>
              <a:graphicFrameLocks noChangeAspect="1"/>
            </p:cNvGraphicFramePr>
            <p:nvPr/>
          </p:nvGraphicFramePr>
          <p:xfrm>
            <a:off x="4887" y="2104"/>
            <a:ext cx="182" cy="285"/>
          </p:xfrm>
          <a:graphic>
            <a:graphicData uri="http://schemas.openxmlformats.org/presentationml/2006/ole">
              <p:oleObj spid="_x0000_s583691" name="公式" r:id="rId12" imgW="139700" imgH="228600" progId="Equation.3">
                <p:embed/>
              </p:oleObj>
            </a:graphicData>
          </a:graphic>
        </p:graphicFrame>
        <p:graphicFrame>
          <p:nvGraphicFramePr>
            <p:cNvPr id="85018" name="Object 214"/>
            <p:cNvGraphicFramePr>
              <a:graphicFrameLocks noChangeAspect="1"/>
            </p:cNvGraphicFramePr>
            <p:nvPr/>
          </p:nvGraphicFramePr>
          <p:xfrm>
            <a:off x="4367" y="3298"/>
            <a:ext cx="182" cy="285"/>
          </p:xfrm>
          <a:graphic>
            <a:graphicData uri="http://schemas.openxmlformats.org/presentationml/2006/ole">
              <p:oleObj spid="_x0000_s583692" name="公式" r:id="rId13" imgW="139700" imgH="228600" progId="Equation.3">
                <p:embed/>
              </p:oleObj>
            </a:graphicData>
          </a:graphic>
        </p:graphicFrame>
        <p:graphicFrame>
          <p:nvGraphicFramePr>
            <p:cNvPr id="85019" name="Object 215"/>
            <p:cNvGraphicFramePr>
              <a:graphicFrameLocks noChangeAspect="1"/>
            </p:cNvGraphicFramePr>
            <p:nvPr/>
          </p:nvGraphicFramePr>
          <p:xfrm>
            <a:off x="3783" y="2084"/>
            <a:ext cx="182" cy="285"/>
          </p:xfrm>
          <a:graphic>
            <a:graphicData uri="http://schemas.openxmlformats.org/presentationml/2006/ole">
              <p:oleObj spid="_x0000_s583693" name="公式" r:id="rId14" imgW="139700" imgH="228600" progId="Equation.3">
                <p:embed/>
              </p:oleObj>
            </a:graphicData>
          </a:graphic>
        </p:graphicFrame>
        <p:grpSp>
          <p:nvGrpSpPr>
            <p:cNvPr id="7" name="Group 191"/>
            <p:cNvGrpSpPr>
              <a:grpSpLocks/>
            </p:cNvGrpSpPr>
            <p:nvPr/>
          </p:nvGrpSpPr>
          <p:grpSpPr bwMode="auto">
            <a:xfrm>
              <a:off x="5235" y="2998"/>
              <a:ext cx="524" cy="443"/>
              <a:chOff x="865" y="2535"/>
              <a:chExt cx="524" cy="443"/>
            </a:xfrm>
          </p:grpSpPr>
          <p:graphicFrame>
            <p:nvGraphicFramePr>
              <p:cNvPr id="85022" name="Object 192"/>
              <p:cNvGraphicFramePr>
                <a:graphicFrameLocks noChangeAspect="1"/>
              </p:cNvGraphicFramePr>
              <p:nvPr/>
            </p:nvGraphicFramePr>
            <p:xfrm>
              <a:off x="1021" y="2535"/>
              <a:ext cx="157" cy="158"/>
            </p:xfrm>
            <a:graphic>
              <a:graphicData uri="http://schemas.openxmlformats.org/presentationml/2006/ole">
                <p:oleObj spid="_x0000_s583694" name="公式" r:id="rId15" imgW="139700" imgH="139700" progId="Equation.3">
                  <p:embed/>
                </p:oleObj>
              </a:graphicData>
            </a:graphic>
          </p:graphicFrame>
          <p:graphicFrame>
            <p:nvGraphicFramePr>
              <p:cNvPr id="85023" name="Object 193"/>
              <p:cNvGraphicFramePr>
                <a:graphicFrameLocks noChangeAspect="1"/>
              </p:cNvGraphicFramePr>
              <p:nvPr/>
            </p:nvGraphicFramePr>
            <p:xfrm>
              <a:off x="1008" y="2889"/>
              <a:ext cx="158" cy="89"/>
            </p:xfrm>
            <a:graphic>
              <a:graphicData uri="http://schemas.openxmlformats.org/presentationml/2006/ole">
                <p:oleObj spid="_x0000_s583695" name="公式" r:id="rId16" imgW="139518" imgH="76101" progId="Equation.3">
                  <p:embed/>
                </p:oleObj>
              </a:graphicData>
            </a:graphic>
          </p:graphicFrame>
          <p:graphicFrame>
            <p:nvGraphicFramePr>
              <p:cNvPr id="85024" name="Object 194"/>
              <p:cNvGraphicFramePr>
                <a:graphicFrameLocks noChangeAspect="1"/>
              </p:cNvGraphicFramePr>
              <p:nvPr/>
            </p:nvGraphicFramePr>
            <p:xfrm>
              <a:off x="865" y="2636"/>
              <a:ext cx="173" cy="253"/>
            </p:xfrm>
            <a:graphic>
              <a:graphicData uri="http://schemas.openxmlformats.org/presentationml/2006/ole">
                <p:oleObj spid="_x0000_s583696" name="公式" r:id="rId17" imgW="152334" imgH="228501" progId="Equation.3">
                  <p:embed/>
                </p:oleObj>
              </a:graphicData>
            </a:graphic>
          </p:graphicFrame>
          <p:grpSp>
            <p:nvGrpSpPr>
              <p:cNvPr id="8" name="Group 195"/>
              <p:cNvGrpSpPr>
                <a:grpSpLocks/>
              </p:cNvGrpSpPr>
              <p:nvPr/>
            </p:nvGrpSpPr>
            <p:grpSpPr bwMode="auto">
              <a:xfrm>
                <a:off x="1120" y="2648"/>
                <a:ext cx="269" cy="268"/>
                <a:chOff x="144" y="3216"/>
                <a:chExt cx="240" cy="240"/>
              </a:xfrm>
            </p:grpSpPr>
            <p:sp>
              <p:nvSpPr>
                <p:cNvPr id="85085" name="Oval 19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5086" name="Line 19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5082" name="Line 217"/>
            <p:cNvSpPr>
              <a:spLocks noChangeShapeType="1"/>
            </p:cNvSpPr>
            <p:nvPr/>
          </p:nvSpPr>
          <p:spPr bwMode="auto">
            <a:xfrm>
              <a:off x="5284" y="2364"/>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0" name="Object 218"/>
            <p:cNvGraphicFramePr>
              <a:graphicFrameLocks noChangeAspect="1"/>
            </p:cNvGraphicFramePr>
            <p:nvPr/>
          </p:nvGraphicFramePr>
          <p:xfrm>
            <a:off x="5352" y="2104"/>
            <a:ext cx="166" cy="285"/>
          </p:xfrm>
          <a:graphic>
            <a:graphicData uri="http://schemas.openxmlformats.org/presentationml/2006/ole">
              <p:oleObj spid="_x0000_s583697" name="公式" r:id="rId18" imgW="126890" imgH="228402" progId="Equation.3">
                <p:embed/>
              </p:oleObj>
            </a:graphicData>
          </a:graphic>
        </p:graphicFrame>
        <p:sp>
          <p:nvSpPr>
            <p:cNvPr id="85083" name="Line 219"/>
            <p:cNvSpPr>
              <a:spLocks noChangeShapeType="1"/>
            </p:cNvSpPr>
            <p:nvPr/>
          </p:nvSpPr>
          <p:spPr bwMode="auto">
            <a:xfrm rot="-5400000">
              <a:off x="5102" y="268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1" name="Object 220"/>
            <p:cNvGraphicFramePr>
              <a:graphicFrameLocks noChangeAspect="1"/>
            </p:cNvGraphicFramePr>
            <p:nvPr/>
          </p:nvGraphicFramePr>
          <p:xfrm>
            <a:off x="5231" y="2533"/>
            <a:ext cx="265" cy="301"/>
          </p:xfrm>
          <a:graphic>
            <a:graphicData uri="http://schemas.openxmlformats.org/presentationml/2006/ole">
              <p:oleObj spid="_x0000_s583698" name="公式" r:id="rId19" imgW="203112" imgH="241195" progId="Equation.3">
                <p:embed/>
              </p:oleObj>
            </a:graphicData>
          </a:graphic>
        </p:graphicFrame>
      </p:grpSp>
      <p:grpSp>
        <p:nvGrpSpPr>
          <p:cNvPr id="9" name="Group 226"/>
          <p:cNvGrpSpPr>
            <a:grpSpLocks/>
          </p:cNvGrpSpPr>
          <p:nvPr/>
        </p:nvGrpSpPr>
        <p:grpSpPr bwMode="auto">
          <a:xfrm>
            <a:off x="8223250" y="3190875"/>
            <a:ext cx="422275" cy="927100"/>
            <a:chOff x="1686" y="1703"/>
            <a:chExt cx="266" cy="584"/>
          </a:xfrm>
        </p:grpSpPr>
        <p:sp>
          <p:nvSpPr>
            <p:cNvPr id="85053" name="Line 223"/>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5054" name="Line 224"/>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85008" name="Object 225"/>
            <p:cNvGraphicFramePr>
              <a:graphicFrameLocks noChangeAspect="1"/>
            </p:cNvGraphicFramePr>
            <p:nvPr/>
          </p:nvGraphicFramePr>
          <p:xfrm>
            <a:off x="1723" y="2016"/>
            <a:ext cx="229" cy="253"/>
          </p:xfrm>
          <a:graphic>
            <a:graphicData uri="http://schemas.openxmlformats.org/presentationml/2006/ole">
              <p:oleObj spid="_x0000_s583699" name="公式" r:id="rId20" imgW="203112" imgH="228501" progId="Equation.3">
                <p:embed/>
              </p:oleObj>
            </a:graphicData>
          </a:graphic>
        </p:graphicFrame>
      </p:grpSp>
      <p:sp>
        <p:nvSpPr>
          <p:cNvPr id="277734" name="Text Box 230"/>
          <p:cNvSpPr txBox="1">
            <a:spLocks noChangeArrowheads="1"/>
          </p:cNvSpPr>
          <p:nvPr/>
        </p:nvSpPr>
        <p:spPr bwMode="auto">
          <a:xfrm>
            <a:off x="428596" y="714356"/>
            <a:ext cx="29448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dirty="0"/>
              <a:t>考虑</a:t>
            </a:r>
            <a:r>
              <a:rPr lang="en-US" altLang="zh-CN" sz="2400" dirty="0"/>
              <a:t>BJT</a:t>
            </a:r>
            <a:r>
              <a:rPr lang="zh-CN" altLang="en-US" sz="2400" dirty="0"/>
              <a:t>输出电阻：</a:t>
            </a:r>
          </a:p>
        </p:txBody>
      </p:sp>
      <p:grpSp>
        <p:nvGrpSpPr>
          <p:cNvPr id="10" name="Group 289"/>
          <p:cNvGrpSpPr>
            <a:grpSpLocks/>
          </p:cNvGrpSpPr>
          <p:nvPr/>
        </p:nvGrpSpPr>
        <p:grpSpPr bwMode="auto">
          <a:xfrm>
            <a:off x="6891338" y="936625"/>
            <a:ext cx="1085850" cy="1301750"/>
            <a:chOff x="4404" y="2389"/>
            <a:chExt cx="684" cy="820"/>
          </a:xfrm>
        </p:grpSpPr>
        <p:sp>
          <p:nvSpPr>
            <p:cNvPr id="85049" name="Line 245"/>
            <p:cNvSpPr>
              <a:spLocks noChangeShapeType="1"/>
            </p:cNvSpPr>
            <p:nvPr/>
          </p:nvSpPr>
          <p:spPr bwMode="auto">
            <a:xfrm flipV="1">
              <a:off x="4836" y="2423"/>
              <a:ext cx="0" cy="781"/>
            </a:xfrm>
            <a:prstGeom prst="line">
              <a:avLst/>
            </a:prstGeom>
            <a:noFill/>
            <a:ln w="12700">
              <a:solidFill>
                <a:schemeClr val="tx1"/>
              </a:solidFill>
              <a:prstDash val="lgDash"/>
              <a:round/>
              <a:headEnd/>
              <a:tailEnd/>
            </a:ln>
          </p:spPr>
          <p:txBody>
            <a:bodyPr/>
            <a:lstStyle/>
            <a:p>
              <a:endParaRPr lang="zh-CN" altLang="en-US"/>
            </a:p>
          </p:txBody>
        </p:sp>
        <p:sp>
          <p:nvSpPr>
            <p:cNvPr id="85050" name="Rectangle 263"/>
            <p:cNvSpPr>
              <a:spLocks noChangeArrowheads="1"/>
            </p:cNvSpPr>
            <p:nvPr/>
          </p:nvSpPr>
          <p:spPr bwMode="auto">
            <a:xfrm>
              <a:off x="4777" y="26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07" name="Object 264"/>
            <p:cNvGraphicFramePr>
              <a:graphicFrameLocks noChangeAspect="1"/>
            </p:cNvGraphicFramePr>
            <p:nvPr/>
          </p:nvGraphicFramePr>
          <p:xfrm>
            <a:off x="4887" y="2693"/>
            <a:ext cx="201" cy="253"/>
          </p:xfrm>
          <a:graphic>
            <a:graphicData uri="http://schemas.openxmlformats.org/presentationml/2006/ole">
              <p:oleObj spid="_x0000_s583700" name="公式" r:id="rId21" imgW="177646" imgH="228402" progId="Equation.3">
                <p:embed/>
              </p:oleObj>
            </a:graphicData>
          </a:graphic>
        </p:graphicFrame>
        <p:sp>
          <p:nvSpPr>
            <p:cNvPr id="85051" name="Oval 268"/>
            <p:cNvSpPr>
              <a:spLocks noChangeArrowheads="1"/>
            </p:cNvSpPr>
            <p:nvPr/>
          </p:nvSpPr>
          <p:spPr bwMode="auto">
            <a:xfrm>
              <a:off x="4802"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52" name="Line 288"/>
            <p:cNvSpPr>
              <a:spLocks noChangeShapeType="1"/>
            </p:cNvSpPr>
            <p:nvPr/>
          </p:nvSpPr>
          <p:spPr bwMode="auto">
            <a:xfrm>
              <a:off x="4404" y="3209"/>
              <a:ext cx="432" cy="0"/>
            </a:xfrm>
            <a:prstGeom prst="line">
              <a:avLst/>
            </a:prstGeom>
            <a:noFill/>
            <a:ln w="12700">
              <a:solidFill>
                <a:schemeClr val="tx1"/>
              </a:solidFill>
              <a:prstDash val="lgDash"/>
              <a:round/>
              <a:headEnd/>
              <a:tailEnd/>
            </a:ln>
          </p:spPr>
          <p:txBody>
            <a:bodyPr/>
            <a:lstStyle/>
            <a:p>
              <a:endParaRPr lang="zh-CN" altLang="en-US"/>
            </a:p>
          </p:txBody>
        </p:sp>
      </p:grpSp>
      <p:grpSp>
        <p:nvGrpSpPr>
          <p:cNvPr id="11" name="Group 290"/>
          <p:cNvGrpSpPr>
            <a:grpSpLocks/>
          </p:cNvGrpSpPr>
          <p:nvPr/>
        </p:nvGrpSpPr>
        <p:grpSpPr bwMode="auto">
          <a:xfrm>
            <a:off x="7073900" y="2952750"/>
            <a:ext cx="422275" cy="927100"/>
            <a:chOff x="1686" y="1703"/>
            <a:chExt cx="266" cy="584"/>
          </a:xfrm>
        </p:grpSpPr>
        <p:sp>
          <p:nvSpPr>
            <p:cNvPr id="85047" name="Line 291"/>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5048" name="Line 292"/>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85006" name="Object 293"/>
            <p:cNvGraphicFramePr>
              <a:graphicFrameLocks noChangeAspect="1"/>
            </p:cNvGraphicFramePr>
            <p:nvPr/>
          </p:nvGraphicFramePr>
          <p:xfrm>
            <a:off x="1723" y="2016"/>
            <a:ext cx="229" cy="253"/>
          </p:xfrm>
          <a:graphic>
            <a:graphicData uri="http://schemas.openxmlformats.org/presentationml/2006/ole">
              <p:oleObj spid="_x0000_s583701" name="公式" r:id="rId22" imgW="203112" imgH="228501" progId="Equation.3">
                <p:embed/>
              </p:oleObj>
            </a:graphicData>
          </a:graphic>
        </p:graphicFrame>
      </p:grpSp>
      <p:grpSp>
        <p:nvGrpSpPr>
          <p:cNvPr id="12" name="Group 300"/>
          <p:cNvGrpSpPr>
            <a:grpSpLocks/>
          </p:cNvGrpSpPr>
          <p:nvPr/>
        </p:nvGrpSpPr>
        <p:grpSpPr bwMode="auto">
          <a:xfrm>
            <a:off x="4149725" y="3436938"/>
            <a:ext cx="927100" cy="522287"/>
            <a:chOff x="2677" y="3964"/>
            <a:chExt cx="584" cy="329"/>
          </a:xfrm>
        </p:grpSpPr>
        <p:sp>
          <p:nvSpPr>
            <p:cNvPr id="85046" name="AutoShape 295"/>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85005" name="Object 299"/>
            <p:cNvGraphicFramePr>
              <a:graphicFrameLocks noChangeAspect="1"/>
            </p:cNvGraphicFramePr>
            <p:nvPr/>
          </p:nvGraphicFramePr>
          <p:xfrm>
            <a:off x="2880" y="4040"/>
            <a:ext cx="229" cy="253"/>
          </p:xfrm>
          <a:graphic>
            <a:graphicData uri="http://schemas.openxmlformats.org/presentationml/2006/ole">
              <p:oleObj spid="_x0000_s583702" name="公式" r:id="rId23" imgW="203112" imgH="228501" progId="Equation.3">
                <p:embed/>
              </p:oleObj>
            </a:graphicData>
          </a:graphic>
        </p:graphicFrame>
      </p:grpSp>
      <p:sp>
        <p:nvSpPr>
          <p:cNvPr id="277810" name="Text Box 306"/>
          <p:cNvSpPr txBox="1">
            <a:spLocks noChangeArrowheads="1"/>
          </p:cNvSpPr>
          <p:nvPr/>
        </p:nvSpPr>
        <p:spPr bwMode="auto">
          <a:xfrm>
            <a:off x="5643563" y="5572125"/>
            <a:ext cx="2540000" cy="3714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a:t>数值很大。</a:t>
            </a:r>
          </a:p>
        </p:txBody>
      </p:sp>
      <p:graphicFrame>
        <p:nvGraphicFramePr>
          <p:cNvPr id="75937" name="Object 161"/>
          <p:cNvGraphicFramePr>
            <a:graphicFrameLocks noChangeAspect="1"/>
          </p:cNvGraphicFramePr>
          <p:nvPr/>
        </p:nvGraphicFramePr>
        <p:xfrm>
          <a:off x="214282" y="1285860"/>
          <a:ext cx="3603625" cy="544513"/>
        </p:xfrm>
        <a:graphic>
          <a:graphicData uri="http://schemas.openxmlformats.org/presentationml/2006/ole">
            <p:oleObj spid="_x0000_s583703" name="Equation" r:id="rId24" imgW="1612900" imgH="228600" progId="Equation.DSMT4">
              <p:embed/>
            </p:oleObj>
          </a:graphicData>
        </a:graphic>
      </p:graphicFrame>
      <p:graphicFrame>
        <p:nvGraphicFramePr>
          <p:cNvPr id="75938" name="Object 162"/>
          <p:cNvGraphicFramePr>
            <a:graphicFrameLocks noChangeAspect="1"/>
          </p:cNvGraphicFramePr>
          <p:nvPr/>
        </p:nvGraphicFramePr>
        <p:xfrm>
          <a:off x="285720" y="3286124"/>
          <a:ext cx="3409950" cy="431800"/>
        </p:xfrm>
        <a:graphic>
          <a:graphicData uri="http://schemas.openxmlformats.org/presentationml/2006/ole">
            <p:oleObj spid="_x0000_s583704" name="Equation" r:id="rId25" imgW="1676400" imgH="228600" progId="Equation.DSMT4">
              <p:embed/>
            </p:oleObj>
          </a:graphicData>
        </a:graphic>
      </p:graphicFrame>
      <p:graphicFrame>
        <p:nvGraphicFramePr>
          <p:cNvPr id="75942" name="Object 166"/>
          <p:cNvGraphicFramePr>
            <a:graphicFrameLocks noChangeAspect="1"/>
          </p:cNvGraphicFramePr>
          <p:nvPr/>
        </p:nvGraphicFramePr>
        <p:xfrm>
          <a:off x="357158" y="2143116"/>
          <a:ext cx="2657475" cy="931863"/>
        </p:xfrm>
        <a:graphic>
          <a:graphicData uri="http://schemas.openxmlformats.org/presentationml/2006/ole">
            <p:oleObj spid="_x0000_s583705" name="Equation" r:id="rId26" imgW="1231366" imgH="431613" progId="Equation.DSMT4">
              <p:embed/>
            </p:oleObj>
          </a:graphicData>
        </a:graphic>
      </p:graphicFrame>
      <p:graphicFrame>
        <p:nvGraphicFramePr>
          <p:cNvPr id="75943" name="Object 167"/>
          <p:cNvGraphicFramePr>
            <a:graphicFrameLocks noChangeAspect="1"/>
          </p:cNvGraphicFramePr>
          <p:nvPr/>
        </p:nvGraphicFramePr>
        <p:xfrm>
          <a:off x="500034" y="3857628"/>
          <a:ext cx="3216275" cy="879475"/>
        </p:xfrm>
        <a:graphic>
          <a:graphicData uri="http://schemas.openxmlformats.org/presentationml/2006/ole">
            <p:oleObj spid="_x0000_s583706" name="Equation" r:id="rId27" imgW="1765300" imgH="482600" progId="Equation.DSMT4">
              <p:embed/>
            </p:oleObj>
          </a:graphicData>
        </a:graphic>
      </p:graphicFrame>
      <p:graphicFrame>
        <p:nvGraphicFramePr>
          <p:cNvPr id="75944" name="Object 168"/>
          <p:cNvGraphicFramePr>
            <a:graphicFrameLocks noChangeAspect="1"/>
          </p:cNvGraphicFramePr>
          <p:nvPr/>
        </p:nvGraphicFramePr>
        <p:xfrm>
          <a:off x="4492625" y="4684713"/>
          <a:ext cx="4024313" cy="963612"/>
        </p:xfrm>
        <a:graphic>
          <a:graphicData uri="http://schemas.openxmlformats.org/presentationml/2006/ole">
            <p:oleObj spid="_x0000_s583707" name="Equation" r:id="rId28" imgW="1803400" imgH="431800" progId="Equation.DSMT4">
              <p:embed/>
            </p:oleObj>
          </a:graphicData>
        </a:graphic>
      </p:graphicFrame>
      <p:sp>
        <p:nvSpPr>
          <p:cNvPr id="169" name="Oval 304"/>
          <p:cNvSpPr>
            <a:spLocks noChangeArrowheads="1"/>
          </p:cNvSpPr>
          <p:nvPr/>
        </p:nvSpPr>
        <p:spPr bwMode="auto">
          <a:xfrm>
            <a:off x="4403725" y="4921250"/>
            <a:ext cx="606425" cy="522288"/>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170" name="Line 305"/>
          <p:cNvSpPr>
            <a:spLocks noChangeShapeType="1"/>
          </p:cNvSpPr>
          <p:nvPr/>
        </p:nvSpPr>
        <p:spPr bwMode="auto">
          <a:xfrm>
            <a:off x="4889500" y="5200650"/>
            <a:ext cx="754063" cy="490538"/>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75945" name="Object 169"/>
          <p:cNvGraphicFramePr>
            <a:graphicFrameLocks noChangeAspect="1"/>
          </p:cNvGraphicFramePr>
          <p:nvPr/>
        </p:nvGraphicFramePr>
        <p:xfrm>
          <a:off x="2857488" y="5857892"/>
          <a:ext cx="1500187" cy="427037"/>
        </p:xfrm>
        <a:graphic>
          <a:graphicData uri="http://schemas.openxmlformats.org/presentationml/2006/ole">
            <p:oleObj spid="_x0000_s583708" name="Equation" r:id="rId29" imgW="825500" imgH="228600" progId="Equation.DSMT4">
              <p:embed/>
            </p:oleObj>
          </a:graphicData>
        </a:graphic>
      </p:graphicFrame>
      <p:graphicFrame>
        <p:nvGraphicFramePr>
          <p:cNvPr id="75946" name="Object 170"/>
          <p:cNvGraphicFramePr>
            <a:graphicFrameLocks noChangeAspect="1"/>
          </p:cNvGraphicFramePr>
          <p:nvPr/>
        </p:nvGraphicFramePr>
        <p:xfrm>
          <a:off x="4475150" y="5857892"/>
          <a:ext cx="674688" cy="466725"/>
        </p:xfrm>
        <a:graphic>
          <a:graphicData uri="http://schemas.openxmlformats.org/presentationml/2006/ole">
            <p:oleObj spid="_x0000_s583709" name="Equation" r:id="rId30" imgW="330200" imgH="228600" progId="Equation.DSMT4">
              <p:embed/>
            </p:oleObj>
          </a:graphicData>
        </a:graphic>
      </p:graphicFrame>
      <p:sp>
        <p:nvSpPr>
          <p:cNvPr id="173" name="Text Box 6"/>
          <p:cNvSpPr txBox="1">
            <a:spLocks noChangeArrowheads="1"/>
          </p:cNvSpPr>
          <p:nvPr/>
        </p:nvSpPr>
        <p:spPr bwMode="auto">
          <a:xfrm>
            <a:off x="4572000" y="4222750"/>
            <a:ext cx="2341563" cy="525463"/>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(r</a:t>
            </a:r>
            <a:r>
              <a:rPr lang="en-US" altLang="zh-CN" sz="2800" baseline="-25000"/>
              <a:t>ce</a:t>
            </a:r>
            <a:r>
              <a:rPr lang="zh-CN" altLang="en-US" sz="2800"/>
              <a:t>＞＞</a:t>
            </a:r>
            <a:r>
              <a:rPr lang="en-US" altLang="zh-CN" sz="2800"/>
              <a:t>R</a:t>
            </a:r>
            <a:r>
              <a:rPr lang="en-US" altLang="zh-CN" sz="2800" baseline="-25000"/>
              <a:t>e</a:t>
            </a:r>
            <a:r>
              <a:rPr lang="en-US" altLang="zh-CN" sz="2800"/>
              <a:t>)</a:t>
            </a:r>
          </a:p>
        </p:txBody>
      </p:sp>
      <p:grpSp>
        <p:nvGrpSpPr>
          <p:cNvPr id="13" name="Group 73"/>
          <p:cNvGrpSpPr>
            <a:grpSpLocks/>
          </p:cNvGrpSpPr>
          <p:nvPr/>
        </p:nvGrpSpPr>
        <p:grpSpPr bwMode="auto">
          <a:xfrm>
            <a:off x="5564188" y="2198688"/>
            <a:ext cx="503237" cy="673100"/>
            <a:chOff x="3606" y="1162"/>
            <a:chExt cx="317" cy="424"/>
          </a:xfrm>
        </p:grpSpPr>
        <p:sp>
          <p:nvSpPr>
            <p:cNvPr id="175" name="AutoShape 67"/>
            <p:cNvSpPr>
              <a:spLocks noChangeArrowheads="1"/>
            </p:cNvSpPr>
            <p:nvPr/>
          </p:nvSpPr>
          <p:spPr bwMode="auto">
            <a:xfrm rot="10459428">
              <a:off x="3606" y="1162"/>
              <a:ext cx="295" cy="424"/>
            </a:xfrm>
            <a:custGeom>
              <a:avLst/>
              <a:gdLst>
                <a:gd name="G0" fmla="+- 1510060 0 0"/>
                <a:gd name="G1" fmla="+- 8277065 0 0"/>
                <a:gd name="G2" fmla="+- 1510060 0 8277065"/>
                <a:gd name="G3" fmla="+- 10800 0 0"/>
                <a:gd name="G4" fmla="+- 0 0 1510060"/>
                <a:gd name="T0" fmla="*/ 360 256 1"/>
                <a:gd name="T1" fmla="*/ 0 256 1"/>
                <a:gd name="G5" fmla="+- G2 T0 T1"/>
                <a:gd name="G6" fmla="?: G2 G2 G5"/>
                <a:gd name="G7" fmla="+- 0 0 G6"/>
                <a:gd name="G8" fmla="+- 9110 0 0"/>
                <a:gd name="G9" fmla="+- 0 0 8277065"/>
                <a:gd name="G10" fmla="+- 9110 0 2700"/>
                <a:gd name="G11" fmla="cos G10 1510060"/>
                <a:gd name="G12" fmla="sin G10 1510060"/>
                <a:gd name="G13" fmla="cos 13500 1510060"/>
                <a:gd name="G14" fmla="sin 13500 1510060"/>
                <a:gd name="G15" fmla="+- G11 10800 0"/>
                <a:gd name="G16" fmla="+- G12 10800 0"/>
                <a:gd name="G17" fmla="+- G13 10800 0"/>
                <a:gd name="G18" fmla="+- G14 10800 0"/>
                <a:gd name="G19" fmla="*/ 9110 1 2"/>
                <a:gd name="G20" fmla="+- G19 5400 0"/>
                <a:gd name="G21" fmla="cos G20 1510060"/>
                <a:gd name="G22" fmla="sin G20 1510060"/>
                <a:gd name="G23" fmla="+- G21 10800 0"/>
                <a:gd name="G24" fmla="+- G12 G23 G22"/>
                <a:gd name="G25" fmla="+- G22 G23 G11"/>
                <a:gd name="G26" fmla="cos 10800 1510060"/>
                <a:gd name="G27" fmla="sin 10800 1510060"/>
                <a:gd name="G28" fmla="cos 9110 1510060"/>
                <a:gd name="G29" fmla="sin 9110 1510060"/>
                <a:gd name="G30" fmla="+- G26 10800 0"/>
                <a:gd name="G31" fmla="+- G27 10800 0"/>
                <a:gd name="G32" fmla="+- G28 10800 0"/>
                <a:gd name="G33" fmla="+- G29 10800 0"/>
                <a:gd name="G34" fmla="+- G19 5400 0"/>
                <a:gd name="G35" fmla="cos G34 8277065"/>
                <a:gd name="G36" fmla="sin G34 8277065"/>
                <a:gd name="G37" fmla="+/ 8277065 1510060 2"/>
                <a:gd name="T2" fmla="*/ 180 256 1"/>
                <a:gd name="T3" fmla="*/ 0 256 1"/>
                <a:gd name="G38" fmla="+- G37 T2 T3"/>
                <a:gd name="G39" fmla="?: G2 G37 G38"/>
                <a:gd name="G40" fmla="cos 10800 G39"/>
                <a:gd name="G41" fmla="sin 10800 G39"/>
                <a:gd name="G42" fmla="cos 9110 G39"/>
                <a:gd name="G43" fmla="sin 9110 G39"/>
                <a:gd name="G44" fmla="+- G40 10800 0"/>
                <a:gd name="G45" fmla="+- G41 10800 0"/>
                <a:gd name="G46" fmla="+- G42 10800 0"/>
                <a:gd name="G47" fmla="+- G43 10800 0"/>
                <a:gd name="G48" fmla="+- G35 10800 0"/>
                <a:gd name="G49" fmla="+- G36 10800 0"/>
                <a:gd name="T4" fmla="*/ 7944 w 21600"/>
                <a:gd name="T5" fmla="*/ 384 h 21600"/>
                <a:gd name="T6" fmla="*/ 4906 w 21600"/>
                <a:gd name="T7" fmla="*/ 18823 h 21600"/>
                <a:gd name="T8" fmla="*/ 8391 w 21600"/>
                <a:gd name="T9" fmla="*/ 2014 h 21600"/>
                <a:gd name="T10" fmla="*/ 23222 w 21600"/>
                <a:gd name="T11" fmla="*/ 16083 h 21600"/>
                <a:gd name="T12" fmla="*/ 18572 w 21600"/>
                <a:gd name="T13" fmla="*/ 17958 h 21600"/>
                <a:gd name="T14" fmla="*/ 16698 w 21600"/>
                <a:gd name="T15" fmla="*/ 1330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183" y="14365"/>
                  </a:moveTo>
                  <a:cubicBezTo>
                    <a:pt x="19662" y="13238"/>
                    <a:pt x="19910" y="12025"/>
                    <a:pt x="19910" y="10800"/>
                  </a:cubicBezTo>
                  <a:cubicBezTo>
                    <a:pt x="19910" y="5768"/>
                    <a:pt x="15831" y="1690"/>
                    <a:pt x="10800" y="1690"/>
                  </a:cubicBezTo>
                  <a:cubicBezTo>
                    <a:pt x="5768" y="1690"/>
                    <a:pt x="1690" y="5768"/>
                    <a:pt x="1690" y="10800"/>
                  </a:cubicBezTo>
                  <a:cubicBezTo>
                    <a:pt x="1689" y="13699"/>
                    <a:pt x="3070" y="16425"/>
                    <a:pt x="5407" y="18142"/>
                  </a:cubicBezTo>
                  <a:lnTo>
                    <a:pt x="4406" y="19504"/>
                  </a:lnTo>
                  <a:cubicBezTo>
                    <a:pt x="1636" y="17469"/>
                    <a:pt x="0" y="14237"/>
                    <a:pt x="0" y="10800"/>
                  </a:cubicBezTo>
                  <a:cubicBezTo>
                    <a:pt x="0" y="4835"/>
                    <a:pt x="4835" y="0"/>
                    <a:pt x="10800" y="0"/>
                  </a:cubicBezTo>
                  <a:cubicBezTo>
                    <a:pt x="16764" y="0"/>
                    <a:pt x="21600" y="4835"/>
                    <a:pt x="21600" y="10800"/>
                  </a:cubicBezTo>
                  <a:cubicBezTo>
                    <a:pt x="21600" y="12252"/>
                    <a:pt x="21306" y="13690"/>
                    <a:pt x="20738" y="15027"/>
                  </a:cubicBezTo>
                  <a:lnTo>
                    <a:pt x="23222" y="16083"/>
                  </a:lnTo>
                  <a:lnTo>
                    <a:pt x="18572" y="17958"/>
                  </a:lnTo>
                  <a:lnTo>
                    <a:pt x="16698" y="13308"/>
                  </a:lnTo>
                  <a:lnTo>
                    <a:pt x="19183" y="14365"/>
                  </a:lnTo>
                  <a:close/>
                </a:path>
              </a:pathLst>
            </a:custGeom>
            <a:solidFill>
              <a:srgbClr val="A3B2C1"/>
            </a:solidFill>
            <a:ln w="9525">
              <a:solidFill>
                <a:srgbClr val="000000"/>
              </a:solidFill>
              <a:miter lim="800000"/>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85045" name="Text Box 4"/>
            <p:cNvSpPr txBox="1">
              <a:spLocks noChangeArrowheads="1"/>
            </p:cNvSpPr>
            <p:nvPr/>
          </p:nvSpPr>
          <p:spPr bwMode="auto">
            <a:xfrm>
              <a:off x="3662" y="1252"/>
              <a:ext cx="261" cy="250"/>
            </a:xfrm>
            <a:prstGeom prst="rect">
              <a:avLst/>
            </a:prstGeom>
            <a:noFill/>
            <a:ln w="9525">
              <a:noFill/>
              <a:miter lim="800000"/>
              <a:headEnd/>
              <a:tailEnd/>
            </a:ln>
          </p:spPr>
          <p:txBody>
            <a:bodyPr>
              <a:spAutoFit/>
            </a:bodyPr>
            <a:lstStyle/>
            <a:p>
              <a:pPr>
                <a:spcBef>
                  <a:spcPct val="50000"/>
                </a:spcBef>
              </a:pPr>
              <a:r>
                <a:rPr kumimoji="1" lang="en-US" altLang="zh-CN" sz="2000">
                  <a:solidFill>
                    <a:srgbClr val="000000"/>
                  </a:solidFill>
                  <a:latin typeface="Times New Roman" pitchFamily="18" charset="0"/>
                  <a:ea typeface="楷体_GB2312" pitchFamily="49" charset="-122"/>
                </a:rPr>
                <a:t>1</a:t>
              </a:r>
            </a:p>
          </p:txBody>
        </p:sp>
      </p:grpSp>
      <p:grpSp>
        <p:nvGrpSpPr>
          <p:cNvPr id="14" name="Group 72"/>
          <p:cNvGrpSpPr>
            <a:grpSpLocks/>
          </p:cNvGrpSpPr>
          <p:nvPr/>
        </p:nvGrpSpPr>
        <p:grpSpPr bwMode="auto">
          <a:xfrm>
            <a:off x="7389813" y="2357438"/>
            <a:ext cx="468312" cy="673100"/>
            <a:chOff x="4377" y="1162"/>
            <a:chExt cx="295" cy="424"/>
          </a:xfrm>
        </p:grpSpPr>
        <p:sp>
          <p:nvSpPr>
            <p:cNvPr id="178" name="AutoShape 68"/>
            <p:cNvSpPr>
              <a:spLocks noChangeArrowheads="1"/>
            </p:cNvSpPr>
            <p:nvPr/>
          </p:nvSpPr>
          <p:spPr bwMode="auto">
            <a:xfrm rot="10459428">
              <a:off x="4377" y="1162"/>
              <a:ext cx="295" cy="424"/>
            </a:xfrm>
            <a:custGeom>
              <a:avLst/>
              <a:gdLst>
                <a:gd name="G0" fmla="+- 1510060 0 0"/>
                <a:gd name="G1" fmla="+- 8277065 0 0"/>
                <a:gd name="G2" fmla="+- 1510060 0 8277065"/>
                <a:gd name="G3" fmla="+- 10800 0 0"/>
                <a:gd name="G4" fmla="+- 0 0 1510060"/>
                <a:gd name="T0" fmla="*/ 360 256 1"/>
                <a:gd name="T1" fmla="*/ 0 256 1"/>
                <a:gd name="G5" fmla="+- G2 T0 T1"/>
                <a:gd name="G6" fmla="?: G2 G2 G5"/>
                <a:gd name="G7" fmla="+- 0 0 G6"/>
                <a:gd name="G8" fmla="+- 9110 0 0"/>
                <a:gd name="G9" fmla="+- 0 0 8277065"/>
                <a:gd name="G10" fmla="+- 9110 0 2700"/>
                <a:gd name="G11" fmla="cos G10 1510060"/>
                <a:gd name="G12" fmla="sin G10 1510060"/>
                <a:gd name="G13" fmla="cos 13500 1510060"/>
                <a:gd name="G14" fmla="sin 13500 1510060"/>
                <a:gd name="G15" fmla="+- G11 10800 0"/>
                <a:gd name="G16" fmla="+- G12 10800 0"/>
                <a:gd name="G17" fmla="+- G13 10800 0"/>
                <a:gd name="G18" fmla="+- G14 10800 0"/>
                <a:gd name="G19" fmla="*/ 9110 1 2"/>
                <a:gd name="G20" fmla="+- G19 5400 0"/>
                <a:gd name="G21" fmla="cos G20 1510060"/>
                <a:gd name="G22" fmla="sin G20 1510060"/>
                <a:gd name="G23" fmla="+- G21 10800 0"/>
                <a:gd name="G24" fmla="+- G12 G23 G22"/>
                <a:gd name="G25" fmla="+- G22 G23 G11"/>
                <a:gd name="G26" fmla="cos 10800 1510060"/>
                <a:gd name="G27" fmla="sin 10800 1510060"/>
                <a:gd name="G28" fmla="cos 9110 1510060"/>
                <a:gd name="G29" fmla="sin 9110 1510060"/>
                <a:gd name="G30" fmla="+- G26 10800 0"/>
                <a:gd name="G31" fmla="+- G27 10800 0"/>
                <a:gd name="G32" fmla="+- G28 10800 0"/>
                <a:gd name="G33" fmla="+- G29 10800 0"/>
                <a:gd name="G34" fmla="+- G19 5400 0"/>
                <a:gd name="G35" fmla="cos G34 8277065"/>
                <a:gd name="G36" fmla="sin G34 8277065"/>
                <a:gd name="G37" fmla="+/ 8277065 1510060 2"/>
                <a:gd name="T2" fmla="*/ 180 256 1"/>
                <a:gd name="T3" fmla="*/ 0 256 1"/>
                <a:gd name="G38" fmla="+- G37 T2 T3"/>
                <a:gd name="G39" fmla="?: G2 G37 G38"/>
                <a:gd name="G40" fmla="cos 10800 G39"/>
                <a:gd name="G41" fmla="sin 10800 G39"/>
                <a:gd name="G42" fmla="cos 9110 G39"/>
                <a:gd name="G43" fmla="sin 9110 G39"/>
                <a:gd name="G44" fmla="+- G40 10800 0"/>
                <a:gd name="G45" fmla="+- G41 10800 0"/>
                <a:gd name="G46" fmla="+- G42 10800 0"/>
                <a:gd name="G47" fmla="+- G43 10800 0"/>
                <a:gd name="G48" fmla="+- G35 10800 0"/>
                <a:gd name="G49" fmla="+- G36 10800 0"/>
                <a:gd name="T4" fmla="*/ 7944 w 21600"/>
                <a:gd name="T5" fmla="*/ 384 h 21600"/>
                <a:gd name="T6" fmla="*/ 4906 w 21600"/>
                <a:gd name="T7" fmla="*/ 18823 h 21600"/>
                <a:gd name="T8" fmla="*/ 8391 w 21600"/>
                <a:gd name="T9" fmla="*/ 2014 h 21600"/>
                <a:gd name="T10" fmla="*/ 23222 w 21600"/>
                <a:gd name="T11" fmla="*/ 16083 h 21600"/>
                <a:gd name="T12" fmla="*/ 18572 w 21600"/>
                <a:gd name="T13" fmla="*/ 17958 h 21600"/>
                <a:gd name="T14" fmla="*/ 16698 w 21600"/>
                <a:gd name="T15" fmla="*/ 1330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183" y="14365"/>
                  </a:moveTo>
                  <a:cubicBezTo>
                    <a:pt x="19662" y="13238"/>
                    <a:pt x="19910" y="12025"/>
                    <a:pt x="19910" y="10800"/>
                  </a:cubicBezTo>
                  <a:cubicBezTo>
                    <a:pt x="19910" y="5768"/>
                    <a:pt x="15831" y="1690"/>
                    <a:pt x="10800" y="1690"/>
                  </a:cubicBezTo>
                  <a:cubicBezTo>
                    <a:pt x="5768" y="1690"/>
                    <a:pt x="1690" y="5768"/>
                    <a:pt x="1690" y="10800"/>
                  </a:cubicBezTo>
                  <a:cubicBezTo>
                    <a:pt x="1689" y="13699"/>
                    <a:pt x="3070" y="16425"/>
                    <a:pt x="5407" y="18142"/>
                  </a:cubicBezTo>
                  <a:lnTo>
                    <a:pt x="4406" y="19504"/>
                  </a:lnTo>
                  <a:cubicBezTo>
                    <a:pt x="1636" y="17469"/>
                    <a:pt x="0" y="14237"/>
                    <a:pt x="0" y="10800"/>
                  </a:cubicBezTo>
                  <a:cubicBezTo>
                    <a:pt x="0" y="4835"/>
                    <a:pt x="4835" y="0"/>
                    <a:pt x="10800" y="0"/>
                  </a:cubicBezTo>
                  <a:cubicBezTo>
                    <a:pt x="16764" y="0"/>
                    <a:pt x="21600" y="4835"/>
                    <a:pt x="21600" y="10800"/>
                  </a:cubicBezTo>
                  <a:cubicBezTo>
                    <a:pt x="21600" y="12252"/>
                    <a:pt x="21306" y="13690"/>
                    <a:pt x="20738" y="15027"/>
                  </a:cubicBezTo>
                  <a:lnTo>
                    <a:pt x="23222" y="16083"/>
                  </a:lnTo>
                  <a:lnTo>
                    <a:pt x="18572" y="17958"/>
                  </a:lnTo>
                  <a:lnTo>
                    <a:pt x="16698" y="13308"/>
                  </a:lnTo>
                  <a:lnTo>
                    <a:pt x="19183" y="14365"/>
                  </a:lnTo>
                  <a:close/>
                </a:path>
              </a:pathLst>
            </a:custGeom>
            <a:solidFill>
              <a:srgbClr val="A3B2C1"/>
            </a:solidFill>
            <a:ln w="9525">
              <a:solidFill>
                <a:srgbClr val="000000"/>
              </a:solidFill>
              <a:miter lim="800000"/>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85043" name="Text Box 71"/>
            <p:cNvSpPr txBox="1">
              <a:spLocks noChangeArrowheads="1"/>
            </p:cNvSpPr>
            <p:nvPr/>
          </p:nvSpPr>
          <p:spPr bwMode="auto">
            <a:xfrm>
              <a:off x="4411" y="1252"/>
              <a:ext cx="261" cy="250"/>
            </a:xfrm>
            <a:prstGeom prst="rect">
              <a:avLst/>
            </a:prstGeom>
            <a:noFill/>
            <a:ln w="9525">
              <a:noFill/>
              <a:miter lim="800000"/>
              <a:headEnd/>
              <a:tailEnd/>
            </a:ln>
          </p:spPr>
          <p:txBody>
            <a:bodyPr>
              <a:spAutoFit/>
            </a:bodyPr>
            <a:lstStyle/>
            <a:p>
              <a:pPr>
                <a:spcBef>
                  <a:spcPct val="50000"/>
                </a:spcBef>
              </a:pPr>
              <a:r>
                <a:rPr kumimoji="1" lang="en-US" altLang="zh-CN" sz="2000">
                  <a:solidFill>
                    <a:srgbClr val="000000"/>
                  </a:solidFill>
                  <a:latin typeface="Times New Roman" pitchFamily="18" charset="0"/>
                  <a:ea typeface="楷体_GB2312" pitchFamily="49" charset="-122"/>
                </a:rPr>
                <a:t>2</a:t>
              </a:r>
            </a:p>
          </p:txBody>
        </p:sp>
      </p:grpSp>
      <p:graphicFrame>
        <p:nvGraphicFramePr>
          <p:cNvPr id="3" name="Object 167"/>
          <p:cNvGraphicFramePr>
            <a:graphicFrameLocks noChangeAspect="1"/>
          </p:cNvGraphicFramePr>
          <p:nvPr/>
        </p:nvGraphicFramePr>
        <p:xfrm>
          <a:off x="714348" y="4857760"/>
          <a:ext cx="2592387" cy="879475"/>
        </p:xfrm>
        <a:graphic>
          <a:graphicData uri="http://schemas.openxmlformats.org/presentationml/2006/ole">
            <p:oleObj spid="_x0000_s583710" name="Equation" r:id="rId31" imgW="1422400" imgH="482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77734"/>
                                        </p:tgtEl>
                                        <p:attrNameLst>
                                          <p:attrName>style.visibility</p:attrName>
                                        </p:attrNameLst>
                                      </p:cBhvr>
                                      <p:to>
                                        <p:strVal val="visible"/>
                                      </p:to>
                                    </p:set>
                                    <p:animEffect transition="in" filter="blinds(horizontal)">
                                      <p:cBhvr>
                                        <p:cTn id="17" dur="500"/>
                                        <p:tgtEl>
                                          <p:spTgt spid="2777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4"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4)">
                                      <p:cBhvr>
                                        <p:cTn id="37" dur="500"/>
                                        <p:tgtEl>
                                          <p:spTgt spid="13"/>
                                        </p:tgtEl>
                                      </p:cBhvr>
                                    </p:animEffect>
                                  </p:childTnLst>
                                </p:cTn>
                              </p:par>
                              <p:par>
                                <p:cTn id="38" presetID="21"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4)">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42" fill="hold" nodeType="clickEffect">
                                  <p:stCondLst>
                                    <p:cond delay="0"/>
                                  </p:stCondLst>
                                  <p:childTnLst>
                                    <p:set>
                                      <p:cBhvr>
                                        <p:cTn id="44" dur="1" fill="hold">
                                          <p:stCondLst>
                                            <p:cond delay="0"/>
                                          </p:stCondLst>
                                        </p:cTn>
                                        <p:tgtEl>
                                          <p:spTgt spid="75937"/>
                                        </p:tgtEl>
                                        <p:attrNameLst>
                                          <p:attrName>style.visibility</p:attrName>
                                        </p:attrNameLst>
                                      </p:cBhvr>
                                      <p:to>
                                        <p:strVal val="visible"/>
                                      </p:to>
                                    </p:set>
                                    <p:animEffect transition="in" filter="barn(outHorizontal)">
                                      <p:cBhvr>
                                        <p:cTn id="45" dur="500"/>
                                        <p:tgtEl>
                                          <p:spTgt spid="75937"/>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75942"/>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6" presetClass="entr" presetSubtype="37" fill="hold" nodeType="clickEffect">
                                  <p:stCondLst>
                                    <p:cond delay="0"/>
                                  </p:stCondLst>
                                  <p:childTnLst>
                                    <p:set>
                                      <p:cBhvr>
                                        <p:cTn id="53" dur="1" fill="hold">
                                          <p:stCondLst>
                                            <p:cond delay="0"/>
                                          </p:stCondLst>
                                        </p:cTn>
                                        <p:tgtEl>
                                          <p:spTgt spid="75938"/>
                                        </p:tgtEl>
                                        <p:attrNameLst>
                                          <p:attrName>style.visibility</p:attrName>
                                        </p:attrNameLst>
                                      </p:cBhvr>
                                      <p:to>
                                        <p:strVal val="visible"/>
                                      </p:to>
                                    </p:set>
                                    <p:animEffect transition="in" filter="barn(outVertical)">
                                      <p:cBhvr>
                                        <p:cTn id="54" dur="500"/>
                                        <p:tgtEl>
                                          <p:spTgt spid="75938"/>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59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6" presetClass="entr" presetSubtype="26" fill="hold" grpId="0" nodeType="clickEffect">
                                  <p:stCondLst>
                                    <p:cond delay="0"/>
                                  </p:stCondLst>
                                  <p:childTnLst>
                                    <p:set>
                                      <p:cBhvr>
                                        <p:cTn id="62" dur="1" fill="hold">
                                          <p:stCondLst>
                                            <p:cond delay="0"/>
                                          </p:stCondLst>
                                        </p:cTn>
                                        <p:tgtEl>
                                          <p:spTgt spid="173"/>
                                        </p:tgtEl>
                                        <p:attrNameLst>
                                          <p:attrName>style.visibility</p:attrName>
                                        </p:attrNameLst>
                                      </p:cBhvr>
                                      <p:to>
                                        <p:strVal val="visible"/>
                                      </p:to>
                                    </p:set>
                                    <p:animEffect transition="in" filter="barn(inHorizontal)">
                                      <p:cBhvr>
                                        <p:cTn id="63" dur="500"/>
                                        <p:tgtEl>
                                          <p:spTgt spid="173"/>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7594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7594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77810"/>
                                        </p:tgtEl>
                                        <p:attrNameLst>
                                          <p:attrName>style.visibility</p:attrName>
                                        </p:attrNameLst>
                                      </p:cBhvr>
                                      <p:to>
                                        <p:strVal val="visible"/>
                                      </p:to>
                                    </p:set>
                                    <p:animEffect transition="in" filter="blinds(horizontal)">
                                      <p:cBhvr>
                                        <p:cTn id="80" dur="500"/>
                                        <p:tgtEl>
                                          <p:spTgt spid="277810"/>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169"/>
                                        </p:tgtEl>
                                        <p:attrNameLst>
                                          <p:attrName>style.visibility</p:attrName>
                                        </p:attrNameLst>
                                      </p:cBhvr>
                                      <p:to>
                                        <p:strVal val="visible"/>
                                      </p:to>
                                    </p:set>
                                    <p:animEffect transition="in" filter="blinds(horizontal)">
                                      <p:cBhvr>
                                        <p:cTn id="85" dur="500"/>
                                        <p:tgtEl>
                                          <p:spTgt spid="169"/>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70"/>
                                        </p:tgtEl>
                                        <p:attrNameLst>
                                          <p:attrName>style.visibility</p:attrName>
                                        </p:attrNameLst>
                                      </p:cBhvr>
                                      <p:to>
                                        <p:strVal val="visible"/>
                                      </p:to>
                                    </p:set>
                                    <p:animEffect transition="in" filter="blinds(horizontal)">
                                      <p:cBhvr>
                                        <p:cTn id="88" dur="500"/>
                                        <p:tgtEl>
                                          <p:spTgt spid="170"/>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5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734" grpId="0" animBg="1"/>
      <p:bldP spid="277810" grpId="0" animBg="1"/>
      <p:bldP spid="169" grpId="0" animBg="1"/>
      <p:bldP spid="170" grpId="0" animBg="1"/>
      <p:bldP spid="173" grpId="0"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762500" y="989013"/>
            <a:ext cx="2743200" cy="52546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a:solidFill>
                  <a:srgbClr val="000099"/>
                </a:solidFill>
                <a:effectLst>
                  <a:outerShdw blurRad="38100" dist="38100" dir="2700000" algn="tl">
                    <a:srgbClr val="C0C0C0"/>
                  </a:outerShdw>
                </a:effectLst>
                <a:latin typeface="宋体" pitchFamily="2" charset="-122"/>
              </a:rPr>
              <a:t>无旁路电容</a:t>
            </a:r>
            <a:r>
              <a:rPr lang="en-US" altLang="zh-CN" sz="2800" i="1" dirty="0" err="1">
                <a:solidFill>
                  <a:srgbClr val="000099"/>
                </a:solidFill>
                <a:effectLst>
                  <a:outerShdw blurRad="38100" dist="38100" dir="2700000" algn="tl">
                    <a:srgbClr val="C0C0C0"/>
                  </a:outerShdw>
                </a:effectLst>
                <a:latin typeface="Arial" charset="0"/>
              </a:rPr>
              <a:t>C</a:t>
            </a:r>
            <a:r>
              <a:rPr lang="en-US" altLang="zh-CN" sz="2800" i="1" baseline="-25000" dirty="0" err="1">
                <a:solidFill>
                  <a:srgbClr val="000099"/>
                </a:solidFill>
                <a:effectLst>
                  <a:outerShdw blurRad="38100" dist="38100" dir="2700000" algn="tl">
                    <a:srgbClr val="C0C0C0"/>
                  </a:outerShdw>
                </a:effectLst>
                <a:latin typeface="Arial" charset="0"/>
              </a:rPr>
              <a:t>e</a:t>
            </a:r>
            <a:endParaRPr lang="en-US" altLang="zh-CN" baseline="-25000" dirty="0">
              <a:solidFill>
                <a:srgbClr val="000099"/>
              </a:solidFill>
              <a:effectLst>
                <a:outerShdw blurRad="38100" dist="38100" dir="2700000" algn="tl">
                  <a:srgbClr val="C0C0C0"/>
                </a:outerShdw>
              </a:effectLst>
              <a:latin typeface="宋体" pitchFamily="2" charset="-122"/>
            </a:endParaRPr>
          </a:p>
        </p:txBody>
      </p:sp>
      <p:sp>
        <p:nvSpPr>
          <p:cNvPr id="3" name="Text Box 3"/>
          <p:cNvSpPr txBox="1">
            <a:spLocks noChangeArrowheads="1"/>
          </p:cNvSpPr>
          <p:nvPr/>
        </p:nvSpPr>
        <p:spPr bwMode="auto">
          <a:xfrm>
            <a:off x="495300" y="989013"/>
            <a:ext cx="2743200" cy="52546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a:solidFill>
                  <a:srgbClr val="000099"/>
                </a:solidFill>
                <a:effectLst>
                  <a:outerShdw blurRad="38100" dist="38100" dir="2700000" algn="tl">
                    <a:srgbClr val="C0C0C0"/>
                  </a:outerShdw>
                </a:effectLst>
                <a:latin typeface="宋体" pitchFamily="2" charset="-122"/>
              </a:rPr>
              <a:t>有旁路电容</a:t>
            </a:r>
            <a:r>
              <a:rPr lang="en-US" altLang="zh-CN" sz="2800" i="1" dirty="0" err="1">
                <a:solidFill>
                  <a:srgbClr val="000099"/>
                </a:solidFill>
                <a:effectLst>
                  <a:outerShdw blurRad="38100" dist="38100" dir="2700000" algn="tl">
                    <a:srgbClr val="C0C0C0"/>
                  </a:outerShdw>
                </a:effectLst>
                <a:latin typeface="Arial" charset="0"/>
              </a:rPr>
              <a:t>C</a:t>
            </a:r>
            <a:r>
              <a:rPr lang="en-US" altLang="zh-CN" sz="2800" i="1" baseline="-25000" dirty="0" err="1">
                <a:solidFill>
                  <a:srgbClr val="000099"/>
                </a:solidFill>
                <a:effectLst>
                  <a:outerShdw blurRad="38100" dist="38100" dir="2700000" algn="tl">
                    <a:srgbClr val="C0C0C0"/>
                  </a:outerShdw>
                </a:effectLst>
                <a:latin typeface="Arial" charset="0"/>
              </a:rPr>
              <a:t>e</a:t>
            </a:r>
            <a:endParaRPr lang="en-US" altLang="zh-CN" baseline="-25000" dirty="0">
              <a:solidFill>
                <a:srgbClr val="000099"/>
              </a:solidFill>
              <a:effectLst>
                <a:outerShdw blurRad="38100" dist="38100" dir="2700000" algn="tl">
                  <a:srgbClr val="C0C0C0"/>
                </a:outerShdw>
              </a:effectLst>
              <a:latin typeface="宋体" pitchFamily="2" charset="-122"/>
            </a:endParaRPr>
          </a:p>
        </p:txBody>
      </p:sp>
      <p:graphicFrame>
        <p:nvGraphicFramePr>
          <p:cNvPr id="86018" name="Object 4" descr="40%"/>
          <p:cNvGraphicFramePr>
            <a:graphicFrameLocks noChangeAspect="1"/>
          </p:cNvGraphicFramePr>
          <p:nvPr/>
        </p:nvGraphicFramePr>
        <p:xfrm>
          <a:off x="3808413" y="1598613"/>
          <a:ext cx="3973512" cy="1111250"/>
        </p:xfrm>
        <a:graphic>
          <a:graphicData uri="http://schemas.openxmlformats.org/presentationml/2006/ole">
            <p:oleObj spid="_x0000_s584706" name="Equation" r:id="rId3" imgW="24521040" imgH="7948800" progId="Equation.DSMT4">
              <p:embed/>
            </p:oleObj>
          </a:graphicData>
        </a:graphic>
      </p:graphicFrame>
      <p:sp>
        <p:nvSpPr>
          <p:cNvPr id="5" name="AutoShape 5" descr="25%"/>
          <p:cNvSpPr>
            <a:spLocks noChangeArrowheads="1"/>
          </p:cNvSpPr>
          <p:nvPr/>
        </p:nvSpPr>
        <p:spPr bwMode="auto">
          <a:xfrm>
            <a:off x="5448300" y="2970213"/>
            <a:ext cx="1843088" cy="698500"/>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2800" i="1" dirty="0">
                <a:solidFill>
                  <a:srgbClr val="000099"/>
                </a:solidFill>
                <a:effectLst>
                  <a:outerShdw blurRad="38100" dist="38100" dir="2700000" algn="tl">
                    <a:srgbClr val="C0C0C0"/>
                  </a:outerShdw>
                </a:effectLst>
                <a:latin typeface="Arial" charset="0"/>
              </a:rPr>
              <a:t>A</a:t>
            </a:r>
            <a:r>
              <a:rPr lang="en-US" altLang="zh-CN" sz="2800" i="1" baseline="-25000" dirty="0">
                <a:solidFill>
                  <a:srgbClr val="000099"/>
                </a:solidFill>
                <a:effectLst>
                  <a:outerShdw blurRad="38100" dist="38100" dir="2700000" algn="tl">
                    <a:srgbClr val="C0C0C0"/>
                  </a:outerShdw>
                </a:effectLst>
                <a:latin typeface="Arial" charset="0"/>
              </a:rPr>
              <a:t>v</a:t>
            </a:r>
            <a:r>
              <a:rPr lang="zh-CN" altLang="en-US" sz="2800" dirty="0">
                <a:solidFill>
                  <a:srgbClr val="000099"/>
                </a:solidFill>
                <a:effectLst>
                  <a:outerShdw blurRad="38100" dist="38100" dir="2700000" algn="tl">
                    <a:srgbClr val="C0C0C0"/>
                  </a:outerShdw>
                </a:effectLst>
                <a:latin typeface="Arial" charset="0"/>
              </a:rPr>
              <a:t>减小</a:t>
            </a:r>
          </a:p>
        </p:txBody>
      </p:sp>
      <p:graphicFrame>
        <p:nvGraphicFramePr>
          <p:cNvPr id="86019" name="Object 6" descr="40%"/>
          <p:cNvGraphicFramePr>
            <a:graphicFrameLocks noChangeAspect="1"/>
          </p:cNvGraphicFramePr>
          <p:nvPr/>
        </p:nvGraphicFramePr>
        <p:xfrm>
          <a:off x="609600" y="1598613"/>
          <a:ext cx="2284413" cy="1120775"/>
        </p:xfrm>
        <a:graphic>
          <a:graphicData uri="http://schemas.openxmlformats.org/presentationml/2006/ole">
            <p:oleObj spid="_x0000_s584707" name="Equation" r:id="rId4" imgW="13775400" imgH="7948800" progId="Equation.DSMT4">
              <p:embed/>
            </p:oleObj>
          </a:graphicData>
        </a:graphic>
      </p:graphicFrame>
      <p:graphicFrame>
        <p:nvGraphicFramePr>
          <p:cNvPr id="86020" name="Object 7" descr="40%"/>
          <p:cNvGraphicFramePr>
            <a:graphicFrameLocks noChangeAspect="1"/>
          </p:cNvGraphicFramePr>
          <p:nvPr/>
        </p:nvGraphicFramePr>
        <p:xfrm>
          <a:off x="3830638" y="3906838"/>
          <a:ext cx="4379912" cy="619125"/>
        </p:xfrm>
        <a:graphic>
          <a:graphicData uri="http://schemas.openxmlformats.org/presentationml/2006/ole">
            <p:oleObj spid="_x0000_s584708" name="Equation" r:id="rId5" imgW="35967960" imgH="4672800" progId="Equation.DSMT4">
              <p:embed/>
            </p:oleObj>
          </a:graphicData>
        </a:graphic>
      </p:graphicFrame>
      <p:graphicFrame>
        <p:nvGraphicFramePr>
          <p:cNvPr id="86021" name="Object 8" descr="40%"/>
          <p:cNvGraphicFramePr>
            <a:graphicFrameLocks noChangeAspect="1"/>
          </p:cNvGraphicFramePr>
          <p:nvPr/>
        </p:nvGraphicFramePr>
        <p:xfrm>
          <a:off x="3756025" y="5637213"/>
          <a:ext cx="1330325" cy="617537"/>
        </p:xfrm>
        <a:graphic>
          <a:graphicData uri="http://schemas.openxmlformats.org/presentationml/2006/ole">
            <p:oleObj spid="_x0000_s584709" name="Equation" r:id="rId6" imgW="9103320" imgH="4204800" progId="Equation.DSMT4">
              <p:embed/>
            </p:oleObj>
          </a:graphicData>
        </a:graphic>
      </p:graphicFrame>
      <p:graphicFrame>
        <p:nvGraphicFramePr>
          <p:cNvPr id="86022" name="Object 9" descr="40%"/>
          <p:cNvGraphicFramePr>
            <a:graphicFrameLocks noChangeAspect="1"/>
          </p:cNvGraphicFramePr>
          <p:nvPr/>
        </p:nvGraphicFramePr>
        <p:xfrm>
          <a:off x="141288" y="3913188"/>
          <a:ext cx="3117850" cy="581025"/>
        </p:xfrm>
        <a:graphic>
          <a:graphicData uri="http://schemas.openxmlformats.org/presentationml/2006/ole">
            <p:oleObj spid="_x0000_s584710" name="Equation" r:id="rId7" imgW="21484440" imgH="4204800" progId="Equation.DSMT4">
              <p:embed/>
            </p:oleObj>
          </a:graphicData>
        </a:graphic>
      </p:graphicFrame>
      <p:graphicFrame>
        <p:nvGraphicFramePr>
          <p:cNvPr id="86023" name="Object 10" descr="40%"/>
          <p:cNvGraphicFramePr>
            <a:graphicFrameLocks noChangeAspect="1"/>
          </p:cNvGraphicFramePr>
          <p:nvPr/>
        </p:nvGraphicFramePr>
        <p:xfrm>
          <a:off x="552450" y="5645150"/>
          <a:ext cx="1485900" cy="601663"/>
        </p:xfrm>
        <a:graphic>
          <a:graphicData uri="http://schemas.openxmlformats.org/presentationml/2006/ole">
            <p:oleObj spid="_x0000_s584711" name="Equation" r:id="rId8" imgW="9103320" imgH="4204800" progId="Equation.DSMT4">
              <p:embed/>
            </p:oleObj>
          </a:graphicData>
        </a:graphic>
      </p:graphicFrame>
      <p:sp>
        <p:nvSpPr>
          <p:cNvPr id="86027" name="Line 11"/>
          <p:cNvSpPr>
            <a:spLocks noChangeShapeType="1"/>
          </p:cNvSpPr>
          <p:nvPr/>
        </p:nvSpPr>
        <p:spPr bwMode="auto">
          <a:xfrm>
            <a:off x="3314700" y="1003300"/>
            <a:ext cx="0" cy="5638800"/>
          </a:xfrm>
          <a:prstGeom prst="line">
            <a:avLst/>
          </a:prstGeom>
          <a:noFill/>
          <a:ln w="76200" cmpd="tri">
            <a:solidFill>
              <a:srgbClr val="660066"/>
            </a:solidFill>
            <a:round/>
            <a:headEnd/>
            <a:tailEnd/>
          </a:ln>
        </p:spPr>
        <p:txBody>
          <a:bodyPr lIns="90000" tIns="46800" rIns="90000" bIns="46800" anchor="ctr">
            <a:spAutoFit/>
          </a:bodyPr>
          <a:lstStyle/>
          <a:p>
            <a:endParaRPr lang="zh-CN" altLang="en-US"/>
          </a:p>
        </p:txBody>
      </p:sp>
      <p:sp>
        <p:nvSpPr>
          <p:cNvPr id="12" name="Oval 12"/>
          <p:cNvSpPr>
            <a:spLocks noChangeArrowheads="1"/>
          </p:cNvSpPr>
          <p:nvPr/>
        </p:nvSpPr>
        <p:spPr bwMode="auto">
          <a:xfrm>
            <a:off x="1651000" y="63500"/>
            <a:ext cx="5210175" cy="955675"/>
          </a:xfrm>
          <a:prstGeom prst="ellipse">
            <a:avLst/>
          </a:prstGeom>
          <a:noFill/>
          <a:ln w="38100">
            <a:noFill/>
            <a:round/>
            <a:headEnd/>
            <a:tailEnd/>
          </a:ln>
          <a:effectLst/>
        </p:spPr>
        <p:txBody>
          <a:bodyPr wrap="none" lIns="90000" tIns="46800" rIns="90000" bIns="46800" anchor="ctr">
            <a:spAutoFit/>
          </a:bodyPr>
          <a:lstStyle/>
          <a:p>
            <a:pPr>
              <a:spcBef>
                <a:spcPct val="50000"/>
              </a:spcBef>
              <a:defRPr/>
            </a:pPr>
            <a:r>
              <a:rPr lang="zh-CN" altLang="en-US" sz="4000" dirty="0">
                <a:solidFill>
                  <a:srgbClr val="CC0000"/>
                </a:solidFill>
                <a:effectLst>
                  <a:outerShdw blurRad="38100" dist="38100" dir="2700000" algn="tl">
                    <a:srgbClr val="C0C0C0"/>
                  </a:outerShdw>
                </a:effectLst>
                <a:latin typeface="Arial" charset="0"/>
                <a:ea typeface="华文新魏" pitchFamily="2" charset="-122"/>
              </a:rPr>
              <a:t>分压式偏置电路</a:t>
            </a:r>
          </a:p>
        </p:txBody>
      </p:sp>
      <p:sp>
        <p:nvSpPr>
          <p:cNvPr id="13" name="AutoShape 13" descr="25%"/>
          <p:cNvSpPr>
            <a:spLocks noChangeArrowheads="1"/>
          </p:cNvSpPr>
          <p:nvPr/>
        </p:nvSpPr>
        <p:spPr bwMode="auto">
          <a:xfrm>
            <a:off x="5434013" y="4564063"/>
            <a:ext cx="1995487" cy="779462"/>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3200" i="1" dirty="0" err="1">
                <a:solidFill>
                  <a:srgbClr val="000099"/>
                </a:solidFill>
                <a:effectLst>
                  <a:outerShdw blurRad="38100" dist="38100" dir="2700000" algn="tl">
                    <a:srgbClr val="C0C0C0"/>
                  </a:outerShdw>
                </a:effectLst>
                <a:latin typeface="Arial" charset="0"/>
              </a:rPr>
              <a:t>R</a:t>
            </a:r>
            <a:r>
              <a:rPr lang="en-US" altLang="zh-CN" sz="2800" baseline="-25000" dirty="0" err="1">
                <a:solidFill>
                  <a:srgbClr val="000099"/>
                </a:solidFill>
                <a:effectLst>
                  <a:outerShdw blurRad="38100" dist="38100" dir="2700000" algn="tl">
                    <a:srgbClr val="C0C0C0"/>
                  </a:outerShdw>
                </a:effectLst>
                <a:latin typeface="Arial" charset="0"/>
              </a:rPr>
              <a:t>i</a:t>
            </a:r>
            <a:r>
              <a:rPr lang="en-US" altLang="zh-CN" sz="2800" baseline="-25000" dirty="0">
                <a:solidFill>
                  <a:srgbClr val="000099"/>
                </a:solidFill>
                <a:effectLst>
                  <a:outerShdw blurRad="38100" dist="38100" dir="2700000" algn="tl">
                    <a:srgbClr val="C0C0C0"/>
                  </a:outerShdw>
                </a:effectLst>
                <a:latin typeface="Arial" charset="0"/>
              </a:rPr>
              <a:t> </a:t>
            </a:r>
            <a:r>
              <a:rPr lang="zh-CN" altLang="en-US" sz="2800" dirty="0">
                <a:solidFill>
                  <a:srgbClr val="000099"/>
                </a:solidFill>
                <a:effectLst>
                  <a:outerShdw blurRad="38100" dist="38100" dir="2700000" algn="tl">
                    <a:srgbClr val="C0C0C0"/>
                  </a:outerShdw>
                </a:effectLst>
                <a:latin typeface="Arial" charset="0"/>
              </a:rPr>
              <a:t>提高</a:t>
            </a:r>
          </a:p>
        </p:txBody>
      </p:sp>
      <p:sp>
        <p:nvSpPr>
          <p:cNvPr id="14" name="AutoShape 14" descr="25%"/>
          <p:cNvSpPr>
            <a:spLocks noChangeArrowheads="1"/>
          </p:cNvSpPr>
          <p:nvPr/>
        </p:nvSpPr>
        <p:spPr bwMode="auto">
          <a:xfrm>
            <a:off x="5484813" y="5651500"/>
            <a:ext cx="1982787" cy="698500"/>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2800" i="1" dirty="0">
                <a:solidFill>
                  <a:srgbClr val="000099"/>
                </a:solidFill>
                <a:effectLst>
                  <a:outerShdw blurRad="38100" dist="38100" dir="2700000" algn="tl">
                    <a:srgbClr val="C0C0C0"/>
                  </a:outerShdw>
                </a:effectLst>
                <a:latin typeface="Arial" charset="0"/>
              </a:rPr>
              <a:t>R</a:t>
            </a:r>
            <a:r>
              <a:rPr lang="en-US" altLang="zh-CN" sz="2800" baseline="-25000" dirty="0">
                <a:solidFill>
                  <a:srgbClr val="000099"/>
                </a:solidFill>
                <a:effectLst>
                  <a:outerShdw blurRad="38100" dist="38100" dir="2700000" algn="tl">
                    <a:srgbClr val="C0C0C0"/>
                  </a:outerShdw>
                </a:effectLst>
                <a:latin typeface="Arial" charset="0"/>
              </a:rPr>
              <a:t>o</a:t>
            </a:r>
            <a:r>
              <a:rPr lang="zh-CN" altLang="en-US" sz="2800" dirty="0">
                <a:solidFill>
                  <a:srgbClr val="000099"/>
                </a:solidFill>
                <a:effectLst>
                  <a:outerShdw blurRad="38100" dist="38100" dir="2700000" algn="tl">
                    <a:srgbClr val="C0C0C0"/>
                  </a:outerShdw>
                </a:effectLst>
                <a:latin typeface="Arial" charset="0"/>
              </a:rPr>
              <a:t>不变</a:t>
            </a:r>
          </a:p>
        </p:txBody>
      </p:sp>
      <p:sp>
        <p:nvSpPr>
          <p:cNvPr id="86031" name="灯片编号占位符 5"/>
          <p:cNvSpPr>
            <a:spLocks noGrp="1"/>
          </p:cNvSpPr>
          <p:nvPr>
            <p:ph type="sldNum" sz="quarter" idx="12"/>
          </p:nvPr>
        </p:nvSpPr>
        <p:spPr>
          <a:xfrm>
            <a:off x="6834188" y="6524625"/>
            <a:ext cx="2133600" cy="476250"/>
          </a:xfrm>
          <a:noFill/>
        </p:spPr>
        <p:txBody>
          <a:bodyPr/>
          <a:lstStyle/>
          <a:p>
            <a:fld id="{B9188FE3-A01A-4579-9A58-11B01EBF1585}" type="slidenum">
              <a:rPr lang="en-US" altLang="zh-CN" smtClean="0">
                <a:latin typeface="Arial" pitchFamily="34" charset="0"/>
              </a:rPr>
              <a:pPr/>
              <a:t>96</a:t>
            </a:fld>
            <a:endParaRPr lang="en-US" altLang="zh-CN" smtClean="0">
              <a:latin typeface="Arial" pitchFamily="34" charset="0"/>
            </a:endParaRPr>
          </a:p>
        </p:txBody>
      </p:sp>
      <p:sp>
        <p:nvSpPr>
          <p:cNvPr id="86032" name="日期占位符 1"/>
          <p:cNvSpPr>
            <a:spLocks noGrp="1"/>
          </p:cNvSpPr>
          <p:nvPr>
            <p:ph type="dt" sz="quarter" idx="10"/>
          </p:nvPr>
        </p:nvSpPr>
        <p:spPr>
          <a:xfrm>
            <a:off x="457200" y="6484938"/>
            <a:ext cx="2133600" cy="476250"/>
          </a:xfrm>
          <a:noFill/>
        </p:spPr>
        <p:txBody>
          <a:bodyPr/>
          <a:lstStyle/>
          <a:p>
            <a:fld id="{6B9EC131-6B2D-47D6-9D89-E713D5AA9913}" type="datetime1">
              <a:rPr lang="zh-CN" altLang="en-US" smtClean="0">
                <a:latin typeface="Arial" pitchFamily="34" charset="0"/>
              </a:rPr>
              <a:pPr/>
              <a:t>2019-10-16</a:t>
            </a:fld>
            <a:endParaRPr lang="en-US" altLang="zh-CN" smtClean="0">
              <a:latin typeface="Arial" pitchFamily="34" charset="0"/>
            </a:endParaRPr>
          </a:p>
        </p:txBody>
      </p:sp>
      <p:sp>
        <p:nvSpPr>
          <p:cNvPr id="8603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3" grpId="0" animBg="1" autoUpdateAnimBg="0"/>
      <p:bldP spid="14" grpId="0" animBg="1"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6" name="灯片编号占位符 5"/>
          <p:cNvSpPr>
            <a:spLocks noGrp="1"/>
          </p:cNvSpPr>
          <p:nvPr>
            <p:ph type="sldNum" sz="quarter" idx="12"/>
          </p:nvPr>
        </p:nvSpPr>
        <p:spPr>
          <a:xfrm>
            <a:off x="6834188" y="6524625"/>
            <a:ext cx="2133600" cy="476250"/>
          </a:xfrm>
          <a:noFill/>
        </p:spPr>
        <p:txBody>
          <a:bodyPr/>
          <a:lstStyle/>
          <a:p>
            <a:fld id="{F162C4B5-9CFF-4CEB-8F74-DAB442BE4819}" type="slidenum">
              <a:rPr lang="en-US" altLang="zh-CN" smtClean="0">
                <a:latin typeface="Arial" pitchFamily="34" charset="0"/>
              </a:rPr>
              <a:pPr/>
              <a:t>97</a:t>
            </a:fld>
            <a:endParaRPr lang="en-US" altLang="zh-CN" smtClean="0">
              <a:latin typeface="Arial" pitchFamily="34" charset="0"/>
            </a:endParaRPr>
          </a:p>
        </p:txBody>
      </p:sp>
      <p:sp>
        <p:nvSpPr>
          <p:cNvPr id="87047" name="Rectangle 3"/>
          <p:cNvSpPr>
            <a:spLocks noGrp="1" noChangeArrowheads="1"/>
          </p:cNvSpPr>
          <p:nvPr>
            <p:ph type="body" idx="1"/>
          </p:nvPr>
        </p:nvSpPr>
        <p:spPr>
          <a:xfrm>
            <a:off x="127000" y="0"/>
            <a:ext cx="8890000" cy="2133600"/>
          </a:xfrm>
        </p:spPr>
        <p:txBody>
          <a:bodyPr/>
          <a:lstStyle/>
          <a:p>
            <a:pPr>
              <a:lnSpc>
                <a:spcPct val="110000"/>
              </a:lnSpc>
              <a:buFontTx/>
              <a:buNone/>
            </a:pPr>
            <a:r>
              <a:rPr lang="zh-CN" altLang="en-US" sz="2400" dirty="0" smtClean="0"/>
              <a:t>例：在下图所示电路中，</a:t>
            </a:r>
          </a:p>
          <a:p>
            <a:pPr>
              <a:lnSpc>
                <a:spcPct val="110000"/>
              </a:lnSpc>
              <a:buFontTx/>
              <a:buNone/>
            </a:pPr>
            <a:r>
              <a:rPr lang="en-US" altLang="zh-CN" sz="2400" dirty="0" smtClean="0"/>
              <a:t>V</a:t>
            </a:r>
            <a:r>
              <a:rPr lang="en-US" altLang="zh-CN" sz="2400" baseline="-25000" dirty="0" smtClean="0"/>
              <a:t>CC</a:t>
            </a:r>
            <a:r>
              <a:rPr lang="en-US" altLang="zh-CN" sz="2400" dirty="0" smtClean="0"/>
              <a:t>=12V</a:t>
            </a:r>
            <a:r>
              <a:rPr lang="zh-CN" altLang="en-US" sz="2400" dirty="0" smtClean="0"/>
              <a:t>，</a:t>
            </a:r>
            <a:r>
              <a:rPr lang="en-US" altLang="zh-CN" sz="2400" dirty="0" smtClean="0"/>
              <a:t>R</a:t>
            </a:r>
            <a:r>
              <a:rPr lang="en-US" altLang="zh-CN" sz="2400" baseline="-25000" dirty="0" smtClean="0"/>
              <a:t>S</a:t>
            </a:r>
            <a:r>
              <a:rPr lang="en-US" altLang="zh-CN" sz="2400" dirty="0" smtClean="0"/>
              <a:t>=600</a:t>
            </a:r>
            <a:r>
              <a:rPr lang="en-US" altLang="zh-CN" sz="2400" b="1" dirty="0" smtClean="0"/>
              <a:t>Ω</a:t>
            </a:r>
            <a:r>
              <a:rPr lang="zh-CN" altLang="en-US" sz="2400" dirty="0" smtClean="0"/>
              <a:t>，</a:t>
            </a:r>
            <a:r>
              <a:rPr lang="en-US" altLang="zh-CN" sz="2400" dirty="0" smtClean="0"/>
              <a:t>R</a:t>
            </a:r>
            <a:r>
              <a:rPr lang="en-US" altLang="zh-CN" sz="2400" baseline="-25000" dirty="0" smtClean="0"/>
              <a:t>b2</a:t>
            </a:r>
            <a:r>
              <a:rPr lang="en-US" altLang="zh-CN" sz="2400" dirty="0" smtClean="0"/>
              <a:t>=10K</a:t>
            </a:r>
            <a:r>
              <a:rPr lang="en-US" altLang="zh-CN" sz="2400" b="1" dirty="0" smtClean="0"/>
              <a:t>Ω</a:t>
            </a:r>
            <a:r>
              <a:rPr lang="zh-CN" altLang="en-US" sz="2400" dirty="0" smtClean="0"/>
              <a:t>，</a:t>
            </a:r>
            <a:r>
              <a:rPr lang="en-US" altLang="zh-CN" sz="2400" dirty="0" smtClean="0"/>
              <a:t>R</a:t>
            </a:r>
            <a:r>
              <a:rPr lang="en-US" altLang="zh-CN" sz="2400" baseline="-25000" dirty="0" smtClean="0"/>
              <a:t>b1</a:t>
            </a:r>
            <a:r>
              <a:rPr lang="en-US" altLang="zh-CN" sz="2400" dirty="0" smtClean="0"/>
              <a:t>=33K</a:t>
            </a:r>
            <a:r>
              <a:rPr lang="en-US" altLang="zh-CN" sz="2400" b="1" dirty="0" smtClean="0"/>
              <a:t>Ω</a:t>
            </a:r>
            <a:r>
              <a:rPr lang="en-US" altLang="zh-CN" sz="2400" dirty="0" smtClean="0"/>
              <a:t> ,V</a:t>
            </a:r>
            <a:r>
              <a:rPr lang="en-US" altLang="zh-CN" sz="2400" baseline="-25000" dirty="0" smtClean="0"/>
              <a:t>BEQ</a:t>
            </a:r>
            <a:r>
              <a:rPr lang="en-US" altLang="zh-CN" sz="2400" dirty="0" smtClean="0"/>
              <a:t>=0.7v</a:t>
            </a:r>
          </a:p>
          <a:p>
            <a:pPr>
              <a:lnSpc>
                <a:spcPct val="110000"/>
              </a:lnSpc>
              <a:buFontTx/>
              <a:buNone/>
            </a:pPr>
            <a:r>
              <a:rPr lang="en-US" altLang="zh-CN" sz="2400" dirty="0" smtClean="0"/>
              <a:t>R</a:t>
            </a:r>
            <a:r>
              <a:rPr lang="en-US" altLang="zh-CN" sz="2400" baseline="-25000" dirty="0" smtClean="0"/>
              <a:t>C</a:t>
            </a:r>
            <a:r>
              <a:rPr lang="en-US" altLang="zh-CN" sz="2400" dirty="0" smtClean="0"/>
              <a:t>=3.3K</a:t>
            </a:r>
            <a:r>
              <a:rPr lang="en-US" altLang="zh-CN" sz="2400" b="1" dirty="0" smtClean="0"/>
              <a:t>Ω</a:t>
            </a:r>
            <a:r>
              <a:rPr lang="zh-CN" altLang="en-US" sz="2400" dirty="0" smtClean="0"/>
              <a:t>，</a:t>
            </a:r>
            <a:r>
              <a:rPr lang="en-US" altLang="zh-CN" sz="2400" dirty="0" smtClean="0"/>
              <a:t>R</a:t>
            </a:r>
            <a:r>
              <a:rPr lang="en-US" altLang="zh-CN" sz="2400" baseline="-25000" dirty="0" smtClean="0"/>
              <a:t>e1</a:t>
            </a:r>
            <a:r>
              <a:rPr lang="en-US" altLang="zh-CN" sz="2400" dirty="0" smtClean="0"/>
              <a:t>=200</a:t>
            </a:r>
            <a:r>
              <a:rPr lang="en-US" altLang="zh-CN" sz="2400" b="1" dirty="0" smtClean="0"/>
              <a:t>Ω</a:t>
            </a:r>
            <a:r>
              <a:rPr lang="zh-CN" altLang="en-US" sz="2400" dirty="0" smtClean="0"/>
              <a:t>，</a:t>
            </a:r>
            <a:r>
              <a:rPr lang="en-US" altLang="zh-CN" sz="2400" dirty="0" smtClean="0"/>
              <a:t>R</a:t>
            </a:r>
            <a:r>
              <a:rPr lang="en-US" altLang="zh-CN" sz="2400" baseline="-25000" dirty="0" smtClean="0"/>
              <a:t>e2</a:t>
            </a:r>
            <a:r>
              <a:rPr lang="en-US" altLang="zh-CN" sz="2400" dirty="0" smtClean="0"/>
              <a:t>=1.3K</a:t>
            </a:r>
            <a:r>
              <a:rPr lang="en-US" altLang="zh-CN" sz="2400" b="1" dirty="0" smtClean="0"/>
              <a:t>Ω</a:t>
            </a:r>
            <a:r>
              <a:rPr lang="en-US" altLang="zh-CN" sz="2400" dirty="0" smtClean="0"/>
              <a:t>,  R</a:t>
            </a:r>
            <a:r>
              <a:rPr lang="en-US" altLang="zh-CN" sz="2400" baseline="-25000" dirty="0" smtClean="0"/>
              <a:t>L</a:t>
            </a:r>
            <a:r>
              <a:rPr lang="en-US" altLang="zh-CN" sz="2400" dirty="0" smtClean="0"/>
              <a:t>=5.1K</a:t>
            </a:r>
            <a:r>
              <a:rPr lang="en-US" altLang="zh-CN" sz="2400" b="1" dirty="0" smtClean="0"/>
              <a:t>Ω,</a:t>
            </a:r>
            <a:r>
              <a:rPr kumimoji="1" lang="zh-CN" altLang="en-US" sz="2400" dirty="0" smtClean="0">
                <a:solidFill>
                  <a:srgbClr val="000000"/>
                </a:solidFill>
                <a:latin typeface="Times New Roman" pitchFamily="18" charset="0"/>
                <a:ea typeface="楷体_GB2312" pitchFamily="49" charset="-122"/>
                <a:sym typeface="Symbol" pitchFamily="18" charset="2"/>
              </a:rPr>
              <a:t> </a:t>
            </a:r>
            <a:r>
              <a:rPr kumimoji="1" lang="zh-CN" altLang="en-US" sz="2400" i="1" dirty="0" smtClean="0">
                <a:solidFill>
                  <a:srgbClr val="000000"/>
                </a:solidFill>
                <a:latin typeface="Times New Roman" pitchFamily="18" charset="0"/>
                <a:sym typeface="Symbol" pitchFamily="18" charset="2"/>
              </a:rPr>
              <a:t> </a:t>
            </a:r>
            <a:r>
              <a:rPr kumimoji="1" lang="en-US" altLang="zh-CN" sz="2400" dirty="0" smtClean="0">
                <a:solidFill>
                  <a:srgbClr val="000000"/>
                </a:solidFill>
                <a:latin typeface="Times New Roman" pitchFamily="18" charset="0"/>
                <a:sym typeface="Symbol" pitchFamily="18" charset="2"/>
              </a:rPr>
              <a:t>=50,</a:t>
            </a:r>
            <a:r>
              <a:rPr kumimoji="1" lang="en-US" altLang="zh-CN" sz="2400" i="1" dirty="0" smtClean="0">
                <a:solidFill>
                  <a:srgbClr val="000000"/>
                </a:solidFill>
                <a:latin typeface="Times New Roman" pitchFamily="18" charset="0"/>
                <a:sym typeface="Symbol" pitchFamily="18" charset="2"/>
              </a:rPr>
              <a:t>r</a:t>
            </a:r>
            <a:r>
              <a:rPr kumimoji="1" lang="en-US" altLang="zh-CN" sz="2400" baseline="-25000" dirty="0" smtClean="0">
                <a:solidFill>
                  <a:srgbClr val="000000"/>
                </a:solidFill>
                <a:latin typeface="Times New Roman" pitchFamily="18" charset="0"/>
                <a:sym typeface="Symbol" pitchFamily="18" charset="2"/>
              </a:rPr>
              <a:t>b</a:t>
            </a:r>
            <a:r>
              <a:rPr kumimoji="1" lang="en-US" altLang="zh-CN" sz="2400" dirty="0" smtClean="0">
                <a:solidFill>
                  <a:srgbClr val="000000"/>
                </a:solidFill>
                <a:latin typeface="Times New Roman" pitchFamily="18" charset="0"/>
                <a:sym typeface="Symbol" pitchFamily="18" charset="2"/>
              </a:rPr>
              <a:t>=200Ω</a:t>
            </a:r>
            <a:endParaRPr lang="en-US" altLang="zh-CN" sz="2400" baseline="-25000" dirty="0" smtClean="0"/>
          </a:p>
          <a:p>
            <a:pPr>
              <a:lnSpc>
                <a:spcPct val="110000"/>
              </a:lnSpc>
              <a:buFontTx/>
              <a:buNone/>
            </a:pPr>
            <a:r>
              <a:rPr lang="zh-CN" altLang="en-US" sz="2400" dirty="0" smtClean="0"/>
              <a:t>（</a:t>
            </a:r>
            <a:r>
              <a:rPr lang="en-US" altLang="zh-CN" sz="2400" dirty="0" smtClean="0"/>
              <a:t>1</a:t>
            </a:r>
            <a:r>
              <a:rPr lang="zh-CN" altLang="en-US" sz="2400" dirty="0" smtClean="0"/>
              <a:t>）求静态工作点；</a:t>
            </a:r>
          </a:p>
        </p:txBody>
      </p:sp>
      <p:grpSp>
        <p:nvGrpSpPr>
          <p:cNvPr id="2" name="Group 168"/>
          <p:cNvGrpSpPr>
            <a:grpSpLocks/>
          </p:cNvGrpSpPr>
          <p:nvPr/>
        </p:nvGrpSpPr>
        <p:grpSpPr bwMode="auto">
          <a:xfrm>
            <a:off x="642938" y="2833688"/>
            <a:ext cx="4148137" cy="3124200"/>
            <a:chOff x="132" y="2208"/>
            <a:chExt cx="2613" cy="1968"/>
          </a:xfrm>
        </p:grpSpPr>
        <p:sp>
          <p:nvSpPr>
            <p:cNvPr id="87095" name="Line 123"/>
            <p:cNvSpPr>
              <a:spLocks noChangeShapeType="1"/>
            </p:cNvSpPr>
            <p:nvPr/>
          </p:nvSpPr>
          <p:spPr bwMode="auto">
            <a:xfrm>
              <a:off x="1044" y="2496"/>
              <a:ext cx="1296"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7096" name="Line 126"/>
            <p:cNvSpPr>
              <a:spLocks noChangeShapeType="1"/>
            </p:cNvSpPr>
            <p:nvPr/>
          </p:nvSpPr>
          <p:spPr bwMode="auto">
            <a:xfrm>
              <a:off x="432" y="3936"/>
              <a:ext cx="2064"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pSp>
          <p:nvGrpSpPr>
            <p:cNvPr id="3" name="Group 167"/>
            <p:cNvGrpSpPr>
              <a:grpSpLocks/>
            </p:cNvGrpSpPr>
            <p:nvPr/>
          </p:nvGrpSpPr>
          <p:grpSpPr bwMode="auto">
            <a:xfrm>
              <a:off x="132" y="2208"/>
              <a:ext cx="2613" cy="1968"/>
              <a:chOff x="105" y="2208"/>
              <a:chExt cx="2613" cy="1968"/>
            </a:xfrm>
          </p:grpSpPr>
          <p:sp>
            <p:nvSpPr>
              <p:cNvPr id="87098" name="Line 92"/>
              <p:cNvSpPr>
                <a:spLocks noChangeShapeType="1"/>
              </p:cNvSpPr>
              <p:nvPr/>
            </p:nvSpPr>
            <p:spPr bwMode="auto">
              <a:xfrm>
                <a:off x="417" y="3840"/>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099" name="Line 161"/>
              <p:cNvSpPr>
                <a:spLocks noChangeShapeType="1"/>
              </p:cNvSpPr>
              <p:nvPr/>
            </p:nvSpPr>
            <p:spPr bwMode="auto">
              <a:xfrm>
                <a:off x="414" y="3192"/>
                <a:ext cx="24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grpSp>
            <p:nvGrpSpPr>
              <p:cNvPr id="4" name="Group 166"/>
              <p:cNvGrpSpPr>
                <a:grpSpLocks/>
              </p:cNvGrpSpPr>
              <p:nvPr/>
            </p:nvGrpSpPr>
            <p:grpSpPr bwMode="auto">
              <a:xfrm>
                <a:off x="105" y="2208"/>
                <a:ext cx="2613" cy="1968"/>
                <a:chOff x="114" y="2208"/>
                <a:chExt cx="2613" cy="1968"/>
              </a:xfrm>
            </p:grpSpPr>
            <p:sp>
              <p:nvSpPr>
                <p:cNvPr id="87101" name="Text Box 158"/>
                <p:cNvSpPr txBox="1">
                  <a:spLocks noChangeArrowheads="1"/>
                </p:cNvSpPr>
                <p:nvPr/>
              </p:nvSpPr>
              <p:spPr bwMode="auto">
                <a:xfrm>
                  <a:off x="1950" y="3636"/>
                  <a:ext cx="444" cy="234"/>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e</a:t>
                  </a:r>
                </a:p>
              </p:txBody>
            </p:sp>
            <p:grpSp>
              <p:nvGrpSpPr>
                <p:cNvPr id="5" name="Group 151"/>
                <p:cNvGrpSpPr>
                  <a:grpSpLocks/>
                </p:cNvGrpSpPr>
                <p:nvPr/>
              </p:nvGrpSpPr>
              <p:grpSpPr bwMode="auto">
                <a:xfrm>
                  <a:off x="658" y="3130"/>
                  <a:ext cx="54" cy="144"/>
                  <a:chOff x="550" y="3130"/>
                  <a:chExt cx="54" cy="144"/>
                </a:xfrm>
              </p:grpSpPr>
              <p:sp>
                <p:nvSpPr>
                  <p:cNvPr id="87156" name="Line 87"/>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7" name="Line 88"/>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03" name="Oval 94"/>
                <p:cNvSpPr>
                  <a:spLocks noChangeArrowheads="1"/>
                </p:cNvSpPr>
                <p:nvPr/>
              </p:nvSpPr>
              <p:spPr bwMode="auto">
                <a:xfrm>
                  <a:off x="314" y="3648"/>
                  <a:ext cx="192" cy="192"/>
                </a:xfrm>
                <a:prstGeom prst="ellipse">
                  <a:avLst/>
                </a:prstGeom>
                <a:noFill/>
                <a:ln w="28575">
                  <a:solidFill>
                    <a:schemeClr val="tx1"/>
                  </a:solidFill>
                  <a:round/>
                  <a:headEnd/>
                  <a:tailEnd/>
                </a:ln>
              </p:spPr>
              <p:txBody>
                <a:bodyPr wrap="none" anchor="ctr"/>
                <a:lstStyle/>
                <a:p>
                  <a:pPr algn="ctr"/>
                  <a:endParaRPr lang="en-US" altLang="zh-CN"/>
                </a:p>
              </p:txBody>
            </p:sp>
            <p:sp>
              <p:nvSpPr>
                <p:cNvPr id="87104" name="Line 96"/>
                <p:cNvSpPr>
                  <a:spLocks noChangeShapeType="1"/>
                </p:cNvSpPr>
                <p:nvPr/>
              </p:nvSpPr>
              <p:spPr bwMode="auto">
                <a:xfrm>
                  <a:off x="417" y="3216"/>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5" name="Rectangle 98"/>
                <p:cNvSpPr>
                  <a:spLocks noChangeArrowheads="1"/>
                </p:cNvSpPr>
                <p:nvPr/>
              </p:nvSpPr>
              <p:spPr bwMode="auto">
                <a:xfrm>
                  <a:off x="2343" y="336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7106" name="Line 99"/>
                <p:cNvSpPr>
                  <a:spLocks noChangeShapeType="1"/>
                </p:cNvSpPr>
                <p:nvPr/>
              </p:nvSpPr>
              <p:spPr bwMode="auto">
                <a:xfrm>
                  <a:off x="2295" y="2976"/>
                  <a:ext cx="0" cy="96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7" name="Rectangle 100"/>
                <p:cNvSpPr>
                  <a:spLocks noChangeArrowheads="1"/>
                </p:cNvSpPr>
                <p:nvPr/>
              </p:nvSpPr>
              <p:spPr bwMode="auto">
                <a:xfrm rot="10800000">
                  <a:off x="2264" y="337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7043" name="Object 2"/>
                <p:cNvGraphicFramePr>
                  <a:graphicFrameLocks noChangeAspect="1"/>
                </p:cNvGraphicFramePr>
                <p:nvPr/>
              </p:nvGraphicFramePr>
              <p:xfrm>
                <a:off x="2353" y="2923"/>
                <a:ext cx="169" cy="254"/>
              </p:xfrm>
              <a:graphic>
                <a:graphicData uri="http://schemas.openxmlformats.org/presentationml/2006/ole">
                  <p:oleObj spid="_x0000_s585730" name="Equation" r:id="rId4" imgW="152334" imgH="228501" progId="Equation.DSMT4">
                    <p:embed/>
                  </p:oleObj>
                </a:graphicData>
              </a:graphic>
            </p:graphicFrame>
            <p:sp>
              <p:nvSpPr>
                <p:cNvPr id="87108" name="Line 102"/>
                <p:cNvSpPr>
                  <a:spLocks noChangeShapeType="1"/>
                </p:cNvSpPr>
                <p:nvPr/>
              </p:nvSpPr>
              <p:spPr bwMode="auto">
                <a:xfrm>
                  <a:off x="1502" y="297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9" name="Line 103"/>
                <p:cNvSpPr>
                  <a:spLocks noChangeShapeType="1"/>
                </p:cNvSpPr>
                <p:nvPr/>
              </p:nvSpPr>
              <p:spPr bwMode="auto">
                <a:xfrm>
                  <a:off x="1032" y="2496"/>
                  <a:ext cx="0" cy="72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6" name="Group 104"/>
                <p:cNvGrpSpPr>
                  <a:grpSpLocks/>
                </p:cNvGrpSpPr>
                <p:nvPr/>
              </p:nvGrpSpPr>
              <p:grpSpPr bwMode="auto">
                <a:xfrm>
                  <a:off x="1170" y="2964"/>
                  <a:ext cx="768" cy="528"/>
                  <a:chOff x="1200" y="432"/>
                  <a:chExt cx="768" cy="528"/>
                </a:xfrm>
              </p:grpSpPr>
              <p:grpSp>
                <p:nvGrpSpPr>
                  <p:cNvPr id="7" name="Group 105"/>
                  <p:cNvGrpSpPr>
                    <a:grpSpLocks/>
                  </p:cNvGrpSpPr>
                  <p:nvPr/>
                </p:nvGrpSpPr>
                <p:grpSpPr bwMode="auto">
                  <a:xfrm>
                    <a:off x="1200" y="432"/>
                    <a:ext cx="384" cy="528"/>
                    <a:chOff x="1200" y="432"/>
                    <a:chExt cx="384" cy="528"/>
                  </a:xfrm>
                </p:grpSpPr>
                <p:grpSp>
                  <p:nvGrpSpPr>
                    <p:cNvPr id="8" name="Group 106"/>
                    <p:cNvGrpSpPr>
                      <a:grpSpLocks/>
                    </p:cNvGrpSpPr>
                    <p:nvPr/>
                  </p:nvGrpSpPr>
                  <p:grpSpPr bwMode="auto">
                    <a:xfrm>
                      <a:off x="1375" y="554"/>
                      <a:ext cx="209" cy="237"/>
                      <a:chOff x="1375" y="554"/>
                      <a:chExt cx="209" cy="237"/>
                    </a:xfrm>
                  </p:grpSpPr>
                  <p:sp>
                    <p:nvSpPr>
                      <p:cNvPr id="87153" name="Line 107"/>
                      <p:cNvSpPr>
                        <a:spLocks noChangeShapeType="1"/>
                      </p:cNvSpPr>
                      <p:nvPr/>
                    </p:nvSpPr>
                    <p:spPr bwMode="auto">
                      <a:xfrm>
                        <a:off x="1375" y="554"/>
                        <a:ext cx="0" cy="237"/>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4" name="Line 108"/>
                      <p:cNvSpPr>
                        <a:spLocks noChangeShapeType="1"/>
                      </p:cNvSpPr>
                      <p:nvPr/>
                    </p:nvSpPr>
                    <p:spPr bwMode="auto">
                      <a:xfrm flipV="1">
                        <a:off x="1375" y="554"/>
                        <a:ext cx="174" cy="79"/>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5" name="Line 109"/>
                      <p:cNvSpPr>
                        <a:spLocks noChangeShapeType="1"/>
                      </p:cNvSpPr>
                      <p:nvPr/>
                    </p:nvSpPr>
                    <p:spPr bwMode="auto">
                      <a:xfrm>
                        <a:off x="1375" y="712"/>
                        <a:ext cx="209" cy="79"/>
                      </a:xfrm>
                      <a:prstGeom prst="line">
                        <a:avLst/>
                      </a:prstGeom>
                      <a:noFill/>
                      <a:ln w="28575">
                        <a:solidFill>
                          <a:schemeClr val="tx1"/>
                        </a:solidFill>
                        <a:round/>
                        <a:headEnd/>
                        <a:tailEnd type="triangle" w="med" len="med"/>
                      </a:ln>
                    </p:spPr>
                    <p:txBody>
                      <a:bodyPr wrap="none" lIns="90000" tIns="46800" rIns="90000" bIns="46800" anchor="ctr"/>
                      <a:lstStyle/>
                      <a:p>
                        <a:endParaRPr lang="zh-CN" altLang="en-US"/>
                      </a:p>
                    </p:txBody>
                  </p:sp>
                </p:grpSp>
                <p:sp>
                  <p:nvSpPr>
                    <p:cNvPr id="87150" name="Line 110"/>
                    <p:cNvSpPr>
                      <a:spLocks noChangeShapeType="1"/>
                    </p:cNvSpPr>
                    <p:nvPr/>
                  </p:nvSpPr>
                  <p:spPr bwMode="auto">
                    <a:xfrm>
                      <a:off x="1540" y="432"/>
                      <a:ext cx="0" cy="135"/>
                    </a:xfrm>
                    <a:prstGeom prst="line">
                      <a:avLst/>
                    </a:prstGeom>
                    <a:noFill/>
                    <a:ln w="28575">
                      <a:solidFill>
                        <a:schemeClr val="tx1"/>
                      </a:solidFill>
                      <a:round/>
                      <a:headEnd/>
                      <a:tailEnd/>
                    </a:ln>
                  </p:spPr>
                  <p:txBody>
                    <a:bodyPr/>
                    <a:lstStyle/>
                    <a:p>
                      <a:endParaRPr lang="zh-CN" altLang="en-US"/>
                    </a:p>
                  </p:txBody>
                </p:sp>
                <p:sp>
                  <p:nvSpPr>
                    <p:cNvPr id="87151" name="Line 111"/>
                    <p:cNvSpPr>
                      <a:spLocks noChangeShapeType="1"/>
                    </p:cNvSpPr>
                    <p:nvPr/>
                  </p:nvSpPr>
                  <p:spPr bwMode="auto">
                    <a:xfrm>
                      <a:off x="1200" y="664"/>
                      <a:ext cx="175" cy="0"/>
                    </a:xfrm>
                    <a:prstGeom prst="line">
                      <a:avLst/>
                    </a:prstGeom>
                    <a:noFill/>
                    <a:ln w="28575">
                      <a:solidFill>
                        <a:schemeClr val="tx1"/>
                      </a:solidFill>
                      <a:round/>
                      <a:headEnd/>
                      <a:tailEnd/>
                    </a:ln>
                  </p:spPr>
                  <p:txBody>
                    <a:bodyPr/>
                    <a:lstStyle/>
                    <a:p>
                      <a:endParaRPr lang="zh-CN" altLang="en-US"/>
                    </a:p>
                  </p:txBody>
                </p:sp>
                <p:sp>
                  <p:nvSpPr>
                    <p:cNvPr id="87152" name="Line 112"/>
                    <p:cNvSpPr>
                      <a:spLocks noChangeShapeType="1"/>
                    </p:cNvSpPr>
                    <p:nvPr/>
                  </p:nvSpPr>
                  <p:spPr bwMode="auto">
                    <a:xfrm>
                      <a:off x="1567" y="791"/>
                      <a:ext cx="0" cy="169"/>
                    </a:xfrm>
                    <a:prstGeom prst="line">
                      <a:avLst/>
                    </a:prstGeom>
                    <a:noFill/>
                    <a:ln w="28575">
                      <a:solidFill>
                        <a:schemeClr val="tx1"/>
                      </a:solidFill>
                      <a:round/>
                      <a:headEnd/>
                      <a:tailEnd/>
                    </a:ln>
                  </p:spPr>
                  <p:txBody>
                    <a:bodyPr/>
                    <a:lstStyle/>
                    <a:p>
                      <a:endParaRPr lang="zh-CN" altLang="en-US"/>
                    </a:p>
                  </p:txBody>
                </p:sp>
              </p:grpSp>
              <p:sp>
                <p:nvSpPr>
                  <p:cNvPr id="87148" name="Text Box 113"/>
                  <p:cNvSpPr txBox="1">
                    <a:spLocks noChangeArrowheads="1"/>
                  </p:cNvSpPr>
                  <p:nvPr/>
                </p:nvSpPr>
                <p:spPr bwMode="auto">
                  <a:xfrm>
                    <a:off x="1536" y="504"/>
                    <a:ext cx="432" cy="288"/>
                  </a:xfrm>
                  <a:prstGeom prst="rect">
                    <a:avLst/>
                  </a:prstGeom>
                  <a:noFill/>
                  <a:ln w="9525">
                    <a:noFill/>
                    <a:miter lim="800000"/>
                    <a:headEnd/>
                    <a:tailEnd/>
                  </a:ln>
                </p:spPr>
                <p:txBody>
                  <a:bodyPr>
                    <a:spAutoFit/>
                  </a:bodyPr>
                  <a:lstStyle/>
                  <a:p>
                    <a:pPr>
                      <a:spcBef>
                        <a:spcPct val="50000"/>
                      </a:spcBef>
                    </a:pPr>
                    <a:r>
                      <a:rPr lang="en-US" altLang="zh-CN"/>
                      <a:t>T</a:t>
                    </a:r>
                  </a:p>
                </p:txBody>
              </p:sp>
            </p:grpSp>
            <p:grpSp>
              <p:nvGrpSpPr>
                <p:cNvPr id="9" name="Group 114"/>
                <p:cNvGrpSpPr>
                  <a:grpSpLocks/>
                </p:cNvGrpSpPr>
                <p:nvPr/>
              </p:nvGrpSpPr>
              <p:grpSpPr bwMode="auto">
                <a:xfrm>
                  <a:off x="1392" y="3936"/>
                  <a:ext cx="288" cy="240"/>
                  <a:chOff x="3744" y="2016"/>
                  <a:chExt cx="288" cy="240"/>
                </a:xfrm>
              </p:grpSpPr>
              <p:sp>
                <p:nvSpPr>
                  <p:cNvPr id="87145" name="Line 115"/>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7146" name="Line 116"/>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7112" name="Rectangle 117"/>
                <p:cNvSpPr>
                  <a:spLocks noChangeArrowheads="1"/>
                </p:cNvSpPr>
                <p:nvPr/>
              </p:nvSpPr>
              <p:spPr bwMode="auto">
                <a:xfrm>
                  <a:off x="1536" y="264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grpSp>
              <p:nvGrpSpPr>
                <p:cNvPr id="10" name="Group 118"/>
                <p:cNvGrpSpPr>
                  <a:grpSpLocks/>
                </p:cNvGrpSpPr>
                <p:nvPr/>
              </p:nvGrpSpPr>
              <p:grpSpPr bwMode="auto">
                <a:xfrm rot="-5400000">
                  <a:off x="1990" y="2940"/>
                  <a:ext cx="144" cy="54"/>
                  <a:chOff x="4752" y="1200"/>
                  <a:chExt cx="144" cy="54"/>
                </a:xfrm>
              </p:grpSpPr>
              <p:sp>
                <p:nvSpPr>
                  <p:cNvPr id="87143" name="Line 119"/>
                  <p:cNvSpPr>
                    <a:spLocks noChangeShapeType="1"/>
                  </p:cNvSpPr>
                  <p:nvPr/>
                </p:nvSpPr>
                <p:spPr bwMode="auto">
                  <a:xfrm>
                    <a:off x="4752" y="1200"/>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4" name="Line 120"/>
                  <p:cNvSpPr>
                    <a:spLocks noChangeShapeType="1"/>
                  </p:cNvSpPr>
                  <p:nvPr/>
                </p:nvSpPr>
                <p:spPr bwMode="auto">
                  <a:xfrm>
                    <a:off x="4752" y="1254"/>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14" name="Line 121"/>
                <p:cNvSpPr>
                  <a:spLocks noChangeShapeType="1"/>
                </p:cNvSpPr>
                <p:nvPr/>
              </p:nvSpPr>
              <p:spPr bwMode="auto">
                <a:xfrm rot="-5400000">
                  <a:off x="2175" y="2872"/>
                  <a:ext cx="0" cy="192"/>
                </a:xfrm>
                <a:prstGeom prst="line">
                  <a:avLst/>
                </a:prstGeom>
                <a:noFill/>
                <a:ln w="28575">
                  <a:solidFill>
                    <a:schemeClr val="tx1"/>
                  </a:solidFill>
                  <a:round/>
                  <a:headEnd/>
                  <a:tailEnd type="oval" w="med" len="med"/>
                </a:ln>
              </p:spPr>
              <p:txBody>
                <a:bodyPr/>
                <a:lstStyle/>
                <a:p>
                  <a:endParaRPr lang="zh-CN" altLang="en-US"/>
                </a:p>
              </p:txBody>
            </p:sp>
            <p:sp>
              <p:nvSpPr>
                <p:cNvPr id="87115" name="Line 122"/>
                <p:cNvSpPr>
                  <a:spLocks noChangeShapeType="1"/>
                </p:cNvSpPr>
                <p:nvPr/>
              </p:nvSpPr>
              <p:spPr bwMode="auto">
                <a:xfrm>
                  <a:off x="1536" y="3360"/>
                  <a:ext cx="0" cy="62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16" name="Text Box 125"/>
                <p:cNvSpPr txBox="1">
                  <a:spLocks noChangeArrowheads="1"/>
                </p:cNvSpPr>
                <p:nvPr/>
              </p:nvSpPr>
              <p:spPr bwMode="auto">
                <a:xfrm>
                  <a:off x="408" y="2856"/>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b1</a:t>
                  </a:r>
                  <a:endParaRPr lang="en-US" altLang="zh-CN"/>
                </a:p>
              </p:txBody>
            </p:sp>
            <p:sp>
              <p:nvSpPr>
                <p:cNvPr id="87117" name="Rectangle 127"/>
                <p:cNvSpPr>
                  <a:spLocks noChangeArrowheads="1"/>
                </p:cNvSpPr>
                <p:nvPr/>
              </p:nvSpPr>
              <p:spPr bwMode="auto">
                <a:xfrm>
                  <a:off x="648" y="26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b1</a:t>
                  </a:r>
                </a:p>
              </p:txBody>
            </p:sp>
            <p:sp>
              <p:nvSpPr>
                <p:cNvPr id="87118" name="Text Box 128"/>
                <p:cNvSpPr txBox="1">
                  <a:spLocks noChangeArrowheads="1"/>
                </p:cNvSpPr>
                <p:nvPr/>
              </p:nvSpPr>
              <p:spPr bwMode="auto">
                <a:xfrm>
                  <a:off x="1872" y="220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endParaRPr lang="en-US" altLang="zh-CN"/>
                </a:p>
              </p:txBody>
            </p:sp>
            <p:sp>
              <p:nvSpPr>
                <p:cNvPr id="87119" name="Line 129"/>
                <p:cNvSpPr>
                  <a:spLocks noChangeShapeType="1"/>
                </p:cNvSpPr>
                <p:nvPr/>
              </p:nvSpPr>
              <p:spPr bwMode="auto">
                <a:xfrm>
                  <a:off x="1512" y="2504"/>
                  <a:ext cx="0" cy="52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20" name="Text Box 131"/>
                <p:cNvSpPr txBox="1">
                  <a:spLocks noChangeArrowheads="1"/>
                </p:cNvSpPr>
                <p:nvPr/>
              </p:nvSpPr>
              <p:spPr bwMode="auto">
                <a:xfrm>
                  <a:off x="1860" y="2592"/>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b2</a:t>
                  </a:r>
                  <a:endParaRPr lang="en-US" altLang="zh-CN"/>
                </a:p>
              </p:txBody>
            </p:sp>
            <p:sp>
              <p:nvSpPr>
                <p:cNvPr id="87121" name="Rectangle 132"/>
                <p:cNvSpPr>
                  <a:spLocks noChangeArrowheads="1"/>
                </p:cNvSpPr>
                <p:nvPr/>
              </p:nvSpPr>
              <p:spPr bwMode="auto">
                <a:xfrm>
                  <a:off x="114" y="32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sp>
              <p:nvSpPr>
                <p:cNvPr id="87122" name="Rectangle 133"/>
                <p:cNvSpPr>
                  <a:spLocks noChangeArrowheads="1"/>
                </p:cNvSpPr>
                <p:nvPr/>
              </p:nvSpPr>
              <p:spPr bwMode="auto">
                <a:xfrm rot="10800000">
                  <a:off x="384" y="327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7044" name="Object 3"/>
                <p:cNvGraphicFramePr>
                  <a:graphicFrameLocks noChangeAspect="1"/>
                </p:cNvGraphicFramePr>
                <p:nvPr/>
              </p:nvGraphicFramePr>
              <p:xfrm>
                <a:off x="153" y="3673"/>
                <a:ext cx="169" cy="254"/>
              </p:xfrm>
              <a:graphic>
                <a:graphicData uri="http://schemas.openxmlformats.org/presentationml/2006/ole">
                  <p:oleObj spid="_x0000_s585731" name="Equation" r:id="rId5" imgW="152334" imgH="228501" progId="Equation.DSMT4">
                    <p:embed/>
                  </p:oleObj>
                </a:graphicData>
              </a:graphic>
            </p:graphicFrame>
            <p:grpSp>
              <p:nvGrpSpPr>
                <p:cNvPr id="11" name="Group 135"/>
                <p:cNvGrpSpPr>
                  <a:grpSpLocks/>
                </p:cNvGrpSpPr>
                <p:nvPr/>
              </p:nvGrpSpPr>
              <p:grpSpPr bwMode="auto">
                <a:xfrm>
                  <a:off x="228" y="3534"/>
                  <a:ext cx="144" cy="144"/>
                  <a:chOff x="1152" y="2736"/>
                  <a:chExt cx="96" cy="96"/>
                </a:xfrm>
              </p:grpSpPr>
              <p:sp>
                <p:nvSpPr>
                  <p:cNvPr id="87141" name="Line 136"/>
                  <p:cNvSpPr>
                    <a:spLocks noChangeShapeType="1"/>
                  </p:cNvSpPr>
                  <p:nvPr/>
                </p:nvSpPr>
                <p:spPr bwMode="auto">
                  <a:xfrm>
                    <a:off x="1152" y="2784"/>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2" name="Line 137"/>
                  <p:cNvSpPr>
                    <a:spLocks noChangeShapeType="1"/>
                  </p:cNvSpPr>
                  <p:nvPr/>
                </p:nvSpPr>
                <p:spPr bwMode="auto">
                  <a:xfrm>
                    <a:off x="1200" y="2736"/>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24" name="Line 138"/>
                <p:cNvSpPr>
                  <a:spLocks noChangeShapeType="1"/>
                </p:cNvSpPr>
                <p:nvPr/>
              </p:nvSpPr>
              <p:spPr bwMode="auto">
                <a:xfrm>
                  <a:off x="204" y="3936"/>
                  <a:ext cx="144" cy="0"/>
                </a:xfrm>
                <a:prstGeom prst="line">
                  <a:avLst/>
                </a:prstGeom>
                <a:noFill/>
                <a:ln w="28575">
                  <a:solidFill>
                    <a:schemeClr val="tx1"/>
                  </a:solidFill>
                  <a:round/>
                  <a:headEnd/>
                  <a:tailEnd/>
                </a:ln>
              </p:spPr>
              <p:txBody>
                <a:bodyPr/>
                <a:lstStyle/>
                <a:p>
                  <a:endParaRPr lang="zh-CN" altLang="en-US"/>
                </a:p>
              </p:txBody>
            </p:sp>
            <p:sp>
              <p:nvSpPr>
                <p:cNvPr id="87125" name="Rectangle 139"/>
                <p:cNvSpPr>
                  <a:spLocks noChangeArrowheads="1"/>
                </p:cNvSpPr>
                <p:nvPr/>
              </p:nvSpPr>
              <p:spPr bwMode="auto">
                <a:xfrm>
                  <a:off x="615" y="33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b2</a:t>
                  </a:r>
                </a:p>
              </p:txBody>
            </p:sp>
            <p:sp>
              <p:nvSpPr>
                <p:cNvPr id="87126" name="Line 140"/>
                <p:cNvSpPr>
                  <a:spLocks noChangeShapeType="1"/>
                </p:cNvSpPr>
                <p:nvPr/>
              </p:nvSpPr>
              <p:spPr bwMode="auto">
                <a:xfrm>
                  <a:off x="1031" y="3184"/>
                  <a:ext cx="0" cy="768"/>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7127" name="Rectangle 141"/>
                <p:cNvSpPr>
                  <a:spLocks noChangeArrowheads="1"/>
                </p:cNvSpPr>
                <p:nvPr/>
              </p:nvSpPr>
              <p:spPr bwMode="auto">
                <a:xfrm rot="10800000">
                  <a:off x="1508" y="3389"/>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28" name="Rectangle 142"/>
                <p:cNvSpPr>
                  <a:spLocks noChangeArrowheads="1"/>
                </p:cNvSpPr>
                <p:nvPr/>
              </p:nvSpPr>
              <p:spPr bwMode="auto">
                <a:xfrm rot="10800000">
                  <a:off x="992" y="339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29" name="Rectangle 143"/>
                <p:cNvSpPr>
                  <a:spLocks noChangeArrowheads="1"/>
                </p:cNvSpPr>
                <p:nvPr/>
              </p:nvSpPr>
              <p:spPr bwMode="auto">
                <a:xfrm>
                  <a:off x="1584" y="327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graphicFrame>
              <p:nvGraphicFramePr>
                <p:cNvPr id="87045" name="Object 4"/>
                <p:cNvGraphicFramePr>
                  <a:graphicFrameLocks noChangeAspect="1"/>
                </p:cNvGraphicFramePr>
                <p:nvPr/>
              </p:nvGraphicFramePr>
              <p:xfrm>
                <a:off x="768" y="2948"/>
                <a:ext cx="169" cy="268"/>
              </p:xfrm>
              <a:graphic>
                <a:graphicData uri="http://schemas.openxmlformats.org/presentationml/2006/ole">
                  <p:oleObj spid="_x0000_s585732" name="Equation" r:id="rId6" imgW="152334" imgH="241195" progId="Equation.3">
                    <p:embed/>
                  </p:oleObj>
                </a:graphicData>
              </a:graphic>
            </p:graphicFrame>
            <p:sp>
              <p:nvSpPr>
                <p:cNvPr id="87130" name="Rectangle 149"/>
                <p:cNvSpPr>
                  <a:spLocks noChangeArrowheads="1"/>
                </p:cNvSpPr>
                <p:nvPr/>
              </p:nvSpPr>
              <p:spPr bwMode="auto">
                <a:xfrm rot="10800000">
                  <a:off x="1506" y="3635"/>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31" name="Rectangle 150"/>
                <p:cNvSpPr>
                  <a:spLocks noChangeArrowheads="1"/>
                </p:cNvSpPr>
                <p:nvPr/>
              </p:nvSpPr>
              <p:spPr bwMode="auto">
                <a:xfrm>
                  <a:off x="1536" y="359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e2</a:t>
                  </a:r>
                </a:p>
              </p:txBody>
            </p:sp>
            <p:grpSp>
              <p:nvGrpSpPr>
                <p:cNvPr id="12" name="Group 152"/>
                <p:cNvGrpSpPr>
                  <a:grpSpLocks/>
                </p:cNvGrpSpPr>
                <p:nvPr/>
              </p:nvGrpSpPr>
              <p:grpSpPr bwMode="auto">
                <a:xfrm rot="-5400000">
                  <a:off x="1935" y="3609"/>
                  <a:ext cx="54" cy="144"/>
                  <a:chOff x="550" y="3130"/>
                  <a:chExt cx="54" cy="144"/>
                </a:xfrm>
              </p:grpSpPr>
              <p:sp>
                <p:nvSpPr>
                  <p:cNvPr id="87139" name="Line 153"/>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0" name="Line 154"/>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33" name="Line 155"/>
                <p:cNvSpPr>
                  <a:spLocks noChangeShapeType="1"/>
                </p:cNvSpPr>
                <p:nvPr/>
              </p:nvSpPr>
              <p:spPr bwMode="auto">
                <a:xfrm>
                  <a:off x="1536" y="3552"/>
                  <a:ext cx="432"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4" name="Line 156"/>
                <p:cNvSpPr>
                  <a:spLocks noChangeShapeType="1"/>
                </p:cNvSpPr>
                <p:nvPr/>
              </p:nvSpPr>
              <p:spPr bwMode="auto">
                <a:xfrm>
                  <a:off x="1968" y="3552"/>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5" name="Line 157"/>
                <p:cNvSpPr>
                  <a:spLocks noChangeShapeType="1"/>
                </p:cNvSpPr>
                <p:nvPr/>
              </p:nvSpPr>
              <p:spPr bwMode="auto">
                <a:xfrm>
                  <a:off x="1968" y="3702"/>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6" name="Line 159"/>
                <p:cNvSpPr>
                  <a:spLocks noChangeShapeType="1"/>
                </p:cNvSpPr>
                <p:nvPr/>
              </p:nvSpPr>
              <p:spPr bwMode="auto">
                <a:xfrm>
                  <a:off x="720" y="3198"/>
                  <a:ext cx="62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7" name="Rectangle 162"/>
                <p:cNvSpPr>
                  <a:spLocks noChangeArrowheads="1"/>
                </p:cNvSpPr>
                <p:nvPr/>
              </p:nvSpPr>
              <p:spPr bwMode="auto">
                <a:xfrm rot="10800000">
                  <a:off x="990" y="271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38" name="Rectangle 163"/>
                <p:cNvSpPr>
                  <a:spLocks noChangeArrowheads="1"/>
                </p:cNvSpPr>
                <p:nvPr/>
              </p:nvSpPr>
              <p:spPr bwMode="auto">
                <a:xfrm rot="10800000">
                  <a:off x="1478" y="2652"/>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pSp>
        </p:grpSp>
      </p:grpSp>
      <p:graphicFrame>
        <p:nvGraphicFramePr>
          <p:cNvPr id="87042" name="Object 5"/>
          <p:cNvGraphicFramePr>
            <a:graphicFrameLocks noChangeAspect="1"/>
          </p:cNvGraphicFramePr>
          <p:nvPr/>
        </p:nvGraphicFramePr>
        <p:xfrm>
          <a:off x="404813" y="2079625"/>
          <a:ext cx="2322512" cy="490538"/>
        </p:xfrm>
        <a:graphic>
          <a:graphicData uri="http://schemas.openxmlformats.org/presentationml/2006/ole">
            <p:oleObj spid="_x0000_s585733" name="Equation" r:id="rId7" imgW="1143000" imgH="241300" progId="Equation.DSMT4">
              <p:embed/>
            </p:oleObj>
          </a:graphicData>
        </a:graphic>
      </p:graphicFrame>
      <p:sp>
        <p:nvSpPr>
          <p:cNvPr id="87049" name="Line 55"/>
          <p:cNvSpPr>
            <a:spLocks noChangeShapeType="1"/>
          </p:cNvSpPr>
          <p:nvPr/>
        </p:nvSpPr>
        <p:spPr bwMode="auto">
          <a:xfrm>
            <a:off x="1119188" y="5095875"/>
            <a:ext cx="0" cy="425450"/>
          </a:xfrm>
          <a:prstGeom prst="line">
            <a:avLst/>
          </a:prstGeom>
          <a:noFill/>
          <a:ln w="25400">
            <a:solidFill>
              <a:schemeClr val="tx1"/>
            </a:solidFill>
            <a:round/>
            <a:headEnd/>
            <a:tailEnd/>
          </a:ln>
        </p:spPr>
        <p:txBody>
          <a:bodyPr/>
          <a:lstStyle/>
          <a:p>
            <a:endParaRPr lang="zh-CN" altLang="en-US"/>
          </a:p>
        </p:txBody>
      </p:sp>
      <p:grpSp>
        <p:nvGrpSpPr>
          <p:cNvPr id="13" name="Group 73"/>
          <p:cNvGrpSpPr>
            <a:grpSpLocks/>
          </p:cNvGrpSpPr>
          <p:nvPr/>
        </p:nvGrpSpPr>
        <p:grpSpPr bwMode="auto">
          <a:xfrm>
            <a:off x="5451350" y="2317750"/>
            <a:ext cx="3010023" cy="3916905"/>
            <a:chOff x="3632" y="509"/>
            <a:chExt cx="2229" cy="3022"/>
          </a:xfrm>
        </p:grpSpPr>
        <p:sp>
          <p:nvSpPr>
            <p:cNvPr id="87055" name="Line 75"/>
            <p:cNvSpPr>
              <a:spLocks noChangeShapeType="1"/>
            </p:cNvSpPr>
            <p:nvPr/>
          </p:nvSpPr>
          <p:spPr bwMode="auto">
            <a:xfrm>
              <a:off x="4870" y="3331"/>
              <a:ext cx="0" cy="20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56" name="Line 76"/>
            <p:cNvSpPr>
              <a:spLocks noChangeShapeType="1"/>
            </p:cNvSpPr>
            <p:nvPr/>
          </p:nvSpPr>
          <p:spPr bwMode="auto">
            <a:xfrm>
              <a:off x="4787" y="3519"/>
              <a:ext cx="166"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nvGrpSpPr>
            <p:cNvPr id="14" name="Group 77"/>
            <p:cNvGrpSpPr>
              <a:grpSpLocks/>
            </p:cNvGrpSpPr>
            <p:nvPr/>
          </p:nvGrpSpPr>
          <p:grpSpPr bwMode="auto">
            <a:xfrm>
              <a:off x="4169" y="1140"/>
              <a:ext cx="396" cy="492"/>
              <a:chOff x="1416" y="696"/>
              <a:chExt cx="396" cy="492"/>
            </a:xfrm>
          </p:grpSpPr>
          <p:sp>
            <p:nvSpPr>
              <p:cNvPr id="87093" name="Line 78"/>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4" name="Text Box 79"/>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1</a:t>
                </a:r>
                <a:endParaRPr lang="en-US" altLang="zh-CN" i="1">
                  <a:ea typeface="楷体_GB2312" pitchFamily="49" charset="-122"/>
                </a:endParaRPr>
              </a:p>
            </p:txBody>
          </p:sp>
        </p:grpSp>
        <p:grpSp>
          <p:nvGrpSpPr>
            <p:cNvPr id="15" name="Group 80"/>
            <p:cNvGrpSpPr>
              <a:grpSpLocks/>
            </p:cNvGrpSpPr>
            <p:nvPr/>
          </p:nvGrpSpPr>
          <p:grpSpPr bwMode="auto">
            <a:xfrm>
              <a:off x="4279" y="2189"/>
              <a:ext cx="396" cy="492"/>
              <a:chOff x="1416" y="696"/>
              <a:chExt cx="396" cy="492"/>
            </a:xfrm>
          </p:grpSpPr>
          <p:sp>
            <p:nvSpPr>
              <p:cNvPr id="87091" name="Line 81"/>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2" name="Text Box 82"/>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2</a:t>
                </a:r>
                <a:endParaRPr lang="en-US" altLang="zh-CN" i="1">
                  <a:ea typeface="楷体_GB2312" pitchFamily="49" charset="-122"/>
                </a:endParaRPr>
              </a:p>
            </p:txBody>
          </p:sp>
        </p:grpSp>
        <p:grpSp>
          <p:nvGrpSpPr>
            <p:cNvPr id="16" name="Group 83"/>
            <p:cNvGrpSpPr>
              <a:grpSpLocks/>
            </p:cNvGrpSpPr>
            <p:nvPr/>
          </p:nvGrpSpPr>
          <p:grpSpPr bwMode="auto">
            <a:xfrm>
              <a:off x="4216" y="1581"/>
              <a:ext cx="504" cy="380"/>
              <a:chOff x="1416" y="1072"/>
              <a:chExt cx="504" cy="380"/>
            </a:xfrm>
          </p:grpSpPr>
          <p:sp>
            <p:nvSpPr>
              <p:cNvPr id="87089" name="Line 84"/>
              <p:cNvSpPr>
                <a:spLocks noChangeShapeType="1"/>
              </p:cNvSpPr>
              <p:nvPr/>
            </p:nvSpPr>
            <p:spPr bwMode="auto">
              <a:xfrm>
                <a:off x="1416" y="1452"/>
                <a:ext cx="432"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0" name="Text Box 85"/>
              <p:cNvSpPr txBox="1">
                <a:spLocks noChangeArrowheads="1"/>
              </p:cNvSpPr>
              <p:nvPr/>
            </p:nvSpPr>
            <p:spPr bwMode="auto">
              <a:xfrm>
                <a:off x="1476" y="1072"/>
                <a:ext cx="444"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i="1" baseline="-25000">
                    <a:ea typeface="楷体_GB2312" pitchFamily="49" charset="-122"/>
                  </a:rPr>
                  <a:t>B</a:t>
                </a:r>
                <a:endParaRPr lang="en-US" altLang="zh-CN" i="1">
                  <a:ea typeface="楷体_GB2312" pitchFamily="49" charset="-122"/>
                </a:endParaRPr>
              </a:p>
            </p:txBody>
          </p:sp>
        </p:grpSp>
        <p:sp>
          <p:nvSpPr>
            <p:cNvPr id="87060" name="Line 86"/>
            <p:cNvSpPr>
              <a:spLocks noChangeShapeType="1"/>
            </p:cNvSpPr>
            <p:nvPr/>
          </p:nvSpPr>
          <p:spPr bwMode="auto">
            <a:xfrm flipV="1">
              <a:off x="4156" y="822"/>
              <a:ext cx="0" cy="2511"/>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87061" name="Text Box 87"/>
            <p:cNvSpPr txBox="1">
              <a:spLocks noChangeArrowheads="1"/>
            </p:cNvSpPr>
            <p:nvPr/>
          </p:nvSpPr>
          <p:spPr bwMode="auto">
            <a:xfrm>
              <a:off x="3660" y="1049"/>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b</a:t>
              </a:r>
              <a:r>
                <a:rPr lang="en-US" altLang="zh-CN" baseline="-25000">
                  <a:ea typeface="长城楷体" pitchFamily="49" charset="-122"/>
                </a:rPr>
                <a:t>1</a:t>
              </a:r>
              <a:endParaRPr lang="en-US" altLang="zh-CN" i="1">
                <a:ea typeface="长城楷体" pitchFamily="49" charset="-122"/>
              </a:endParaRPr>
            </a:p>
          </p:txBody>
        </p:sp>
        <p:sp>
          <p:nvSpPr>
            <p:cNvPr id="87062" name="Line 88"/>
            <p:cNvSpPr>
              <a:spLocks noChangeShapeType="1"/>
            </p:cNvSpPr>
            <p:nvPr/>
          </p:nvSpPr>
          <p:spPr bwMode="auto">
            <a:xfrm>
              <a:off x="4155" y="821"/>
              <a:ext cx="705"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63" name="Line 89"/>
            <p:cNvSpPr>
              <a:spLocks noChangeShapeType="1"/>
            </p:cNvSpPr>
            <p:nvPr/>
          </p:nvSpPr>
          <p:spPr bwMode="auto">
            <a:xfrm flipV="1">
              <a:off x="4865" y="814"/>
              <a:ext cx="1" cy="30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4" name="Line 90"/>
            <p:cNvSpPr>
              <a:spLocks noChangeShapeType="1"/>
            </p:cNvSpPr>
            <p:nvPr/>
          </p:nvSpPr>
          <p:spPr bwMode="auto">
            <a:xfrm flipV="1">
              <a:off x="4871" y="1296"/>
              <a:ext cx="0" cy="2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5" name="Line 91"/>
            <p:cNvSpPr>
              <a:spLocks noChangeShapeType="1"/>
            </p:cNvSpPr>
            <p:nvPr/>
          </p:nvSpPr>
          <p:spPr bwMode="auto">
            <a:xfrm>
              <a:off x="4117" y="2009"/>
              <a:ext cx="611" cy="1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6" name="Line 92"/>
            <p:cNvSpPr>
              <a:spLocks noChangeShapeType="1"/>
            </p:cNvSpPr>
            <p:nvPr/>
          </p:nvSpPr>
          <p:spPr bwMode="auto">
            <a:xfrm>
              <a:off x="4718" y="1846"/>
              <a:ext cx="0" cy="35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7" name="Line 93"/>
            <p:cNvSpPr>
              <a:spLocks noChangeShapeType="1"/>
            </p:cNvSpPr>
            <p:nvPr/>
          </p:nvSpPr>
          <p:spPr bwMode="auto">
            <a:xfrm>
              <a:off x="4718" y="2022"/>
              <a:ext cx="162" cy="18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87068" name="Line 94"/>
            <p:cNvSpPr>
              <a:spLocks noChangeShapeType="1"/>
            </p:cNvSpPr>
            <p:nvPr/>
          </p:nvSpPr>
          <p:spPr bwMode="auto">
            <a:xfrm flipV="1">
              <a:off x="4718" y="1852"/>
              <a:ext cx="162" cy="1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9" name="Line 95"/>
            <p:cNvSpPr>
              <a:spLocks noChangeShapeType="1"/>
            </p:cNvSpPr>
            <p:nvPr/>
          </p:nvSpPr>
          <p:spPr bwMode="auto">
            <a:xfrm>
              <a:off x="4870" y="1294"/>
              <a:ext cx="0" cy="57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0" name="Line 96"/>
            <p:cNvSpPr>
              <a:spLocks noChangeShapeType="1"/>
            </p:cNvSpPr>
            <p:nvPr/>
          </p:nvSpPr>
          <p:spPr bwMode="auto">
            <a:xfrm>
              <a:off x="4870" y="2193"/>
              <a:ext cx="0" cy="112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1" name="Line 97"/>
            <p:cNvSpPr>
              <a:spLocks noChangeShapeType="1"/>
            </p:cNvSpPr>
            <p:nvPr/>
          </p:nvSpPr>
          <p:spPr bwMode="auto">
            <a:xfrm flipV="1">
              <a:off x="4145" y="3322"/>
              <a:ext cx="764" cy="1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2" name="Text Box 98"/>
            <p:cNvSpPr txBox="1">
              <a:spLocks noChangeArrowheads="1"/>
            </p:cNvSpPr>
            <p:nvPr/>
          </p:nvSpPr>
          <p:spPr bwMode="auto">
            <a:xfrm>
              <a:off x="5268" y="509"/>
              <a:ext cx="593" cy="327"/>
            </a:xfrm>
            <a:prstGeom prst="rect">
              <a:avLst/>
            </a:prstGeom>
            <a:noFill/>
            <a:ln w="38100">
              <a:noFill/>
              <a:miter lim="800000"/>
              <a:headEnd type="none" w="sm" len="sm"/>
              <a:tailEnd type="none" w="med" len="lg"/>
            </a:ln>
          </p:spPr>
          <p:txBody>
            <a:bodyPr wrap="none" lIns="90000" tIns="46800" rIns="90000" bIns="46800" anchor="ctr">
              <a:spAutoFit/>
            </a:bodyPr>
            <a:lstStyle/>
            <a:p>
              <a:r>
                <a:rPr lang="en-US" altLang="zh-CN">
                  <a:ea typeface="长城楷体" pitchFamily="49" charset="-122"/>
                </a:rPr>
                <a:t>+</a:t>
              </a:r>
              <a:r>
                <a:rPr lang="en-US" altLang="zh-CN" i="1">
                  <a:ea typeface="长城楷体" pitchFamily="49" charset="-122"/>
                </a:rPr>
                <a:t>V</a:t>
              </a:r>
              <a:r>
                <a:rPr lang="en-US" altLang="zh-CN" i="1" baseline="-25000">
                  <a:ea typeface="长城楷体" pitchFamily="49" charset="-122"/>
                </a:rPr>
                <a:t>CC</a:t>
              </a:r>
              <a:endParaRPr lang="en-US" altLang="zh-CN" i="1">
                <a:ea typeface="长城楷体" pitchFamily="49" charset="-122"/>
              </a:endParaRPr>
            </a:p>
          </p:txBody>
        </p:sp>
        <p:sp>
          <p:nvSpPr>
            <p:cNvPr id="87073" name="Rectangle 99"/>
            <p:cNvSpPr>
              <a:spLocks noChangeArrowheads="1"/>
            </p:cNvSpPr>
            <p:nvPr/>
          </p:nvSpPr>
          <p:spPr bwMode="auto">
            <a:xfrm>
              <a:off x="4816" y="1117"/>
              <a:ext cx="108" cy="399"/>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74" name="Oval 100"/>
            <p:cNvSpPr>
              <a:spLocks noChangeArrowheads="1"/>
            </p:cNvSpPr>
            <p:nvPr/>
          </p:nvSpPr>
          <p:spPr bwMode="auto">
            <a:xfrm>
              <a:off x="5136" y="770"/>
              <a:ext cx="78" cy="94"/>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75" name="Text Box 101"/>
            <p:cNvSpPr txBox="1">
              <a:spLocks noChangeArrowheads="1"/>
            </p:cNvSpPr>
            <p:nvPr/>
          </p:nvSpPr>
          <p:spPr bwMode="auto">
            <a:xfrm>
              <a:off x="4473" y="1044"/>
              <a:ext cx="36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C</a:t>
              </a:r>
              <a:endParaRPr lang="en-US" altLang="zh-CN" i="1">
                <a:ea typeface="长城楷体" pitchFamily="49" charset="-122"/>
              </a:endParaRPr>
            </a:p>
          </p:txBody>
        </p:sp>
        <p:sp>
          <p:nvSpPr>
            <p:cNvPr id="87076" name="Text Box 102"/>
            <p:cNvSpPr txBox="1">
              <a:spLocks noChangeArrowheads="1"/>
            </p:cNvSpPr>
            <p:nvPr/>
          </p:nvSpPr>
          <p:spPr bwMode="auto">
            <a:xfrm>
              <a:off x="3736" y="1423"/>
              <a:ext cx="11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endParaRPr lang="zh-CN" altLang="zh-CN" i="1">
                <a:ea typeface="长城楷体" pitchFamily="49" charset="-122"/>
              </a:endParaRPr>
            </a:p>
          </p:txBody>
        </p:sp>
        <p:sp>
          <p:nvSpPr>
            <p:cNvPr id="87077" name="Text Box 103"/>
            <p:cNvSpPr txBox="1">
              <a:spLocks noChangeArrowheads="1"/>
            </p:cNvSpPr>
            <p:nvPr/>
          </p:nvSpPr>
          <p:spPr bwMode="auto">
            <a:xfrm>
              <a:off x="4931" y="1882"/>
              <a:ext cx="251" cy="327"/>
            </a:xfrm>
            <a:prstGeom prst="rect">
              <a:avLst/>
            </a:prstGeom>
            <a:noFill/>
            <a:ln w="38100">
              <a:noFill/>
              <a:miter lim="800000"/>
              <a:headEnd/>
              <a:tailEnd/>
            </a:ln>
          </p:spPr>
          <p:txBody>
            <a:bodyPr wrap="none" lIns="90000" tIns="46800" rIns="90000" bIns="46800" anchor="ctr">
              <a:spAutoFit/>
            </a:bodyPr>
            <a:lstStyle/>
            <a:p>
              <a:pPr algn="ctr"/>
              <a:r>
                <a:rPr lang="en-US" altLang="zh-CN" i="1">
                  <a:ea typeface="长城楷体" pitchFamily="49" charset="-122"/>
                </a:rPr>
                <a:t>T</a:t>
              </a:r>
            </a:p>
          </p:txBody>
        </p:sp>
        <p:sp>
          <p:nvSpPr>
            <p:cNvPr id="87078" name="Line 104"/>
            <p:cNvSpPr>
              <a:spLocks noChangeShapeType="1"/>
            </p:cNvSpPr>
            <p:nvPr/>
          </p:nvSpPr>
          <p:spPr bwMode="auto">
            <a:xfrm>
              <a:off x="4860" y="821"/>
              <a:ext cx="26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79" name="Oval 105"/>
            <p:cNvSpPr>
              <a:spLocks noChangeArrowheads="1"/>
            </p:cNvSpPr>
            <p:nvPr/>
          </p:nvSpPr>
          <p:spPr bwMode="auto">
            <a:xfrm>
              <a:off x="4850" y="3296"/>
              <a:ext cx="39"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87080" name="Text Box 106"/>
            <p:cNvSpPr txBox="1">
              <a:spLocks noChangeArrowheads="1"/>
            </p:cNvSpPr>
            <p:nvPr/>
          </p:nvSpPr>
          <p:spPr bwMode="auto">
            <a:xfrm>
              <a:off x="3632" y="2377"/>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b</a:t>
              </a:r>
              <a:r>
                <a:rPr lang="en-US" altLang="zh-CN" baseline="-25000">
                  <a:ea typeface="长城楷体" pitchFamily="49" charset="-122"/>
                </a:rPr>
                <a:t>2</a:t>
              </a:r>
              <a:endParaRPr lang="en-US" altLang="zh-CN" i="1">
                <a:ea typeface="长城楷体" pitchFamily="49" charset="-122"/>
              </a:endParaRPr>
            </a:p>
          </p:txBody>
        </p:sp>
        <p:sp>
          <p:nvSpPr>
            <p:cNvPr id="87081" name="Rectangle 107"/>
            <p:cNvSpPr>
              <a:spLocks noChangeArrowheads="1"/>
            </p:cNvSpPr>
            <p:nvPr/>
          </p:nvSpPr>
          <p:spPr bwMode="auto">
            <a:xfrm>
              <a:off x="4817" y="2900"/>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2" name="Oval 108"/>
            <p:cNvSpPr>
              <a:spLocks noChangeArrowheads="1"/>
            </p:cNvSpPr>
            <p:nvPr/>
          </p:nvSpPr>
          <p:spPr bwMode="auto">
            <a:xfrm>
              <a:off x="4846" y="794"/>
              <a:ext cx="38"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87083" name="Text Box 109"/>
            <p:cNvSpPr txBox="1">
              <a:spLocks noChangeArrowheads="1"/>
            </p:cNvSpPr>
            <p:nvPr/>
          </p:nvSpPr>
          <p:spPr bwMode="auto">
            <a:xfrm>
              <a:off x="4911" y="2389"/>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e</a:t>
              </a:r>
              <a:r>
                <a:rPr lang="en-US" altLang="zh-CN" baseline="-25000">
                  <a:ea typeface="长城楷体" pitchFamily="49" charset="-122"/>
                </a:rPr>
                <a:t>1</a:t>
              </a:r>
              <a:endParaRPr lang="en-US" altLang="zh-CN">
                <a:ea typeface="长城楷体" pitchFamily="49" charset="-122"/>
              </a:endParaRPr>
            </a:p>
          </p:txBody>
        </p:sp>
        <p:sp>
          <p:nvSpPr>
            <p:cNvPr id="87084" name="Oval 110"/>
            <p:cNvSpPr>
              <a:spLocks noChangeArrowheads="1"/>
            </p:cNvSpPr>
            <p:nvPr/>
          </p:nvSpPr>
          <p:spPr bwMode="auto">
            <a:xfrm>
              <a:off x="4108" y="1978"/>
              <a:ext cx="72" cy="72"/>
            </a:xfrm>
            <a:prstGeom prst="ellipse">
              <a:avLst/>
            </a:prstGeom>
            <a:solidFill>
              <a:schemeClr val="tx1"/>
            </a:solidFill>
            <a:ln w="12700">
              <a:solidFill>
                <a:schemeClr val="tx1"/>
              </a:solidFill>
              <a:round/>
              <a:headEnd/>
              <a:tailEnd/>
            </a:ln>
          </p:spPr>
          <p:txBody>
            <a:bodyPr wrap="none" anchor="ctr"/>
            <a:lstStyle/>
            <a:p>
              <a:endParaRPr lang="zh-CN" altLang="en-US"/>
            </a:p>
          </p:txBody>
        </p:sp>
        <p:sp>
          <p:nvSpPr>
            <p:cNvPr id="87085" name="Rectangle 111"/>
            <p:cNvSpPr>
              <a:spLocks noChangeArrowheads="1"/>
            </p:cNvSpPr>
            <p:nvPr/>
          </p:nvSpPr>
          <p:spPr bwMode="auto">
            <a:xfrm>
              <a:off x="4808" y="2441"/>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6" name="Rectangle 112"/>
            <p:cNvSpPr>
              <a:spLocks noChangeArrowheads="1"/>
            </p:cNvSpPr>
            <p:nvPr/>
          </p:nvSpPr>
          <p:spPr bwMode="auto">
            <a:xfrm>
              <a:off x="4085" y="2423"/>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7" name="Rectangle 113"/>
            <p:cNvSpPr>
              <a:spLocks noChangeArrowheads="1"/>
            </p:cNvSpPr>
            <p:nvPr/>
          </p:nvSpPr>
          <p:spPr bwMode="auto">
            <a:xfrm>
              <a:off x="4087" y="1134"/>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8" name="Text Box 114"/>
            <p:cNvSpPr txBox="1">
              <a:spLocks noChangeArrowheads="1"/>
            </p:cNvSpPr>
            <p:nvPr/>
          </p:nvSpPr>
          <p:spPr bwMode="auto">
            <a:xfrm>
              <a:off x="4919" y="2873"/>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e</a:t>
              </a:r>
              <a:r>
                <a:rPr lang="en-US" altLang="zh-CN" baseline="-25000">
                  <a:ea typeface="长城楷体" pitchFamily="49" charset="-122"/>
                </a:rPr>
                <a:t>2</a:t>
              </a:r>
              <a:endParaRPr lang="en-US" altLang="zh-CN">
                <a:ea typeface="长城楷体" pitchFamily="49" charset="-122"/>
              </a:endParaRPr>
            </a:p>
          </p:txBody>
        </p:sp>
      </p:grpSp>
      <p:sp>
        <p:nvSpPr>
          <p:cNvPr id="120" name="Rectangle 77"/>
          <p:cNvSpPr>
            <a:spLocks noChangeArrowheads="1"/>
          </p:cNvSpPr>
          <p:nvPr/>
        </p:nvSpPr>
        <p:spPr bwMode="auto">
          <a:xfrm>
            <a:off x="4333875" y="1603375"/>
            <a:ext cx="4038600" cy="611579"/>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zh-CN" altLang="en-US" sz="2800" dirty="0"/>
              <a:t>解</a:t>
            </a:r>
            <a:r>
              <a:rPr lang="en-US" altLang="zh-CN" sz="2800" dirty="0"/>
              <a:t>: </a:t>
            </a:r>
            <a:r>
              <a:rPr lang="zh-CN" altLang="en-US" sz="2800" dirty="0" smtClean="0"/>
              <a:t>（</a:t>
            </a:r>
            <a:r>
              <a:rPr lang="en-US" altLang="zh-CN" sz="2800" dirty="0" smtClean="0"/>
              <a:t>1</a:t>
            </a:r>
            <a:r>
              <a:rPr lang="zh-CN" altLang="en-US" sz="2800" dirty="0" smtClean="0"/>
              <a:t>）求</a:t>
            </a:r>
            <a:r>
              <a:rPr lang="zh-CN" altLang="en-US" sz="2800" dirty="0"/>
              <a:t>静态工作点</a:t>
            </a:r>
            <a:endParaRPr lang="en-US" altLang="zh-CN" sz="2800" dirty="0"/>
          </a:p>
        </p:txBody>
      </p:sp>
      <p:sp>
        <p:nvSpPr>
          <p:cNvPr id="87052" name="日期占位符 1"/>
          <p:cNvSpPr>
            <a:spLocks noGrp="1"/>
          </p:cNvSpPr>
          <p:nvPr>
            <p:ph type="dt" sz="quarter" idx="10"/>
          </p:nvPr>
        </p:nvSpPr>
        <p:spPr>
          <a:xfrm>
            <a:off x="457200" y="6484938"/>
            <a:ext cx="2133600" cy="476250"/>
          </a:xfrm>
          <a:noFill/>
        </p:spPr>
        <p:txBody>
          <a:bodyPr/>
          <a:lstStyle/>
          <a:p>
            <a:fld id="{1426F27B-8344-4766-99B1-01927EA6A912}" type="datetime1">
              <a:rPr lang="zh-CN" altLang="en-US" smtClean="0">
                <a:latin typeface="Arial" pitchFamily="34" charset="0"/>
              </a:rPr>
              <a:pPr/>
              <a:t>2019-10-16</a:t>
            </a:fld>
            <a:endParaRPr lang="en-US" altLang="zh-CN" smtClean="0">
              <a:latin typeface="Arial" pitchFamily="34" charset="0"/>
            </a:endParaRPr>
          </a:p>
        </p:txBody>
      </p:sp>
      <p:sp>
        <p:nvSpPr>
          <p:cNvPr id="8705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outHorizont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灯片编号占位符 5"/>
          <p:cNvSpPr>
            <a:spLocks noGrp="1"/>
          </p:cNvSpPr>
          <p:nvPr>
            <p:ph type="sldNum" sz="quarter" idx="12"/>
          </p:nvPr>
        </p:nvSpPr>
        <p:spPr>
          <a:xfrm>
            <a:off x="6794500" y="6564313"/>
            <a:ext cx="2133600" cy="476250"/>
          </a:xfrm>
          <a:noFill/>
        </p:spPr>
        <p:txBody>
          <a:bodyPr/>
          <a:lstStyle/>
          <a:p>
            <a:fld id="{98C1333E-5E38-4936-99B8-4D05AFFB56C0}" type="slidenum">
              <a:rPr lang="en-US" altLang="zh-CN" smtClean="0">
                <a:latin typeface="Arial" pitchFamily="34" charset="0"/>
              </a:rPr>
              <a:pPr/>
              <a:t>98</a:t>
            </a:fld>
            <a:endParaRPr lang="en-US" altLang="zh-CN" smtClean="0">
              <a:latin typeface="Arial" pitchFamily="34" charset="0"/>
            </a:endParaRPr>
          </a:p>
        </p:txBody>
      </p:sp>
      <p:sp>
        <p:nvSpPr>
          <p:cNvPr id="142340" name="Rectangle 77"/>
          <p:cNvSpPr>
            <a:spLocks noChangeArrowheads="1"/>
          </p:cNvSpPr>
          <p:nvPr/>
        </p:nvSpPr>
        <p:spPr bwMode="auto">
          <a:xfrm>
            <a:off x="4333875" y="1603375"/>
            <a:ext cx="4038600" cy="611579"/>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zh-CN" altLang="en-US" sz="2800" dirty="0"/>
              <a:t>解</a:t>
            </a:r>
            <a:r>
              <a:rPr lang="en-US" altLang="zh-CN" sz="2800" dirty="0"/>
              <a:t>: </a:t>
            </a:r>
            <a:r>
              <a:rPr lang="zh-CN" altLang="en-US" sz="2800" dirty="0" smtClean="0"/>
              <a:t>（</a:t>
            </a:r>
            <a:r>
              <a:rPr lang="en-US" altLang="zh-CN" sz="2800" dirty="0" smtClean="0"/>
              <a:t>1</a:t>
            </a:r>
            <a:r>
              <a:rPr lang="zh-CN" altLang="en-US" sz="2800" dirty="0" smtClean="0"/>
              <a:t>）求</a:t>
            </a:r>
            <a:r>
              <a:rPr lang="zh-CN" altLang="en-US" sz="2800" dirty="0"/>
              <a:t>静态工作点</a:t>
            </a:r>
            <a:endParaRPr lang="en-US" altLang="zh-CN" sz="2800" dirty="0"/>
          </a:p>
        </p:txBody>
      </p:sp>
      <p:sp>
        <p:nvSpPr>
          <p:cNvPr id="94378" name="Rectangle 170"/>
          <p:cNvSpPr>
            <a:spLocks noChangeArrowheads="1"/>
          </p:cNvSpPr>
          <p:nvPr/>
        </p:nvSpPr>
        <p:spPr bwMode="auto">
          <a:xfrm>
            <a:off x="4452938" y="3548063"/>
            <a:ext cx="40386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I</a:t>
            </a:r>
            <a:r>
              <a:rPr lang="en-US" altLang="zh-CN" sz="2800" baseline="-25000">
                <a:solidFill>
                  <a:srgbClr val="FF3300"/>
                </a:solidFill>
              </a:rPr>
              <a:t>EQ</a:t>
            </a:r>
            <a:r>
              <a:rPr lang="en-US" altLang="zh-CN" sz="2800">
                <a:solidFill>
                  <a:srgbClr val="FF3300"/>
                </a:solidFill>
              </a:rPr>
              <a:t>=(V</a:t>
            </a:r>
            <a:r>
              <a:rPr lang="en-US" altLang="zh-CN" sz="2800" baseline="-25000">
                <a:solidFill>
                  <a:srgbClr val="FF3300"/>
                </a:solidFill>
              </a:rPr>
              <a:t>BQ</a:t>
            </a:r>
            <a:r>
              <a:rPr lang="en-US" altLang="zh-CN" sz="2800">
                <a:solidFill>
                  <a:srgbClr val="FF3300"/>
                </a:solidFill>
              </a:rPr>
              <a:t>-V</a:t>
            </a:r>
            <a:r>
              <a:rPr lang="en-US" altLang="zh-CN" sz="2800" baseline="-25000">
                <a:solidFill>
                  <a:srgbClr val="FF3300"/>
                </a:solidFill>
              </a:rPr>
              <a:t>BEQ</a:t>
            </a:r>
            <a:r>
              <a:rPr lang="en-US" altLang="zh-CN" sz="2800">
                <a:solidFill>
                  <a:srgbClr val="FF3300"/>
                </a:solidFill>
              </a:rPr>
              <a:t>)/(R</a:t>
            </a:r>
            <a:r>
              <a:rPr lang="en-US" altLang="zh-CN" sz="2800" baseline="-25000">
                <a:solidFill>
                  <a:srgbClr val="FF3300"/>
                </a:solidFill>
              </a:rPr>
              <a:t>e1</a:t>
            </a:r>
            <a:r>
              <a:rPr lang="en-US" altLang="zh-CN" sz="2800">
                <a:solidFill>
                  <a:srgbClr val="FF3300"/>
                </a:solidFill>
              </a:rPr>
              <a:t>+R</a:t>
            </a:r>
            <a:r>
              <a:rPr lang="en-US" altLang="zh-CN" sz="2800" baseline="-25000">
                <a:solidFill>
                  <a:srgbClr val="FF3300"/>
                </a:solidFill>
              </a:rPr>
              <a:t>e2</a:t>
            </a:r>
            <a:r>
              <a:rPr lang="en-US" altLang="zh-CN" sz="2800">
                <a:solidFill>
                  <a:srgbClr val="FF3300"/>
                </a:solidFill>
              </a:rPr>
              <a:t>)</a:t>
            </a:r>
          </a:p>
          <a:p>
            <a:pPr>
              <a:lnSpc>
                <a:spcPct val="120000"/>
              </a:lnSpc>
              <a:spcBef>
                <a:spcPct val="10000"/>
              </a:spcBef>
            </a:pPr>
            <a:r>
              <a:rPr lang="en-US" altLang="zh-CN" sz="2800"/>
              <a:t>     =1.46mA</a:t>
            </a:r>
          </a:p>
        </p:txBody>
      </p:sp>
      <p:sp>
        <p:nvSpPr>
          <p:cNvPr id="94379" name="Rectangle 171"/>
          <p:cNvSpPr>
            <a:spLocks noChangeArrowheads="1"/>
          </p:cNvSpPr>
          <p:nvPr/>
        </p:nvSpPr>
        <p:spPr bwMode="auto">
          <a:xfrm>
            <a:off x="4175125" y="5294313"/>
            <a:ext cx="44450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V</a:t>
            </a:r>
            <a:r>
              <a:rPr lang="en-US" altLang="zh-CN" sz="2800" baseline="-25000">
                <a:solidFill>
                  <a:srgbClr val="FF3300"/>
                </a:solidFill>
              </a:rPr>
              <a:t>CEQ</a:t>
            </a:r>
            <a:r>
              <a:rPr lang="en-US" altLang="zh-CN" sz="2800">
                <a:solidFill>
                  <a:srgbClr val="FF3300"/>
                </a:solidFill>
              </a:rPr>
              <a:t>=V</a:t>
            </a:r>
            <a:r>
              <a:rPr lang="en-US" altLang="zh-CN" sz="2800" baseline="-25000">
                <a:solidFill>
                  <a:srgbClr val="FF3300"/>
                </a:solidFill>
              </a:rPr>
              <a:t>CC</a:t>
            </a:r>
            <a:r>
              <a:rPr lang="en-US" altLang="zh-CN" sz="2800">
                <a:solidFill>
                  <a:srgbClr val="FF3300"/>
                </a:solidFill>
              </a:rPr>
              <a:t>-(R</a:t>
            </a:r>
            <a:r>
              <a:rPr lang="en-US" altLang="zh-CN" sz="2800" baseline="-25000">
                <a:solidFill>
                  <a:srgbClr val="FF3300"/>
                </a:solidFill>
              </a:rPr>
              <a:t>e1</a:t>
            </a:r>
            <a:r>
              <a:rPr lang="en-US" altLang="zh-CN" sz="2800">
                <a:solidFill>
                  <a:srgbClr val="FF3300"/>
                </a:solidFill>
              </a:rPr>
              <a:t>+R</a:t>
            </a:r>
            <a:r>
              <a:rPr lang="en-US" altLang="zh-CN" sz="2800" baseline="-25000">
                <a:solidFill>
                  <a:srgbClr val="FF3300"/>
                </a:solidFill>
              </a:rPr>
              <a:t>e2</a:t>
            </a:r>
            <a:r>
              <a:rPr lang="en-US" altLang="zh-CN" sz="2800">
                <a:solidFill>
                  <a:srgbClr val="FF3300"/>
                </a:solidFill>
              </a:rPr>
              <a:t>+R</a:t>
            </a:r>
            <a:r>
              <a:rPr lang="en-US" altLang="zh-CN" sz="2800" baseline="-25000">
                <a:solidFill>
                  <a:srgbClr val="FF3300"/>
                </a:solidFill>
              </a:rPr>
              <a:t>C</a:t>
            </a:r>
            <a:r>
              <a:rPr lang="en-US" altLang="zh-CN" sz="2800">
                <a:solidFill>
                  <a:srgbClr val="FF3300"/>
                </a:solidFill>
              </a:rPr>
              <a:t>)I</a:t>
            </a:r>
            <a:r>
              <a:rPr lang="en-US" altLang="zh-CN" sz="2800" baseline="-25000">
                <a:solidFill>
                  <a:srgbClr val="FF3300"/>
                </a:solidFill>
              </a:rPr>
              <a:t>CQ</a:t>
            </a:r>
          </a:p>
          <a:p>
            <a:pPr>
              <a:lnSpc>
                <a:spcPct val="120000"/>
              </a:lnSpc>
              <a:spcBef>
                <a:spcPct val="10000"/>
              </a:spcBef>
            </a:pPr>
            <a:r>
              <a:rPr lang="en-US" altLang="zh-CN" sz="2800"/>
              <a:t>      =5V</a:t>
            </a:r>
          </a:p>
        </p:txBody>
      </p:sp>
      <p:sp>
        <p:nvSpPr>
          <p:cNvPr id="77" name="Rectangle 77"/>
          <p:cNvSpPr>
            <a:spLocks noChangeArrowheads="1"/>
          </p:cNvSpPr>
          <p:nvPr/>
        </p:nvSpPr>
        <p:spPr bwMode="auto">
          <a:xfrm>
            <a:off x="4532313" y="2278063"/>
            <a:ext cx="40386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V</a:t>
            </a:r>
            <a:r>
              <a:rPr lang="en-US" altLang="zh-CN" sz="2800" baseline="-25000">
                <a:solidFill>
                  <a:srgbClr val="FF3300"/>
                </a:solidFill>
              </a:rPr>
              <a:t>BQ</a:t>
            </a:r>
            <a:r>
              <a:rPr lang="en-US" altLang="zh-CN" sz="2800">
                <a:solidFill>
                  <a:srgbClr val="FF3300"/>
                </a:solidFill>
              </a:rPr>
              <a:t>=V</a:t>
            </a:r>
            <a:r>
              <a:rPr lang="en-US" altLang="zh-CN" sz="2800" baseline="-25000">
                <a:solidFill>
                  <a:srgbClr val="FF3300"/>
                </a:solidFill>
              </a:rPr>
              <a:t>CC</a:t>
            </a:r>
            <a:r>
              <a:rPr lang="en-US" altLang="zh-CN" sz="2800">
                <a:solidFill>
                  <a:srgbClr val="FF3300"/>
                </a:solidFill>
              </a:rPr>
              <a:t>R</a:t>
            </a:r>
            <a:r>
              <a:rPr lang="en-US" altLang="zh-CN" sz="2800" baseline="-25000">
                <a:solidFill>
                  <a:srgbClr val="FF3300"/>
                </a:solidFill>
              </a:rPr>
              <a:t>b2</a:t>
            </a:r>
            <a:r>
              <a:rPr lang="en-US" altLang="zh-CN" sz="2800">
                <a:solidFill>
                  <a:srgbClr val="FF3300"/>
                </a:solidFill>
              </a:rPr>
              <a:t>/(R</a:t>
            </a:r>
            <a:r>
              <a:rPr lang="en-US" altLang="zh-CN" sz="2800" baseline="-25000">
                <a:solidFill>
                  <a:srgbClr val="FF3300"/>
                </a:solidFill>
              </a:rPr>
              <a:t>b1</a:t>
            </a:r>
            <a:r>
              <a:rPr lang="en-US" altLang="zh-CN" sz="2800">
                <a:solidFill>
                  <a:srgbClr val="FF3300"/>
                </a:solidFill>
              </a:rPr>
              <a:t>+R</a:t>
            </a:r>
            <a:r>
              <a:rPr lang="en-US" altLang="zh-CN" sz="2800" baseline="-25000">
                <a:solidFill>
                  <a:srgbClr val="FF3300"/>
                </a:solidFill>
              </a:rPr>
              <a:t>b2</a:t>
            </a:r>
            <a:r>
              <a:rPr lang="en-US" altLang="zh-CN" sz="2800">
                <a:solidFill>
                  <a:srgbClr val="FF3300"/>
                </a:solidFill>
              </a:rPr>
              <a:t>)</a:t>
            </a:r>
            <a:r>
              <a:rPr lang="en-US" altLang="zh-CN" sz="2800"/>
              <a:t> </a:t>
            </a:r>
          </a:p>
          <a:p>
            <a:pPr>
              <a:lnSpc>
                <a:spcPct val="120000"/>
              </a:lnSpc>
              <a:spcBef>
                <a:spcPct val="10000"/>
              </a:spcBef>
            </a:pPr>
            <a:r>
              <a:rPr lang="en-US" altLang="zh-CN" sz="2800"/>
              <a:t>    =2.79V </a:t>
            </a:r>
          </a:p>
        </p:txBody>
      </p:sp>
      <p:grpSp>
        <p:nvGrpSpPr>
          <p:cNvPr id="2" name="Group 73"/>
          <p:cNvGrpSpPr>
            <a:grpSpLocks/>
          </p:cNvGrpSpPr>
          <p:nvPr/>
        </p:nvGrpSpPr>
        <p:grpSpPr bwMode="auto">
          <a:xfrm>
            <a:off x="642910" y="2000240"/>
            <a:ext cx="3010024" cy="3916905"/>
            <a:chOff x="3632" y="509"/>
            <a:chExt cx="2229" cy="3022"/>
          </a:xfrm>
        </p:grpSpPr>
        <p:sp>
          <p:nvSpPr>
            <p:cNvPr id="142351" name="Line 75"/>
            <p:cNvSpPr>
              <a:spLocks noChangeShapeType="1"/>
            </p:cNvSpPr>
            <p:nvPr/>
          </p:nvSpPr>
          <p:spPr bwMode="auto">
            <a:xfrm>
              <a:off x="4870" y="3331"/>
              <a:ext cx="0" cy="20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52" name="Line 76"/>
            <p:cNvSpPr>
              <a:spLocks noChangeShapeType="1"/>
            </p:cNvSpPr>
            <p:nvPr/>
          </p:nvSpPr>
          <p:spPr bwMode="auto">
            <a:xfrm>
              <a:off x="4787" y="3519"/>
              <a:ext cx="166"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nvGrpSpPr>
            <p:cNvPr id="3" name="Group 77"/>
            <p:cNvGrpSpPr>
              <a:grpSpLocks/>
            </p:cNvGrpSpPr>
            <p:nvPr/>
          </p:nvGrpSpPr>
          <p:grpSpPr bwMode="auto">
            <a:xfrm>
              <a:off x="4169" y="1140"/>
              <a:ext cx="396" cy="492"/>
              <a:chOff x="1416" y="696"/>
              <a:chExt cx="396" cy="492"/>
            </a:xfrm>
          </p:grpSpPr>
          <p:sp>
            <p:nvSpPr>
              <p:cNvPr id="142389" name="Line 78"/>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90" name="Text Box 79"/>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1</a:t>
                </a:r>
                <a:endParaRPr lang="en-US" altLang="zh-CN" i="1">
                  <a:ea typeface="楷体_GB2312" pitchFamily="49" charset="-122"/>
                </a:endParaRPr>
              </a:p>
            </p:txBody>
          </p:sp>
        </p:grpSp>
        <p:grpSp>
          <p:nvGrpSpPr>
            <p:cNvPr id="4" name="Group 80"/>
            <p:cNvGrpSpPr>
              <a:grpSpLocks/>
            </p:cNvGrpSpPr>
            <p:nvPr/>
          </p:nvGrpSpPr>
          <p:grpSpPr bwMode="auto">
            <a:xfrm>
              <a:off x="4279" y="2189"/>
              <a:ext cx="396" cy="492"/>
              <a:chOff x="1416" y="696"/>
              <a:chExt cx="396" cy="492"/>
            </a:xfrm>
          </p:grpSpPr>
          <p:sp>
            <p:nvSpPr>
              <p:cNvPr id="142387" name="Line 81"/>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88" name="Text Box 82"/>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2</a:t>
                </a:r>
                <a:endParaRPr lang="en-US" altLang="zh-CN" i="1">
                  <a:ea typeface="楷体_GB2312" pitchFamily="49" charset="-122"/>
                </a:endParaRPr>
              </a:p>
            </p:txBody>
          </p:sp>
        </p:grpSp>
        <p:grpSp>
          <p:nvGrpSpPr>
            <p:cNvPr id="5" name="Group 83"/>
            <p:cNvGrpSpPr>
              <a:grpSpLocks/>
            </p:cNvGrpSpPr>
            <p:nvPr/>
          </p:nvGrpSpPr>
          <p:grpSpPr bwMode="auto">
            <a:xfrm>
              <a:off x="4216" y="1581"/>
              <a:ext cx="504" cy="380"/>
              <a:chOff x="1416" y="1072"/>
              <a:chExt cx="504" cy="380"/>
            </a:xfrm>
          </p:grpSpPr>
          <p:sp>
            <p:nvSpPr>
              <p:cNvPr id="142385" name="Line 84"/>
              <p:cNvSpPr>
                <a:spLocks noChangeShapeType="1"/>
              </p:cNvSpPr>
              <p:nvPr/>
            </p:nvSpPr>
            <p:spPr bwMode="auto">
              <a:xfrm>
                <a:off x="1416" y="1452"/>
                <a:ext cx="432"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86" name="Text Box 85"/>
              <p:cNvSpPr txBox="1">
                <a:spLocks noChangeArrowheads="1"/>
              </p:cNvSpPr>
              <p:nvPr/>
            </p:nvSpPr>
            <p:spPr bwMode="auto">
              <a:xfrm>
                <a:off x="1476" y="1072"/>
                <a:ext cx="444"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i="1" baseline="-25000">
                    <a:ea typeface="楷体_GB2312" pitchFamily="49" charset="-122"/>
                  </a:rPr>
                  <a:t>B</a:t>
                </a:r>
                <a:endParaRPr lang="en-US" altLang="zh-CN" i="1">
                  <a:ea typeface="楷体_GB2312" pitchFamily="49" charset="-122"/>
                </a:endParaRPr>
              </a:p>
            </p:txBody>
          </p:sp>
        </p:grpSp>
        <p:sp>
          <p:nvSpPr>
            <p:cNvPr id="142356" name="Line 86"/>
            <p:cNvSpPr>
              <a:spLocks noChangeShapeType="1"/>
            </p:cNvSpPr>
            <p:nvPr/>
          </p:nvSpPr>
          <p:spPr bwMode="auto">
            <a:xfrm flipV="1">
              <a:off x="4156" y="822"/>
              <a:ext cx="0" cy="2511"/>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42357" name="Text Box 87"/>
            <p:cNvSpPr txBox="1">
              <a:spLocks noChangeArrowheads="1"/>
            </p:cNvSpPr>
            <p:nvPr/>
          </p:nvSpPr>
          <p:spPr bwMode="auto">
            <a:xfrm>
              <a:off x="3660" y="1049"/>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b</a:t>
              </a:r>
              <a:r>
                <a:rPr lang="en-US" altLang="zh-CN" baseline="-25000">
                  <a:ea typeface="长城楷体" pitchFamily="49" charset="-122"/>
                </a:rPr>
                <a:t>1</a:t>
              </a:r>
              <a:endParaRPr lang="en-US" altLang="zh-CN" i="1">
                <a:ea typeface="长城楷体" pitchFamily="49" charset="-122"/>
              </a:endParaRPr>
            </a:p>
          </p:txBody>
        </p:sp>
        <p:sp>
          <p:nvSpPr>
            <p:cNvPr id="142358" name="Line 88"/>
            <p:cNvSpPr>
              <a:spLocks noChangeShapeType="1"/>
            </p:cNvSpPr>
            <p:nvPr/>
          </p:nvSpPr>
          <p:spPr bwMode="auto">
            <a:xfrm>
              <a:off x="4155" y="821"/>
              <a:ext cx="705"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59" name="Line 89"/>
            <p:cNvSpPr>
              <a:spLocks noChangeShapeType="1"/>
            </p:cNvSpPr>
            <p:nvPr/>
          </p:nvSpPr>
          <p:spPr bwMode="auto">
            <a:xfrm flipV="1">
              <a:off x="4865" y="814"/>
              <a:ext cx="1" cy="30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0" name="Line 90"/>
            <p:cNvSpPr>
              <a:spLocks noChangeShapeType="1"/>
            </p:cNvSpPr>
            <p:nvPr/>
          </p:nvSpPr>
          <p:spPr bwMode="auto">
            <a:xfrm flipV="1">
              <a:off x="4871" y="1296"/>
              <a:ext cx="0" cy="2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1" name="Line 91"/>
            <p:cNvSpPr>
              <a:spLocks noChangeShapeType="1"/>
            </p:cNvSpPr>
            <p:nvPr/>
          </p:nvSpPr>
          <p:spPr bwMode="auto">
            <a:xfrm>
              <a:off x="4117" y="2009"/>
              <a:ext cx="611" cy="1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2" name="Line 92"/>
            <p:cNvSpPr>
              <a:spLocks noChangeShapeType="1"/>
            </p:cNvSpPr>
            <p:nvPr/>
          </p:nvSpPr>
          <p:spPr bwMode="auto">
            <a:xfrm>
              <a:off x="4718" y="1846"/>
              <a:ext cx="0" cy="35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3" name="Line 93"/>
            <p:cNvSpPr>
              <a:spLocks noChangeShapeType="1"/>
            </p:cNvSpPr>
            <p:nvPr/>
          </p:nvSpPr>
          <p:spPr bwMode="auto">
            <a:xfrm>
              <a:off x="4718" y="2022"/>
              <a:ext cx="162" cy="18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42364" name="Line 94"/>
            <p:cNvSpPr>
              <a:spLocks noChangeShapeType="1"/>
            </p:cNvSpPr>
            <p:nvPr/>
          </p:nvSpPr>
          <p:spPr bwMode="auto">
            <a:xfrm flipV="1">
              <a:off x="4718" y="1852"/>
              <a:ext cx="162" cy="1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5" name="Line 95"/>
            <p:cNvSpPr>
              <a:spLocks noChangeShapeType="1"/>
            </p:cNvSpPr>
            <p:nvPr/>
          </p:nvSpPr>
          <p:spPr bwMode="auto">
            <a:xfrm>
              <a:off x="4870" y="1294"/>
              <a:ext cx="0" cy="57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6" name="Line 96"/>
            <p:cNvSpPr>
              <a:spLocks noChangeShapeType="1"/>
            </p:cNvSpPr>
            <p:nvPr/>
          </p:nvSpPr>
          <p:spPr bwMode="auto">
            <a:xfrm>
              <a:off x="4870" y="2193"/>
              <a:ext cx="0" cy="112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7" name="Line 97"/>
            <p:cNvSpPr>
              <a:spLocks noChangeShapeType="1"/>
            </p:cNvSpPr>
            <p:nvPr/>
          </p:nvSpPr>
          <p:spPr bwMode="auto">
            <a:xfrm flipV="1">
              <a:off x="4145" y="3322"/>
              <a:ext cx="764" cy="1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8" name="Text Box 98"/>
            <p:cNvSpPr txBox="1">
              <a:spLocks noChangeArrowheads="1"/>
            </p:cNvSpPr>
            <p:nvPr/>
          </p:nvSpPr>
          <p:spPr bwMode="auto">
            <a:xfrm>
              <a:off x="5268" y="509"/>
              <a:ext cx="593" cy="327"/>
            </a:xfrm>
            <a:prstGeom prst="rect">
              <a:avLst/>
            </a:prstGeom>
            <a:noFill/>
            <a:ln w="38100">
              <a:noFill/>
              <a:miter lim="800000"/>
              <a:headEnd type="none" w="sm" len="sm"/>
              <a:tailEnd type="none" w="med" len="lg"/>
            </a:ln>
          </p:spPr>
          <p:txBody>
            <a:bodyPr wrap="none" lIns="90000" tIns="46800" rIns="90000" bIns="46800" anchor="ctr">
              <a:spAutoFit/>
            </a:bodyPr>
            <a:lstStyle/>
            <a:p>
              <a:r>
                <a:rPr lang="en-US" altLang="zh-CN">
                  <a:ea typeface="长城楷体" pitchFamily="49" charset="-122"/>
                </a:rPr>
                <a:t>+</a:t>
              </a:r>
              <a:r>
                <a:rPr lang="en-US" altLang="zh-CN" i="1">
                  <a:ea typeface="长城楷体" pitchFamily="49" charset="-122"/>
                </a:rPr>
                <a:t>V</a:t>
              </a:r>
              <a:r>
                <a:rPr lang="en-US" altLang="zh-CN" i="1" baseline="-25000">
                  <a:ea typeface="长城楷体" pitchFamily="49" charset="-122"/>
                </a:rPr>
                <a:t>CC</a:t>
              </a:r>
              <a:endParaRPr lang="en-US" altLang="zh-CN" i="1">
                <a:ea typeface="长城楷体" pitchFamily="49" charset="-122"/>
              </a:endParaRPr>
            </a:p>
          </p:txBody>
        </p:sp>
        <p:sp>
          <p:nvSpPr>
            <p:cNvPr id="142369" name="Rectangle 99"/>
            <p:cNvSpPr>
              <a:spLocks noChangeArrowheads="1"/>
            </p:cNvSpPr>
            <p:nvPr/>
          </p:nvSpPr>
          <p:spPr bwMode="auto">
            <a:xfrm>
              <a:off x="4816" y="1117"/>
              <a:ext cx="108" cy="399"/>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70" name="Oval 100"/>
            <p:cNvSpPr>
              <a:spLocks noChangeArrowheads="1"/>
            </p:cNvSpPr>
            <p:nvPr/>
          </p:nvSpPr>
          <p:spPr bwMode="auto">
            <a:xfrm>
              <a:off x="5136" y="770"/>
              <a:ext cx="78" cy="94"/>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71" name="Text Box 101"/>
            <p:cNvSpPr txBox="1">
              <a:spLocks noChangeArrowheads="1"/>
            </p:cNvSpPr>
            <p:nvPr/>
          </p:nvSpPr>
          <p:spPr bwMode="auto">
            <a:xfrm>
              <a:off x="4473" y="1044"/>
              <a:ext cx="36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C</a:t>
              </a:r>
              <a:endParaRPr lang="en-US" altLang="zh-CN" i="1">
                <a:ea typeface="长城楷体" pitchFamily="49" charset="-122"/>
              </a:endParaRPr>
            </a:p>
          </p:txBody>
        </p:sp>
        <p:sp>
          <p:nvSpPr>
            <p:cNvPr id="142372" name="Text Box 102"/>
            <p:cNvSpPr txBox="1">
              <a:spLocks noChangeArrowheads="1"/>
            </p:cNvSpPr>
            <p:nvPr/>
          </p:nvSpPr>
          <p:spPr bwMode="auto">
            <a:xfrm>
              <a:off x="3736" y="1423"/>
              <a:ext cx="11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endParaRPr lang="zh-CN" altLang="zh-CN" i="1">
                <a:ea typeface="长城楷体" pitchFamily="49" charset="-122"/>
              </a:endParaRPr>
            </a:p>
          </p:txBody>
        </p:sp>
        <p:sp>
          <p:nvSpPr>
            <p:cNvPr id="142373" name="Text Box 103"/>
            <p:cNvSpPr txBox="1">
              <a:spLocks noChangeArrowheads="1"/>
            </p:cNvSpPr>
            <p:nvPr/>
          </p:nvSpPr>
          <p:spPr bwMode="auto">
            <a:xfrm>
              <a:off x="4931" y="1882"/>
              <a:ext cx="251" cy="327"/>
            </a:xfrm>
            <a:prstGeom prst="rect">
              <a:avLst/>
            </a:prstGeom>
            <a:noFill/>
            <a:ln w="38100">
              <a:noFill/>
              <a:miter lim="800000"/>
              <a:headEnd/>
              <a:tailEnd/>
            </a:ln>
          </p:spPr>
          <p:txBody>
            <a:bodyPr wrap="none" lIns="90000" tIns="46800" rIns="90000" bIns="46800" anchor="ctr">
              <a:spAutoFit/>
            </a:bodyPr>
            <a:lstStyle/>
            <a:p>
              <a:pPr algn="ctr"/>
              <a:r>
                <a:rPr lang="en-US" altLang="zh-CN" i="1">
                  <a:ea typeface="长城楷体" pitchFamily="49" charset="-122"/>
                </a:rPr>
                <a:t>T</a:t>
              </a:r>
            </a:p>
          </p:txBody>
        </p:sp>
        <p:sp>
          <p:nvSpPr>
            <p:cNvPr id="142374" name="Line 104"/>
            <p:cNvSpPr>
              <a:spLocks noChangeShapeType="1"/>
            </p:cNvSpPr>
            <p:nvPr/>
          </p:nvSpPr>
          <p:spPr bwMode="auto">
            <a:xfrm>
              <a:off x="4860" y="821"/>
              <a:ext cx="26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75" name="Oval 105"/>
            <p:cNvSpPr>
              <a:spLocks noChangeArrowheads="1"/>
            </p:cNvSpPr>
            <p:nvPr/>
          </p:nvSpPr>
          <p:spPr bwMode="auto">
            <a:xfrm>
              <a:off x="4850" y="3296"/>
              <a:ext cx="39"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42376" name="Text Box 106"/>
            <p:cNvSpPr txBox="1">
              <a:spLocks noChangeArrowheads="1"/>
            </p:cNvSpPr>
            <p:nvPr/>
          </p:nvSpPr>
          <p:spPr bwMode="auto">
            <a:xfrm>
              <a:off x="3632" y="2377"/>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b</a:t>
              </a:r>
              <a:r>
                <a:rPr lang="en-US" altLang="zh-CN" baseline="-25000">
                  <a:ea typeface="长城楷体" pitchFamily="49" charset="-122"/>
                </a:rPr>
                <a:t>2</a:t>
              </a:r>
              <a:endParaRPr lang="en-US" altLang="zh-CN" i="1">
                <a:ea typeface="长城楷体" pitchFamily="49" charset="-122"/>
              </a:endParaRPr>
            </a:p>
          </p:txBody>
        </p:sp>
        <p:sp>
          <p:nvSpPr>
            <p:cNvPr id="142377" name="Rectangle 107"/>
            <p:cNvSpPr>
              <a:spLocks noChangeArrowheads="1"/>
            </p:cNvSpPr>
            <p:nvPr/>
          </p:nvSpPr>
          <p:spPr bwMode="auto">
            <a:xfrm>
              <a:off x="4817" y="2900"/>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78" name="Oval 108"/>
            <p:cNvSpPr>
              <a:spLocks noChangeArrowheads="1"/>
            </p:cNvSpPr>
            <p:nvPr/>
          </p:nvSpPr>
          <p:spPr bwMode="auto">
            <a:xfrm>
              <a:off x="4846" y="794"/>
              <a:ext cx="38"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42379" name="Text Box 109"/>
            <p:cNvSpPr txBox="1">
              <a:spLocks noChangeArrowheads="1"/>
            </p:cNvSpPr>
            <p:nvPr/>
          </p:nvSpPr>
          <p:spPr bwMode="auto">
            <a:xfrm>
              <a:off x="4911" y="2389"/>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e</a:t>
              </a:r>
              <a:r>
                <a:rPr lang="en-US" altLang="zh-CN" baseline="-25000">
                  <a:ea typeface="长城楷体" pitchFamily="49" charset="-122"/>
                </a:rPr>
                <a:t>1</a:t>
              </a:r>
              <a:endParaRPr lang="en-US" altLang="zh-CN">
                <a:ea typeface="长城楷体" pitchFamily="49" charset="-122"/>
              </a:endParaRPr>
            </a:p>
          </p:txBody>
        </p:sp>
        <p:sp>
          <p:nvSpPr>
            <p:cNvPr id="142380" name="Oval 110"/>
            <p:cNvSpPr>
              <a:spLocks noChangeArrowheads="1"/>
            </p:cNvSpPr>
            <p:nvPr/>
          </p:nvSpPr>
          <p:spPr bwMode="auto">
            <a:xfrm>
              <a:off x="4108" y="1978"/>
              <a:ext cx="72" cy="72"/>
            </a:xfrm>
            <a:prstGeom prst="ellipse">
              <a:avLst/>
            </a:prstGeom>
            <a:solidFill>
              <a:schemeClr val="tx1"/>
            </a:solidFill>
            <a:ln w="12700">
              <a:solidFill>
                <a:schemeClr val="tx1"/>
              </a:solidFill>
              <a:round/>
              <a:headEnd/>
              <a:tailEnd/>
            </a:ln>
          </p:spPr>
          <p:txBody>
            <a:bodyPr wrap="none" anchor="ctr"/>
            <a:lstStyle/>
            <a:p>
              <a:endParaRPr lang="zh-CN" altLang="en-US"/>
            </a:p>
          </p:txBody>
        </p:sp>
        <p:sp>
          <p:nvSpPr>
            <p:cNvPr id="142381" name="Rectangle 111"/>
            <p:cNvSpPr>
              <a:spLocks noChangeArrowheads="1"/>
            </p:cNvSpPr>
            <p:nvPr/>
          </p:nvSpPr>
          <p:spPr bwMode="auto">
            <a:xfrm>
              <a:off x="4808" y="2441"/>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2" name="Rectangle 112"/>
            <p:cNvSpPr>
              <a:spLocks noChangeArrowheads="1"/>
            </p:cNvSpPr>
            <p:nvPr/>
          </p:nvSpPr>
          <p:spPr bwMode="auto">
            <a:xfrm>
              <a:off x="4085" y="2423"/>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3" name="Rectangle 113"/>
            <p:cNvSpPr>
              <a:spLocks noChangeArrowheads="1"/>
            </p:cNvSpPr>
            <p:nvPr/>
          </p:nvSpPr>
          <p:spPr bwMode="auto">
            <a:xfrm>
              <a:off x="4087" y="1134"/>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4" name="Text Box 114"/>
            <p:cNvSpPr txBox="1">
              <a:spLocks noChangeArrowheads="1"/>
            </p:cNvSpPr>
            <p:nvPr/>
          </p:nvSpPr>
          <p:spPr bwMode="auto">
            <a:xfrm>
              <a:off x="4919" y="2873"/>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pitchFamily="49" charset="-122"/>
                </a:rPr>
                <a:t>R</a:t>
              </a:r>
              <a:r>
                <a:rPr lang="en-US" altLang="zh-CN" i="1" baseline="-25000">
                  <a:ea typeface="长城楷体" pitchFamily="49" charset="-122"/>
                </a:rPr>
                <a:t>e</a:t>
              </a:r>
              <a:r>
                <a:rPr lang="en-US" altLang="zh-CN" baseline="-25000">
                  <a:ea typeface="长城楷体" pitchFamily="49" charset="-122"/>
                </a:rPr>
                <a:t>2</a:t>
              </a:r>
              <a:endParaRPr lang="en-US" altLang="zh-CN">
                <a:ea typeface="长城楷体" pitchFamily="49" charset="-122"/>
              </a:endParaRPr>
            </a:p>
          </p:txBody>
        </p:sp>
      </p:grpSp>
      <p:sp>
        <p:nvSpPr>
          <p:cNvPr id="142345" name="Text Box 117"/>
          <p:cNvSpPr txBox="1">
            <a:spLocks noChangeArrowheads="1"/>
          </p:cNvSpPr>
          <p:nvPr/>
        </p:nvSpPr>
        <p:spPr bwMode="auto">
          <a:xfrm>
            <a:off x="1119188" y="6008688"/>
            <a:ext cx="1663700" cy="519112"/>
          </a:xfrm>
          <a:prstGeom prst="rect">
            <a:avLst/>
          </a:prstGeom>
          <a:noFill/>
          <a:ln w="9525">
            <a:noFill/>
            <a:miter lim="800000"/>
            <a:headEnd/>
            <a:tailEnd/>
          </a:ln>
        </p:spPr>
        <p:txBody>
          <a:bodyPr>
            <a:spAutoFit/>
          </a:bodyPr>
          <a:lstStyle/>
          <a:p>
            <a:r>
              <a:rPr lang="zh-CN" altLang="en-US">
                <a:ea typeface="楷体_GB2312" pitchFamily="49" charset="-122"/>
              </a:rPr>
              <a:t>直流通路</a:t>
            </a:r>
          </a:p>
        </p:txBody>
      </p:sp>
      <p:sp>
        <p:nvSpPr>
          <p:cNvPr id="140298" name="矩形 164"/>
          <p:cNvSpPr>
            <a:spLocks noChangeArrowheads="1"/>
          </p:cNvSpPr>
          <p:nvPr/>
        </p:nvSpPr>
        <p:spPr bwMode="auto">
          <a:xfrm>
            <a:off x="4572000" y="4659313"/>
            <a:ext cx="4572000" cy="609600"/>
          </a:xfrm>
          <a:prstGeom prst="rect">
            <a:avLst/>
          </a:prstGeom>
          <a:noFill/>
          <a:ln w="9525">
            <a:noFill/>
            <a:miter lim="800000"/>
            <a:headEnd/>
            <a:tailEnd/>
          </a:ln>
        </p:spPr>
        <p:txBody>
          <a:bodyPr>
            <a:spAutoFit/>
          </a:bodyPr>
          <a:lstStyle/>
          <a:p>
            <a:pPr>
              <a:lnSpc>
                <a:spcPct val="120000"/>
              </a:lnSpc>
              <a:spcBef>
                <a:spcPct val="10000"/>
              </a:spcBef>
            </a:pPr>
            <a:r>
              <a:rPr lang="en-US" altLang="zh-CN" sz="2800">
                <a:solidFill>
                  <a:srgbClr val="FF3300"/>
                </a:solidFill>
              </a:rPr>
              <a:t>I</a:t>
            </a:r>
            <a:r>
              <a:rPr lang="en-US" altLang="zh-CN" sz="2800" baseline="-25000">
                <a:solidFill>
                  <a:srgbClr val="FF3300"/>
                </a:solidFill>
              </a:rPr>
              <a:t>BQ</a:t>
            </a:r>
            <a:r>
              <a:rPr lang="en-US" altLang="zh-CN" sz="2800">
                <a:solidFill>
                  <a:srgbClr val="FF3300"/>
                </a:solidFill>
              </a:rPr>
              <a:t>= I</a:t>
            </a:r>
            <a:r>
              <a:rPr lang="en-US" altLang="zh-CN" sz="2800" baseline="-25000">
                <a:solidFill>
                  <a:srgbClr val="FF3300"/>
                </a:solidFill>
              </a:rPr>
              <a:t>CQ </a:t>
            </a:r>
            <a:r>
              <a:rPr lang="en-US" altLang="zh-CN" sz="2800">
                <a:solidFill>
                  <a:srgbClr val="FF3300"/>
                </a:solidFill>
              </a:rPr>
              <a:t>/β</a:t>
            </a:r>
            <a:r>
              <a:rPr lang="en-US" altLang="zh-CN" sz="2800"/>
              <a:t>  =29.2μA</a:t>
            </a:r>
          </a:p>
        </p:txBody>
      </p:sp>
      <p:sp>
        <p:nvSpPr>
          <p:cNvPr id="142347" name="日期占位符 1"/>
          <p:cNvSpPr>
            <a:spLocks noGrp="1"/>
          </p:cNvSpPr>
          <p:nvPr>
            <p:ph type="dt" sz="quarter" idx="10"/>
          </p:nvPr>
        </p:nvSpPr>
        <p:spPr>
          <a:xfrm>
            <a:off x="457200" y="6484938"/>
            <a:ext cx="2133600" cy="476250"/>
          </a:xfrm>
          <a:noFill/>
        </p:spPr>
        <p:txBody>
          <a:bodyPr/>
          <a:lstStyle/>
          <a:p>
            <a:fld id="{F71677C2-BA9A-4D6A-9EC4-0AB99C7D3DA9}" type="datetime1">
              <a:rPr lang="zh-CN" altLang="en-US" smtClean="0">
                <a:latin typeface="Arial" pitchFamily="34" charset="0"/>
              </a:rPr>
              <a:pPr/>
              <a:t>2019-10-16</a:t>
            </a:fld>
            <a:endParaRPr lang="en-US" altLang="zh-CN" smtClean="0">
              <a:latin typeface="Arial" pitchFamily="34" charset="0"/>
            </a:endParaRPr>
          </a:p>
        </p:txBody>
      </p:sp>
      <p:sp>
        <p:nvSpPr>
          <p:cNvPr id="142348"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54" name="矩形 53"/>
          <p:cNvSpPr>
            <a:spLocks noChangeArrowheads="1"/>
          </p:cNvSpPr>
          <p:nvPr/>
        </p:nvSpPr>
        <p:spPr bwMode="auto">
          <a:xfrm>
            <a:off x="3738563" y="3579813"/>
            <a:ext cx="839787" cy="523875"/>
          </a:xfrm>
          <a:prstGeom prst="rect">
            <a:avLst/>
          </a:prstGeom>
          <a:noFill/>
          <a:ln w="9525">
            <a:noFill/>
            <a:miter lim="800000"/>
            <a:headEnd/>
            <a:tailEnd/>
          </a:ln>
        </p:spPr>
        <p:txBody>
          <a:bodyPr wrap="none">
            <a:spAutoFit/>
          </a:bodyPr>
          <a:lstStyle/>
          <a:p>
            <a:r>
              <a:rPr lang="en-US" altLang="zh-CN" sz="2800">
                <a:solidFill>
                  <a:srgbClr val="FF3300"/>
                </a:solidFill>
              </a:rPr>
              <a:t>I</a:t>
            </a:r>
            <a:r>
              <a:rPr lang="en-US" altLang="zh-CN" sz="2800" baseline="-25000">
                <a:solidFill>
                  <a:srgbClr val="FF3300"/>
                </a:solidFill>
              </a:rPr>
              <a:t>CQ</a:t>
            </a:r>
            <a:r>
              <a:rPr lang="zh-CN" altLang="en-US" sz="2800">
                <a:solidFill>
                  <a:srgbClr val="FF3300"/>
                </a:solidFill>
              </a:rPr>
              <a:t>≈</a:t>
            </a:r>
            <a:endParaRPr lang="zh-CN" altLang="en-US" sz="2800"/>
          </a:p>
        </p:txBody>
      </p:sp>
      <p:sp>
        <p:nvSpPr>
          <p:cNvPr id="56" name="Rectangle 3"/>
          <p:cNvSpPr txBox="1">
            <a:spLocks noChangeArrowheads="1"/>
          </p:cNvSpPr>
          <p:nvPr/>
        </p:nvSpPr>
        <p:spPr bwMode="auto">
          <a:xfrm>
            <a:off x="127000" y="0"/>
            <a:ext cx="8890000" cy="2133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10000"/>
              </a:lnSpc>
              <a:spcBef>
                <a:spcPct val="20000"/>
              </a:spcBef>
              <a:spcAft>
                <a:spcPct val="0"/>
              </a:spcAft>
              <a:buClrTx/>
              <a:buSzTx/>
              <a:buFontTx/>
              <a:buNone/>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例：在下图所示电路中，</a:t>
            </a:r>
          </a:p>
          <a:p>
            <a:pPr marL="342900" marR="0" lvl="0" indent="-342900" algn="l" defTabSz="914400" rtl="0" eaLnBrk="0" fontAlgn="base" latinLnBrk="0" hangingPunct="0">
              <a:lnSpc>
                <a:spcPct val="11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V</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CC</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=12V</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S</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=600</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b2</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=10K</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b1</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=33K</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 ,V</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BEQ</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=0.7v</a:t>
            </a:r>
          </a:p>
          <a:p>
            <a:pPr marL="342900" marR="0" lvl="0" indent="-342900" algn="l" defTabSz="914400" rtl="0" eaLnBrk="0" fontAlgn="base" latinLnBrk="0" hangingPunct="0">
              <a:lnSpc>
                <a:spcPct val="110000"/>
              </a:lnSpc>
              <a:spcBef>
                <a:spcPct val="20000"/>
              </a:spcBef>
              <a:spcAft>
                <a:spcPct val="0"/>
              </a:spcAft>
              <a:buClrTx/>
              <a:buSzTx/>
              <a:buFontTx/>
              <a:buNone/>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C</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=3.3K</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e1</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=200</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e2</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=1.3K</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  R</a:t>
            </a:r>
            <a:r>
              <a:rPr kumimoji="0" lang="en-US" altLang="zh-CN" sz="2400" b="0" i="0" u="none" strike="noStrike" kern="0" cap="none" spc="0" normalizeH="0" baseline="-25000" noProof="0" dirty="0" smtClean="0">
                <a:ln>
                  <a:noFill/>
                </a:ln>
                <a:solidFill>
                  <a:schemeClr val="tx1"/>
                </a:solidFill>
                <a:effectLst/>
                <a:uLnTx/>
                <a:uFillTx/>
                <a:latin typeface="+mn-lt"/>
                <a:ea typeface="+mn-ea"/>
                <a:cs typeface="+mn-cs"/>
              </a:rPr>
              <a:t>L</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=5.1K</a:t>
            </a:r>
            <a:r>
              <a:rPr kumimoji="0" lang="en-US" altLang="zh-CN" sz="2400" b="1" i="0" u="none" strike="noStrike" kern="0" cap="none" spc="0" normalizeH="0" baseline="0" noProof="0" dirty="0" smtClean="0">
                <a:ln>
                  <a:noFill/>
                </a:ln>
                <a:solidFill>
                  <a:schemeClr val="tx1"/>
                </a:solidFill>
                <a:effectLst/>
                <a:uLnTx/>
                <a:uFillTx/>
                <a:latin typeface="+mn-lt"/>
                <a:ea typeface="+mn-ea"/>
                <a:cs typeface="+mn-cs"/>
              </a:rPr>
              <a:t>Ω,</a:t>
            </a:r>
            <a:r>
              <a:rPr kumimoji="1" lang="zh-CN" altLang="en-US" sz="2400" b="0" i="0" u="none" strike="noStrike" kern="0" cap="none" spc="0" normalizeH="0" baseline="0" noProof="0" dirty="0" smtClean="0">
                <a:ln>
                  <a:noFill/>
                </a:ln>
                <a:solidFill>
                  <a:srgbClr val="000000"/>
                </a:solidFill>
                <a:effectLst/>
                <a:uLnTx/>
                <a:uFillTx/>
                <a:latin typeface="Times New Roman" pitchFamily="18" charset="0"/>
                <a:ea typeface="楷体_GB2312" pitchFamily="49" charset="-122"/>
                <a:cs typeface="+mn-cs"/>
                <a:sym typeface="Symbol" pitchFamily="18" charset="2"/>
              </a:rPr>
              <a:t> </a:t>
            </a:r>
            <a:r>
              <a:rPr kumimoji="1" lang="zh-CN" altLang="en-US" sz="2400" b="0" i="1" u="none" strike="noStrike" kern="0" cap="none" spc="0" normalizeH="0" baseline="0" noProof="0" dirty="0" smtClean="0">
                <a:ln>
                  <a:noFill/>
                </a:ln>
                <a:solidFill>
                  <a:srgbClr val="000000"/>
                </a:solidFill>
                <a:effectLst/>
                <a:uLnTx/>
                <a:uFillTx/>
                <a:latin typeface="Times New Roman" pitchFamily="18" charset="0"/>
                <a:ea typeface="+mn-ea"/>
                <a:cs typeface="+mn-cs"/>
                <a:sym typeface="Symbol" pitchFamily="18" charset="2"/>
              </a:rPr>
              <a:t> </a:t>
            </a:r>
            <a:r>
              <a:rPr kumimoji="1" lang="en-US" altLang="zh-CN" sz="2400" b="0" i="0" u="none" strike="noStrike" kern="0" cap="none" spc="0" normalizeH="0" baseline="0" noProof="0" dirty="0" smtClean="0">
                <a:ln>
                  <a:noFill/>
                </a:ln>
                <a:solidFill>
                  <a:srgbClr val="000000"/>
                </a:solidFill>
                <a:effectLst/>
                <a:uLnTx/>
                <a:uFillTx/>
                <a:latin typeface="Times New Roman" pitchFamily="18" charset="0"/>
                <a:ea typeface="+mn-ea"/>
                <a:cs typeface="+mn-cs"/>
                <a:sym typeface="Symbol" pitchFamily="18" charset="2"/>
              </a:rPr>
              <a:t>=50,</a:t>
            </a:r>
            <a:r>
              <a:rPr kumimoji="1" lang="en-US" altLang="zh-CN" sz="2400" b="0" i="1" u="none" strike="noStrike" kern="0" cap="none" spc="0" normalizeH="0" baseline="0" noProof="0" dirty="0" smtClean="0">
                <a:ln>
                  <a:noFill/>
                </a:ln>
                <a:solidFill>
                  <a:srgbClr val="000000"/>
                </a:solidFill>
                <a:effectLst/>
                <a:uLnTx/>
                <a:uFillTx/>
                <a:latin typeface="Times New Roman" pitchFamily="18" charset="0"/>
                <a:ea typeface="+mn-ea"/>
                <a:cs typeface="+mn-cs"/>
                <a:sym typeface="Symbol" pitchFamily="18" charset="2"/>
              </a:rPr>
              <a:t>r</a:t>
            </a:r>
            <a:r>
              <a:rPr kumimoji="1" lang="en-US" altLang="zh-CN" sz="2400" b="0" i="0" u="none" strike="noStrike" kern="0" cap="none" spc="0" normalizeH="0" baseline="-25000" noProof="0" dirty="0" smtClean="0">
                <a:ln>
                  <a:noFill/>
                </a:ln>
                <a:solidFill>
                  <a:srgbClr val="000000"/>
                </a:solidFill>
                <a:effectLst/>
                <a:uLnTx/>
                <a:uFillTx/>
                <a:latin typeface="Times New Roman" pitchFamily="18" charset="0"/>
                <a:ea typeface="+mn-ea"/>
                <a:cs typeface="+mn-cs"/>
                <a:sym typeface="Symbol" pitchFamily="18" charset="2"/>
              </a:rPr>
              <a:t>b</a:t>
            </a:r>
            <a:r>
              <a:rPr kumimoji="1" lang="en-US" altLang="zh-CN" sz="2400" b="0" i="0" u="none" strike="noStrike" kern="0" cap="none" spc="0" normalizeH="0" baseline="0" noProof="0" dirty="0" smtClean="0">
                <a:ln>
                  <a:noFill/>
                </a:ln>
                <a:solidFill>
                  <a:srgbClr val="000000"/>
                </a:solidFill>
                <a:effectLst/>
                <a:uLnTx/>
                <a:uFillTx/>
                <a:latin typeface="Times New Roman" pitchFamily="18" charset="0"/>
                <a:ea typeface="+mn-ea"/>
                <a:cs typeface="+mn-cs"/>
                <a:sym typeface="Symbol" pitchFamily="18" charset="2"/>
              </a:rPr>
              <a:t>=200Ω</a:t>
            </a:r>
            <a:endParaRPr kumimoji="0" lang="en-US" altLang="zh-CN" sz="2400" b="0" i="0" u="none" strike="noStrike" kern="0" cap="none" spc="0" normalizeH="0" baseline="-2500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10000"/>
              </a:lnSpc>
              <a:spcBef>
                <a:spcPct val="20000"/>
              </a:spcBef>
              <a:spcAft>
                <a:spcPct val="0"/>
              </a:spcAft>
              <a:buClrTx/>
              <a:buSzTx/>
              <a:buFontTx/>
              <a:buNone/>
              <a:tabLst/>
              <a:defRPr/>
            </a:pP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p:txBody>
      </p:sp>
      <p:sp>
        <p:nvSpPr>
          <p:cNvPr id="55" name="Line 81"/>
          <p:cNvSpPr>
            <a:spLocks noChangeShapeType="1"/>
          </p:cNvSpPr>
          <p:nvPr/>
        </p:nvSpPr>
        <p:spPr bwMode="auto">
          <a:xfrm>
            <a:off x="2928926" y="4385063"/>
            <a:ext cx="0" cy="620064"/>
          </a:xfrm>
          <a:prstGeom prst="line">
            <a:avLst/>
          </a:prstGeom>
          <a:noFill/>
          <a:ln w="38100">
            <a:solidFill>
              <a:srgbClr val="FF3300"/>
            </a:solidFill>
            <a:round/>
            <a:headEnd/>
            <a:tailEnd type="triangle" w="med" len="med"/>
          </a:ln>
        </p:spPr>
        <p:txBody>
          <a:bodyPr wrap="square" lIns="90000" tIns="46800" rIns="90000" bIns="46800" anchor="ctr">
            <a:spAutoFit/>
          </a:bodyPr>
          <a:lstStyle/>
          <a:p>
            <a:endParaRPr lang="zh-CN" altLang="en-US"/>
          </a:p>
        </p:txBody>
      </p:sp>
      <p:sp>
        <p:nvSpPr>
          <p:cNvPr id="57" name="Text Box 82"/>
          <p:cNvSpPr txBox="1">
            <a:spLocks noChangeArrowheads="1"/>
          </p:cNvSpPr>
          <p:nvPr/>
        </p:nvSpPr>
        <p:spPr bwMode="auto">
          <a:xfrm>
            <a:off x="2928926" y="4429132"/>
            <a:ext cx="534755" cy="371513"/>
          </a:xfrm>
          <a:prstGeom prst="rect">
            <a:avLst/>
          </a:prstGeom>
          <a:noFill/>
          <a:ln w="38100">
            <a:noFill/>
            <a:miter lim="800000"/>
            <a:headEnd/>
            <a:tailEnd/>
          </a:ln>
        </p:spPr>
        <p:txBody>
          <a:bodyPr wrap="square" lIns="90000" tIns="46800" rIns="90000" bIns="46800" anchor="ctr">
            <a:spAutoFit/>
          </a:bodyPr>
          <a:lstStyle/>
          <a:p>
            <a:r>
              <a:rPr lang="en-US" altLang="zh-CN" i="1" dirty="0" smtClean="0">
                <a:ea typeface="楷体_GB2312" pitchFamily="49" charset="-122"/>
              </a:rPr>
              <a:t>I</a:t>
            </a:r>
            <a:r>
              <a:rPr lang="en-US" altLang="zh-CN" baseline="-25000" dirty="0" smtClean="0">
                <a:ea typeface="楷体_GB2312" pitchFamily="49" charset="-122"/>
              </a:rPr>
              <a:t>E</a:t>
            </a:r>
            <a:endParaRPr lang="en-US" altLang="zh-CN" i="1" dirty="0">
              <a:ea typeface="楷体_GB2312" pitchFamily="49" charset="-122"/>
            </a:endParaRPr>
          </a:p>
        </p:txBody>
      </p:sp>
      <p:sp>
        <p:nvSpPr>
          <p:cNvPr id="58" name="Line 81"/>
          <p:cNvSpPr>
            <a:spLocks noChangeShapeType="1"/>
          </p:cNvSpPr>
          <p:nvPr/>
        </p:nvSpPr>
        <p:spPr bwMode="auto">
          <a:xfrm>
            <a:off x="2571736" y="2741989"/>
            <a:ext cx="0" cy="620064"/>
          </a:xfrm>
          <a:prstGeom prst="line">
            <a:avLst/>
          </a:prstGeom>
          <a:noFill/>
          <a:ln w="38100">
            <a:solidFill>
              <a:srgbClr val="FF3300"/>
            </a:solidFill>
            <a:round/>
            <a:headEnd/>
            <a:tailEnd type="triangle" w="med" len="med"/>
          </a:ln>
        </p:spPr>
        <p:txBody>
          <a:bodyPr wrap="square" lIns="90000" tIns="46800" rIns="90000" bIns="46800" anchor="ctr">
            <a:spAutoFit/>
          </a:bodyPr>
          <a:lstStyle/>
          <a:p>
            <a:endParaRPr lang="zh-CN" altLang="en-US"/>
          </a:p>
        </p:txBody>
      </p:sp>
      <p:sp>
        <p:nvSpPr>
          <p:cNvPr id="59" name="Text Box 82"/>
          <p:cNvSpPr txBox="1">
            <a:spLocks noChangeArrowheads="1"/>
          </p:cNvSpPr>
          <p:nvPr/>
        </p:nvSpPr>
        <p:spPr bwMode="auto">
          <a:xfrm>
            <a:off x="2571736" y="2786058"/>
            <a:ext cx="534755" cy="371513"/>
          </a:xfrm>
          <a:prstGeom prst="rect">
            <a:avLst/>
          </a:prstGeom>
          <a:noFill/>
          <a:ln w="38100">
            <a:noFill/>
            <a:miter lim="800000"/>
            <a:headEnd/>
            <a:tailEnd/>
          </a:ln>
        </p:spPr>
        <p:txBody>
          <a:bodyPr wrap="square" lIns="90000" tIns="46800" rIns="90000" bIns="46800" anchor="ctr">
            <a:spAutoFit/>
          </a:bodyPr>
          <a:lstStyle/>
          <a:p>
            <a:r>
              <a:rPr lang="en-US" altLang="zh-CN" i="1" dirty="0" smtClean="0">
                <a:ea typeface="楷体_GB2312" pitchFamily="49" charset="-122"/>
              </a:rPr>
              <a:t>I</a:t>
            </a:r>
            <a:r>
              <a:rPr lang="en-US" altLang="zh-CN" baseline="-25000" dirty="0" smtClean="0">
                <a:ea typeface="楷体_GB2312" pitchFamily="49" charset="-122"/>
              </a:rPr>
              <a:t>C</a:t>
            </a:r>
            <a:endParaRPr lang="en-US" altLang="zh-CN" i="1" dirty="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94378"/>
                                        </p:tgtEl>
                                        <p:attrNameLst>
                                          <p:attrName>style.visibility</p:attrName>
                                        </p:attrNameLst>
                                      </p:cBhvr>
                                      <p:to>
                                        <p:strVal val="visible"/>
                                      </p:to>
                                    </p:set>
                                    <p:animEffect transition="in" filter="barn(outHorizontal)">
                                      <p:cBhvr>
                                        <p:cTn id="12" dur="500"/>
                                        <p:tgtEl>
                                          <p:spTgt spid="9437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02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94379"/>
                                        </p:tgtEl>
                                        <p:attrNameLst>
                                          <p:attrName>style.visibility</p:attrName>
                                        </p:attrNameLst>
                                      </p:cBhvr>
                                      <p:to>
                                        <p:strVal val="visible"/>
                                      </p:to>
                                    </p:set>
                                    <p:animEffect transition="in" filter="barn(outHorizontal)">
                                      <p:cBhvr>
                                        <p:cTn id="25" dur="500"/>
                                        <p:tgtEl>
                                          <p:spTgt spid="9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78" grpId="0" autoUpdateAnimBg="0"/>
      <p:bldP spid="94379" grpId="0" autoUpdateAnimBg="0"/>
      <p:bldP spid="77" grpId="0" autoUpdateAnimBg="0"/>
      <p:bldP spid="140298" grpId="0"/>
      <p:bldP spid="5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3" name="灯片编号占位符 5"/>
          <p:cNvSpPr>
            <a:spLocks noGrp="1"/>
          </p:cNvSpPr>
          <p:nvPr>
            <p:ph type="sldNum" sz="quarter" idx="12"/>
          </p:nvPr>
        </p:nvSpPr>
        <p:spPr>
          <a:xfrm>
            <a:off x="6834188" y="6524625"/>
            <a:ext cx="2133600" cy="476250"/>
          </a:xfrm>
          <a:noFill/>
        </p:spPr>
        <p:txBody>
          <a:bodyPr/>
          <a:lstStyle/>
          <a:p>
            <a:fld id="{1462610F-3200-4CF2-ACC1-CF428D03E03F}" type="slidenum">
              <a:rPr lang="en-US" altLang="zh-CN" smtClean="0">
                <a:latin typeface="Arial" pitchFamily="34" charset="0"/>
              </a:rPr>
              <a:pPr/>
              <a:t>99</a:t>
            </a:fld>
            <a:endParaRPr lang="en-US" altLang="zh-CN" smtClean="0">
              <a:latin typeface="Arial" pitchFamily="34" charset="0"/>
            </a:endParaRPr>
          </a:p>
        </p:txBody>
      </p:sp>
      <p:graphicFrame>
        <p:nvGraphicFramePr>
          <p:cNvPr id="95442" name="Object 2"/>
          <p:cNvGraphicFramePr>
            <a:graphicFrameLocks noChangeAspect="1"/>
          </p:cNvGraphicFramePr>
          <p:nvPr/>
        </p:nvGraphicFramePr>
        <p:xfrm>
          <a:off x="298450" y="679450"/>
          <a:ext cx="2441575" cy="785813"/>
        </p:xfrm>
        <a:graphic>
          <a:graphicData uri="http://schemas.openxmlformats.org/presentationml/2006/ole">
            <p:oleObj spid="_x0000_s586754" name="Equation" r:id="rId4" imgW="1345616" imgH="444307" progId="Equation.DSMT4">
              <p:embed/>
            </p:oleObj>
          </a:graphicData>
        </a:graphic>
      </p:graphicFrame>
      <p:graphicFrame>
        <p:nvGraphicFramePr>
          <p:cNvPr id="95443" name="Object 3"/>
          <p:cNvGraphicFramePr>
            <a:graphicFrameLocks noChangeAspect="1"/>
          </p:cNvGraphicFramePr>
          <p:nvPr/>
        </p:nvGraphicFramePr>
        <p:xfrm>
          <a:off x="266700" y="1682750"/>
          <a:ext cx="2576513" cy="833438"/>
        </p:xfrm>
        <a:graphic>
          <a:graphicData uri="http://schemas.openxmlformats.org/presentationml/2006/ole">
            <p:oleObj spid="_x0000_s586755" name="Equation" r:id="rId5" imgW="1333500" imgH="431800" progId="Equation.DSMT4">
              <p:embed/>
            </p:oleObj>
          </a:graphicData>
        </a:graphic>
      </p:graphicFrame>
      <p:graphicFrame>
        <p:nvGraphicFramePr>
          <p:cNvPr id="95444" name="Object 4"/>
          <p:cNvGraphicFramePr>
            <a:graphicFrameLocks noChangeAspect="1"/>
          </p:cNvGraphicFramePr>
          <p:nvPr/>
        </p:nvGraphicFramePr>
        <p:xfrm>
          <a:off x="166688" y="3151188"/>
          <a:ext cx="4829175" cy="606425"/>
        </p:xfrm>
        <a:graphic>
          <a:graphicData uri="http://schemas.openxmlformats.org/presentationml/2006/ole">
            <p:oleObj spid="_x0000_s586756" name="Equation" r:id="rId6" imgW="2019300" imgH="254000" progId="Equation.DSMT4">
              <p:embed/>
            </p:oleObj>
          </a:graphicData>
        </a:graphic>
      </p:graphicFrame>
      <p:graphicFrame>
        <p:nvGraphicFramePr>
          <p:cNvPr id="95446" name="Object 5"/>
          <p:cNvGraphicFramePr>
            <a:graphicFrameLocks noChangeAspect="1"/>
          </p:cNvGraphicFramePr>
          <p:nvPr/>
        </p:nvGraphicFramePr>
        <p:xfrm>
          <a:off x="246063" y="4500563"/>
          <a:ext cx="2001837" cy="811212"/>
        </p:xfrm>
        <a:graphic>
          <a:graphicData uri="http://schemas.openxmlformats.org/presentationml/2006/ole">
            <p:oleObj spid="_x0000_s586757" name="Equation" r:id="rId7" imgW="990170" imgH="431613" progId="Equation.DSMT4">
              <p:embed/>
            </p:oleObj>
          </a:graphicData>
        </a:graphic>
      </p:graphicFrame>
      <p:sp>
        <p:nvSpPr>
          <p:cNvPr id="95447" name="Text Box 215"/>
          <p:cNvSpPr txBox="1">
            <a:spLocks noChangeArrowheads="1"/>
          </p:cNvSpPr>
          <p:nvPr/>
        </p:nvSpPr>
        <p:spPr bwMode="auto">
          <a:xfrm>
            <a:off x="2230438" y="6008688"/>
            <a:ext cx="2262187" cy="525462"/>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cs typeface="Times New Roman" pitchFamily="18" charset="0"/>
              </a:rPr>
              <a:t>R</a:t>
            </a:r>
            <a:r>
              <a:rPr lang="en-US" altLang="zh-CN" sz="2800" baseline="-25000">
                <a:cs typeface="Times New Roman" pitchFamily="18" charset="0"/>
              </a:rPr>
              <a:t>o</a:t>
            </a:r>
            <a:r>
              <a:rPr lang="en-US" altLang="zh-CN" sz="2800">
                <a:cs typeface="Times New Roman" pitchFamily="18" charset="0"/>
              </a:rPr>
              <a:t>=3.3KΩ</a:t>
            </a:r>
          </a:p>
        </p:txBody>
      </p:sp>
      <p:graphicFrame>
        <p:nvGraphicFramePr>
          <p:cNvPr id="88070" name="Object 6"/>
          <p:cNvGraphicFramePr>
            <a:graphicFrameLocks noChangeAspect="1"/>
          </p:cNvGraphicFramePr>
          <p:nvPr/>
        </p:nvGraphicFramePr>
        <p:xfrm>
          <a:off x="292100" y="80963"/>
          <a:ext cx="3044825" cy="477837"/>
        </p:xfrm>
        <a:graphic>
          <a:graphicData uri="http://schemas.openxmlformats.org/presentationml/2006/ole">
            <p:oleObj spid="_x0000_s586758" name="Equation" r:id="rId8" imgW="1143000" imgH="241300" progId="Equation.DSMT4">
              <p:embed/>
            </p:oleObj>
          </a:graphicData>
        </a:graphic>
      </p:graphicFrame>
      <p:sp>
        <p:nvSpPr>
          <p:cNvPr id="95451" name="Text Box 219"/>
          <p:cNvSpPr txBox="1">
            <a:spLocks noChangeArrowheads="1"/>
          </p:cNvSpPr>
          <p:nvPr/>
        </p:nvSpPr>
        <p:spPr bwMode="auto">
          <a:xfrm>
            <a:off x="2789238" y="809625"/>
            <a:ext cx="1981200" cy="525463"/>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=1.1KΩ</a:t>
            </a:r>
          </a:p>
        </p:txBody>
      </p:sp>
      <p:graphicFrame>
        <p:nvGraphicFramePr>
          <p:cNvPr id="95452" name="Object 7"/>
          <p:cNvGraphicFramePr>
            <a:graphicFrameLocks noChangeAspect="1"/>
          </p:cNvGraphicFramePr>
          <p:nvPr/>
        </p:nvGraphicFramePr>
        <p:xfrm>
          <a:off x="431800" y="2674938"/>
          <a:ext cx="1547813" cy="430212"/>
        </p:xfrm>
        <a:graphic>
          <a:graphicData uri="http://schemas.openxmlformats.org/presentationml/2006/ole">
            <p:oleObj spid="_x0000_s586759" name="Equation" r:id="rId9" imgW="698500" imgH="228600" progId="Equation.DSMT4">
              <p:embed/>
            </p:oleObj>
          </a:graphicData>
        </a:graphic>
      </p:graphicFrame>
      <p:graphicFrame>
        <p:nvGraphicFramePr>
          <p:cNvPr id="95453" name="Object 8"/>
          <p:cNvGraphicFramePr>
            <a:graphicFrameLocks noChangeAspect="1"/>
          </p:cNvGraphicFramePr>
          <p:nvPr/>
        </p:nvGraphicFramePr>
        <p:xfrm>
          <a:off x="246063" y="3905250"/>
          <a:ext cx="2003425" cy="546100"/>
        </p:xfrm>
        <a:graphic>
          <a:graphicData uri="http://schemas.openxmlformats.org/presentationml/2006/ole">
            <p:oleObj spid="_x0000_s586760" name="Equation" r:id="rId10" imgW="838200" imgH="228600" progId="Equation.3">
              <p:embed/>
            </p:oleObj>
          </a:graphicData>
        </a:graphic>
      </p:graphicFrame>
      <p:sp>
        <p:nvSpPr>
          <p:cNvPr id="95454" name="Text Box 222"/>
          <p:cNvSpPr txBox="1">
            <a:spLocks noChangeArrowheads="1"/>
          </p:cNvSpPr>
          <p:nvPr/>
        </p:nvSpPr>
        <p:spPr bwMode="auto">
          <a:xfrm>
            <a:off x="404813" y="6008688"/>
            <a:ext cx="1295400" cy="528637"/>
          </a:xfrm>
          <a:prstGeom prst="rect">
            <a:avLst/>
          </a:prstGeom>
          <a:solidFill>
            <a:srgbClr val="FFFFCC"/>
          </a:solidFill>
          <a:ln w="9525">
            <a:solidFill>
              <a:srgbClr val="FF3300"/>
            </a:solidFill>
            <a:miter lim="800000"/>
            <a:headEnd/>
            <a:tailEnd/>
          </a:ln>
        </p:spPr>
        <p:txBody>
          <a:bodyPr lIns="90000" tIns="46800" rIns="90000" bIns="46800">
            <a:spAutoFit/>
          </a:bodyPr>
          <a:lstStyle/>
          <a:p>
            <a:pPr>
              <a:spcBef>
                <a:spcPct val="50000"/>
              </a:spcBef>
            </a:pPr>
            <a:r>
              <a:rPr lang="en-US" altLang="zh-CN" sz="2800">
                <a:cs typeface="Times New Roman" pitchFamily="18" charset="0"/>
              </a:rPr>
              <a:t>R</a:t>
            </a:r>
            <a:r>
              <a:rPr lang="en-US" altLang="zh-CN" sz="2800" baseline="-25000">
                <a:cs typeface="Times New Roman" pitchFamily="18" charset="0"/>
              </a:rPr>
              <a:t>o</a:t>
            </a:r>
            <a:r>
              <a:rPr lang="en-US" altLang="zh-CN" sz="2800">
                <a:cs typeface="Times New Roman" pitchFamily="18" charset="0"/>
              </a:rPr>
              <a:t>=R</a:t>
            </a:r>
            <a:r>
              <a:rPr lang="en-US" altLang="zh-CN" sz="2800" baseline="-25000">
                <a:cs typeface="Times New Roman" pitchFamily="18" charset="0"/>
              </a:rPr>
              <a:t>C</a:t>
            </a:r>
            <a:endParaRPr lang="en-US" altLang="zh-CN" sz="2800">
              <a:cs typeface="Times New Roman" pitchFamily="18" charset="0"/>
            </a:endParaRPr>
          </a:p>
        </p:txBody>
      </p:sp>
      <p:graphicFrame>
        <p:nvGraphicFramePr>
          <p:cNvPr id="95455" name="Object 9"/>
          <p:cNvGraphicFramePr>
            <a:graphicFrameLocks noChangeAspect="1"/>
          </p:cNvGraphicFramePr>
          <p:nvPr/>
        </p:nvGraphicFramePr>
        <p:xfrm>
          <a:off x="325438" y="5413375"/>
          <a:ext cx="1738312" cy="511175"/>
        </p:xfrm>
        <a:graphic>
          <a:graphicData uri="http://schemas.openxmlformats.org/presentationml/2006/ole">
            <p:oleObj spid="_x0000_s586761" name="Equation" r:id="rId11" imgW="723586" imgH="228501" progId="Equation.DSMT4">
              <p:embed/>
            </p:oleObj>
          </a:graphicData>
        </a:graphic>
      </p:graphicFrame>
      <p:grpSp>
        <p:nvGrpSpPr>
          <p:cNvPr id="2" name="Group 168"/>
          <p:cNvGrpSpPr>
            <a:grpSpLocks/>
          </p:cNvGrpSpPr>
          <p:nvPr/>
        </p:nvGrpSpPr>
        <p:grpSpPr bwMode="auto">
          <a:xfrm>
            <a:off x="4995863" y="333375"/>
            <a:ext cx="4148137" cy="3124200"/>
            <a:chOff x="132" y="2208"/>
            <a:chExt cx="2613" cy="1968"/>
          </a:xfrm>
        </p:grpSpPr>
        <p:sp>
          <p:nvSpPr>
            <p:cNvPr id="88146" name="Line 123"/>
            <p:cNvSpPr>
              <a:spLocks noChangeShapeType="1"/>
            </p:cNvSpPr>
            <p:nvPr/>
          </p:nvSpPr>
          <p:spPr bwMode="auto">
            <a:xfrm>
              <a:off x="1044" y="2496"/>
              <a:ext cx="1296"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8147" name="Line 126"/>
            <p:cNvSpPr>
              <a:spLocks noChangeShapeType="1"/>
            </p:cNvSpPr>
            <p:nvPr/>
          </p:nvSpPr>
          <p:spPr bwMode="auto">
            <a:xfrm>
              <a:off x="432" y="3936"/>
              <a:ext cx="2064"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pSp>
          <p:nvGrpSpPr>
            <p:cNvPr id="3" name="Group 167"/>
            <p:cNvGrpSpPr>
              <a:grpSpLocks/>
            </p:cNvGrpSpPr>
            <p:nvPr/>
          </p:nvGrpSpPr>
          <p:grpSpPr bwMode="auto">
            <a:xfrm>
              <a:off x="132" y="2208"/>
              <a:ext cx="2613" cy="1968"/>
              <a:chOff x="105" y="2208"/>
              <a:chExt cx="2613" cy="1968"/>
            </a:xfrm>
          </p:grpSpPr>
          <p:sp>
            <p:nvSpPr>
              <p:cNvPr id="88149" name="Line 92"/>
              <p:cNvSpPr>
                <a:spLocks noChangeShapeType="1"/>
              </p:cNvSpPr>
              <p:nvPr/>
            </p:nvSpPr>
            <p:spPr bwMode="auto">
              <a:xfrm>
                <a:off x="417" y="3840"/>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0" name="Line 161"/>
              <p:cNvSpPr>
                <a:spLocks noChangeShapeType="1"/>
              </p:cNvSpPr>
              <p:nvPr/>
            </p:nvSpPr>
            <p:spPr bwMode="auto">
              <a:xfrm>
                <a:off x="414" y="3192"/>
                <a:ext cx="24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grpSp>
            <p:nvGrpSpPr>
              <p:cNvPr id="4" name="Group 166"/>
              <p:cNvGrpSpPr>
                <a:grpSpLocks/>
              </p:cNvGrpSpPr>
              <p:nvPr/>
            </p:nvGrpSpPr>
            <p:grpSpPr bwMode="auto">
              <a:xfrm>
                <a:off x="105" y="2208"/>
                <a:ext cx="2613" cy="1968"/>
                <a:chOff x="114" y="2208"/>
                <a:chExt cx="2613" cy="1968"/>
              </a:xfrm>
            </p:grpSpPr>
            <p:sp>
              <p:nvSpPr>
                <p:cNvPr id="88152" name="Text Box 158"/>
                <p:cNvSpPr txBox="1">
                  <a:spLocks noChangeArrowheads="1"/>
                </p:cNvSpPr>
                <p:nvPr/>
              </p:nvSpPr>
              <p:spPr bwMode="auto">
                <a:xfrm>
                  <a:off x="1950" y="3636"/>
                  <a:ext cx="444" cy="234"/>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e</a:t>
                  </a:r>
                </a:p>
              </p:txBody>
            </p:sp>
            <p:grpSp>
              <p:nvGrpSpPr>
                <p:cNvPr id="5" name="Group 151"/>
                <p:cNvGrpSpPr>
                  <a:grpSpLocks/>
                </p:cNvGrpSpPr>
                <p:nvPr/>
              </p:nvGrpSpPr>
              <p:grpSpPr bwMode="auto">
                <a:xfrm>
                  <a:off x="658" y="3130"/>
                  <a:ext cx="54" cy="144"/>
                  <a:chOff x="550" y="3130"/>
                  <a:chExt cx="54" cy="144"/>
                </a:xfrm>
              </p:grpSpPr>
              <p:sp>
                <p:nvSpPr>
                  <p:cNvPr id="88207" name="Line 87"/>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8" name="Line 88"/>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54" name="Oval 94"/>
                <p:cNvSpPr>
                  <a:spLocks noChangeArrowheads="1"/>
                </p:cNvSpPr>
                <p:nvPr/>
              </p:nvSpPr>
              <p:spPr bwMode="auto">
                <a:xfrm>
                  <a:off x="314" y="3648"/>
                  <a:ext cx="192" cy="192"/>
                </a:xfrm>
                <a:prstGeom prst="ellipse">
                  <a:avLst/>
                </a:prstGeom>
                <a:noFill/>
                <a:ln w="28575">
                  <a:solidFill>
                    <a:schemeClr val="tx1"/>
                  </a:solidFill>
                  <a:round/>
                  <a:headEnd/>
                  <a:tailEnd/>
                </a:ln>
              </p:spPr>
              <p:txBody>
                <a:bodyPr wrap="none" anchor="ctr"/>
                <a:lstStyle/>
                <a:p>
                  <a:pPr algn="ctr"/>
                  <a:endParaRPr lang="en-US" altLang="zh-CN"/>
                </a:p>
              </p:txBody>
            </p:sp>
            <p:sp>
              <p:nvSpPr>
                <p:cNvPr id="88155" name="Line 96"/>
                <p:cNvSpPr>
                  <a:spLocks noChangeShapeType="1"/>
                </p:cNvSpPr>
                <p:nvPr/>
              </p:nvSpPr>
              <p:spPr bwMode="auto">
                <a:xfrm>
                  <a:off x="417" y="3216"/>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6" name="Rectangle 98"/>
                <p:cNvSpPr>
                  <a:spLocks noChangeArrowheads="1"/>
                </p:cNvSpPr>
                <p:nvPr/>
              </p:nvSpPr>
              <p:spPr bwMode="auto">
                <a:xfrm>
                  <a:off x="2343" y="336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8157" name="Line 99"/>
                <p:cNvSpPr>
                  <a:spLocks noChangeShapeType="1"/>
                </p:cNvSpPr>
                <p:nvPr/>
              </p:nvSpPr>
              <p:spPr bwMode="auto">
                <a:xfrm>
                  <a:off x="2295" y="2976"/>
                  <a:ext cx="0" cy="96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8" name="Rectangle 100"/>
                <p:cNvSpPr>
                  <a:spLocks noChangeArrowheads="1"/>
                </p:cNvSpPr>
                <p:nvPr/>
              </p:nvSpPr>
              <p:spPr bwMode="auto">
                <a:xfrm rot="10800000">
                  <a:off x="2264" y="337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8080" name="Object 19"/>
                <p:cNvGraphicFramePr>
                  <a:graphicFrameLocks noChangeAspect="1"/>
                </p:cNvGraphicFramePr>
                <p:nvPr/>
              </p:nvGraphicFramePr>
              <p:xfrm>
                <a:off x="2353" y="2923"/>
                <a:ext cx="169" cy="254"/>
              </p:xfrm>
              <a:graphic>
                <a:graphicData uri="http://schemas.openxmlformats.org/presentationml/2006/ole">
                  <p:oleObj spid="_x0000_s586762" name="Equation" r:id="rId12" imgW="152334" imgH="228501" progId="Equation.DSMT4">
                    <p:embed/>
                  </p:oleObj>
                </a:graphicData>
              </a:graphic>
            </p:graphicFrame>
            <p:sp>
              <p:nvSpPr>
                <p:cNvPr id="88159" name="Line 102"/>
                <p:cNvSpPr>
                  <a:spLocks noChangeShapeType="1"/>
                </p:cNvSpPr>
                <p:nvPr/>
              </p:nvSpPr>
              <p:spPr bwMode="auto">
                <a:xfrm>
                  <a:off x="1502" y="297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60" name="Line 103"/>
                <p:cNvSpPr>
                  <a:spLocks noChangeShapeType="1"/>
                </p:cNvSpPr>
                <p:nvPr/>
              </p:nvSpPr>
              <p:spPr bwMode="auto">
                <a:xfrm>
                  <a:off x="1032" y="2496"/>
                  <a:ext cx="0" cy="72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6" name="Group 104"/>
                <p:cNvGrpSpPr>
                  <a:grpSpLocks/>
                </p:cNvGrpSpPr>
                <p:nvPr/>
              </p:nvGrpSpPr>
              <p:grpSpPr bwMode="auto">
                <a:xfrm>
                  <a:off x="1170" y="2964"/>
                  <a:ext cx="768" cy="528"/>
                  <a:chOff x="1200" y="432"/>
                  <a:chExt cx="768" cy="528"/>
                </a:xfrm>
              </p:grpSpPr>
              <p:grpSp>
                <p:nvGrpSpPr>
                  <p:cNvPr id="7" name="Group 105"/>
                  <p:cNvGrpSpPr>
                    <a:grpSpLocks/>
                  </p:cNvGrpSpPr>
                  <p:nvPr/>
                </p:nvGrpSpPr>
                <p:grpSpPr bwMode="auto">
                  <a:xfrm>
                    <a:off x="1200" y="432"/>
                    <a:ext cx="384" cy="528"/>
                    <a:chOff x="1200" y="432"/>
                    <a:chExt cx="384" cy="528"/>
                  </a:xfrm>
                </p:grpSpPr>
                <p:grpSp>
                  <p:nvGrpSpPr>
                    <p:cNvPr id="8" name="Group 106"/>
                    <p:cNvGrpSpPr>
                      <a:grpSpLocks/>
                    </p:cNvGrpSpPr>
                    <p:nvPr/>
                  </p:nvGrpSpPr>
                  <p:grpSpPr bwMode="auto">
                    <a:xfrm>
                      <a:off x="1375" y="554"/>
                      <a:ext cx="209" cy="237"/>
                      <a:chOff x="1375" y="554"/>
                      <a:chExt cx="209" cy="237"/>
                    </a:xfrm>
                  </p:grpSpPr>
                  <p:sp>
                    <p:nvSpPr>
                      <p:cNvPr id="88204" name="Line 107"/>
                      <p:cNvSpPr>
                        <a:spLocks noChangeShapeType="1"/>
                      </p:cNvSpPr>
                      <p:nvPr/>
                    </p:nvSpPr>
                    <p:spPr bwMode="auto">
                      <a:xfrm>
                        <a:off x="1375" y="554"/>
                        <a:ext cx="0" cy="237"/>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5" name="Line 108"/>
                      <p:cNvSpPr>
                        <a:spLocks noChangeShapeType="1"/>
                      </p:cNvSpPr>
                      <p:nvPr/>
                    </p:nvSpPr>
                    <p:spPr bwMode="auto">
                      <a:xfrm flipV="1">
                        <a:off x="1375" y="554"/>
                        <a:ext cx="174" cy="79"/>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6" name="Line 109"/>
                      <p:cNvSpPr>
                        <a:spLocks noChangeShapeType="1"/>
                      </p:cNvSpPr>
                      <p:nvPr/>
                    </p:nvSpPr>
                    <p:spPr bwMode="auto">
                      <a:xfrm>
                        <a:off x="1375" y="712"/>
                        <a:ext cx="209" cy="79"/>
                      </a:xfrm>
                      <a:prstGeom prst="line">
                        <a:avLst/>
                      </a:prstGeom>
                      <a:noFill/>
                      <a:ln w="28575">
                        <a:solidFill>
                          <a:schemeClr val="tx1"/>
                        </a:solidFill>
                        <a:round/>
                        <a:headEnd/>
                        <a:tailEnd type="triangle" w="med" len="med"/>
                      </a:ln>
                    </p:spPr>
                    <p:txBody>
                      <a:bodyPr wrap="none" lIns="90000" tIns="46800" rIns="90000" bIns="46800" anchor="ctr"/>
                      <a:lstStyle/>
                      <a:p>
                        <a:endParaRPr lang="zh-CN" altLang="en-US"/>
                      </a:p>
                    </p:txBody>
                  </p:sp>
                </p:grpSp>
                <p:sp>
                  <p:nvSpPr>
                    <p:cNvPr id="88201" name="Line 110"/>
                    <p:cNvSpPr>
                      <a:spLocks noChangeShapeType="1"/>
                    </p:cNvSpPr>
                    <p:nvPr/>
                  </p:nvSpPr>
                  <p:spPr bwMode="auto">
                    <a:xfrm>
                      <a:off x="1540" y="432"/>
                      <a:ext cx="0" cy="135"/>
                    </a:xfrm>
                    <a:prstGeom prst="line">
                      <a:avLst/>
                    </a:prstGeom>
                    <a:noFill/>
                    <a:ln w="28575">
                      <a:solidFill>
                        <a:schemeClr val="tx1"/>
                      </a:solidFill>
                      <a:round/>
                      <a:headEnd/>
                      <a:tailEnd/>
                    </a:ln>
                  </p:spPr>
                  <p:txBody>
                    <a:bodyPr/>
                    <a:lstStyle/>
                    <a:p>
                      <a:endParaRPr lang="zh-CN" altLang="en-US"/>
                    </a:p>
                  </p:txBody>
                </p:sp>
                <p:sp>
                  <p:nvSpPr>
                    <p:cNvPr id="88202" name="Line 111"/>
                    <p:cNvSpPr>
                      <a:spLocks noChangeShapeType="1"/>
                    </p:cNvSpPr>
                    <p:nvPr/>
                  </p:nvSpPr>
                  <p:spPr bwMode="auto">
                    <a:xfrm>
                      <a:off x="1200" y="664"/>
                      <a:ext cx="175" cy="0"/>
                    </a:xfrm>
                    <a:prstGeom prst="line">
                      <a:avLst/>
                    </a:prstGeom>
                    <a:noFill/>
                    <a:ln w="28575">
                      <a:solidFill>
                        <a:schemeClr val="tx1"/>
                      </a:solidFill>
                      <a:round/>
                      <a:headEnd/>
                      <a:tailEnd/>
                    </a:ln>
                  </p:spPr>
                  <p:txBody>
                    <a:bodyPr/>
                    <a:lstStyle/>
                    <a:p>
                      <a:endParaRPr lang="zh-CN" altLang="en-US"/>
                    </a:p>
                  </p:txBody>
                </p:sp>
                <p:sp>
                  <p:nvSpPr>
                    <p:cNvPr id="88203" name="Line 112"/>
                    <p:cNvSpPr>
                      <a:spLocks noChangeShapeType="1"/>
                    </p:cNvSpPr>
                    <p:nvPr/>
                  </p:nvSpPr>
                  <p:spPr bwMode="auto">
                    <a:xfrm>
                      <a:off x="1567" y="791"/>
                      <a:ext cx="0" cy="169"/>
                    </a:xfrm>
                    <a:prstGeom prst="line">
                      <a:avLst/>
                    </a:prstGeom>
                    <a:noFill/>
                    <a:ln w="28575">
                      <a:solidFill>
                        <a:schemeClr val="tx1"/>
                      </a:solidFill>
                      <a:round/>
                      <a:headEnd/>
                      <a:tailEnd/>
                    </a:ln>
                  </p:spPr>
                  <p:txBody>
                    <a:bodyPr/>
                    <a:lstStyle/>
                    <a:p>
                      <a:endParaRPr lang="zh-CN" altLang="en-US"/>
                    </a:p>
                  </p:txBody>
                </p:sp>
              </p:grpSp>
              <p:sp>
                <p:nvSpPr>
                  <p:cNvPr id="88199" name="Text Box 113"/>
                  <p:cNvSpPr txBox="1">
                    <a:spLocks noChangeArrowheads="1"/>
                  </p:cNvSpPr>
                  <p:nvPr/>
                </p:nvSpPr>
                <p:spPr bwMode="auto">
                  <a:xfrm>
                    <a:off x="1536" y="504"/>
                    <a:ext cx="432" cy="288"/>
                  </a:xfrm>
                  <a:prstGeom prst="rect">
                    <a:avLst/>
                  </a:prstGeom>
                  <a:noFill/>
                  <a:ln w="9525">
                    <a:noFill/>
                    <a:miter lim="800000"/>
                    <a:headEnd/>
                    <a:tailEnd/>
                  </a:ln>
                </p:spPr>
                <p:txBody>
                  <a:bodyPr>
                    <a:spAutoFit/>
                  </a:bodyPr>
                  <a:lstStyle/>
                  <a:p>
                    <a:pPr>
                      <a:spcBef>
                        <a:spcPct val="50000"/>
                      </a:spcBef>
                    </a:pPr>
                    <a:r>
                      <a:rPr lang="en-US" altLang="zh-CN"/>
                      <a:t>T</a:t>
                    </a:r>
                  </a:p>
                </p:txBody>
              </p:sp>
            </p:grpSp>
            <p:grpSp>
              <p:nvGrpSpPr>
                <p:cNvPr id="9" name="Group 114"/>
                <p:cNvGrpSpPr>
                  <a:grpSpLocks/>
                </p:cNvGrpSpPr>
                <p:nvPr/>
              </p:nvGrpSpPr>
              <p:grpSpPr bwMode="auto">
                <a:xfrm>
                  <a:off x="1392" y="3936"/>
                  <a:ext cx="288" cy="240"/>
                  <a:chOff x="3744" y="2016"/>
                  <a:chExt cx="288" cy="240"/>
                </a:xfrm>
              </p:grpSpPr>
              <p:sp>
                <p:nvSpPr>
                  <p:cNvPr id="88196" name="Line 115"/>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8197" name="Line 116"/>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8163" name="Rectangle 117"/>
                <p:cNvSpPr>
                  <a:spLocks noChangeArrowheads="1"/>
                </p:cNvSpPr>
                <p:nvPr/>
              </p:nvSpPr>
              <p:spPr bwMode="auto">
                <a:xfrm>
                  <a:off x="1536" y="264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grpSp>
              <p:nvGrpSpPr>
                <p:cNvPr id="10" name="Group 118"/>
                <p:cNvGrpSpPr>
                  <a:grpSpLocks/>
                </p:cNvGrpSpPr>
                <p:nvPr/>
              </p:nvGrpSpPr>
              <p:grpSpPr bwMode="auto">
                <a:xfrm rot="-5400000">
                  <a:off x="1990" y="2940"/>
                  <a:ext cx="144" cy="54"/>
                  <a:chOff x="4752" y="1200"/>
                  <a:chExt cx="144" cy="54"/>
                </a:xfrm>
              </p:grpSpPr>
              <p:sp>
                <p:nvSpPr>
                  <p:cNvPr id="88194" name="Line 119"/>
                  <p:cNvSpPr>
                    <a:spLocks noChangeShapeType="1"/>
                  </p:cNvSpPr>
                  <p:nvPr/>
                </p:nvSpPr>
                <p:spPr bwMode="auto">
                  <a:xfrm>
                    <a:off x="4752" y="1200"/>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5" name="Line 120"/>
                  <p:cNvSpPr>
                    <a:spLocks noChangeShapeType="1"/>
                  </p:cNvSpPr>
                  <p:nvPr/>
                </p:nvSpPr>
                <p:spPr bwMode="auto">
                  <a:xfrm>
                    <a:off x="4752" y="1254"/>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65" name="Line 121"/>
                <p:cNvSpPr>
                  <a:spLocks noChangeShapeType="1"/>
                </p:cNvSpPr>
                <p:nvPr/>
              </p:nvSpPr>
              <p:spPr bwMode="auto">
                <a:xfrm rot="-5400000">
                  <a:off x="2175" y="2872"/>
                  <a:ext cx="0" cy="192"/>
                </a:xfrm>
                <a:prstGeom prst="line">
                  <a:avLst/>
                </a:prstGeom>
                <a:noFill/>
                <a:ln w="28575">
                  <a:solidFill>
                    <a:schemeClr val="tx1"/>
                  </a:solidFill>
                  <a:round/>
                  <a:headEnd/>
                  <a:tailEnd type="oval" w="med" len="med"/>
                </a:ln>
              </p:spPr>
              <p:txBody>
                <a:bodyPr/>
                <a:lstStyle/>
                <a:p>
                  <a:endParaRPr lang="zh-CN" altLang="en-US"/>
                </a:p>
              </p:txBody>
            </p:sp>
            <p:sp>
              <p:nvSpPr>
                <p:cNvPr id="88166" name="Line 122"/>
                <p:cNvSpPr>
                  <a:spLocks noChangeShapeType="1"/>
                </p:cNvSpPr>
                <p:nvPr/>
              </p:nvSpPr>
              <p:spPr bwMode="auto">
                <a:xfrm>
                  <a:off x="1536" y="3360"/>
                  <a:ext cx="0" cy="62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67" name="Text Box 125"/>
                <p:cNvSpPr txBox="1">
                  <a:spLocks noChangeArrowheads="1"/>
                </p:cNvSpPr>
                <p:nvPr/>
              </p:nvSpPr>
              <p:spPr bwMode="auto">
                <a:xfrm>
                  <a:off x="408" y="2856"/>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b1</a:t>
                  </a:r>
                  <a:endParaRPr lang="en-US" altLang="zh-CN"/>
                </a:p>
              </p:txBody>
            </p:sp>
            <p:sp>
              <p:nvSpPr>
                <p:cNvPr id="88168" name="Rectangle 127"/>
                <p:cNvSpPr>
                  <a:spLocks noChangeArrowheads="1"/>
                </p:cNvSpPr>
                <p:nvPr/>
              </p:nvSpPr>
              <p:spPr bwMode="auto">
                <a:xfrm>
                  <a:off x="648" y="26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b1</a:t>
                  </a:r>
                </a:p>
              </p:txBody>
            </p:sp>
            <p:sp>
              <p:nvSpPr>
                <p:cNvPr id="88169" name="Text Box 128"/>
                <p:cNvSpPr txBox="1">
                  <a:spLocks noChangeArrowheads="1"/>
                </p:cNvSpPr>
                <p:nvPr/>
              </p:nvSpPr>
              <p:spPr bwMode="auto">
                <a:xfrm>
                  <a:off x="1872" y="220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endParaRPr lang="en-US" altLang="zh-CN"/>
                </a:p>
              </p:txBody>
            </p:sp>
            <p:sp>
              <p:nvSpPr>
                <p:cNvPr id="88170" name="Line 129"/>
                <p:cNvSpPr>
                  <a:spLocks noChangeShapeType="1"/>
                </p:cNvSpPr>
                <p:nvPr/>
              </p:nvSpPr>
              <p:spPr bwMode="auto">
                <a:xfrm>
                  <a:off x="1512" y="2504"/>
                  <a:ext cx="0" cy="52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71" name="Text Box 131"/>
                <p:cNvSpPr txBox="1">
                  <a:spLocks noChangeArrowheads="1"/>
                </p:cNvSpPr>
                <p:nvPr/>
              </p:nvSpPr>
              <p:spPr bwMode="auto">
                <a:xfrm>
                  <a:off x="1860" y="2592"/>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b2</a:t>
                  </a:r>
                  <a:endParaRPr lang="en-US" altLang="zh-CN"/>
                </a:p>
              </p:txBody>
            </p:sp>
            <p:sp>
              <p:nvSpPr>
                <p:cNvPr id="88172" name="Rectangle 132"/>
                <p:cNvSpPr>
                  <a:spLocks noChangeArrowheads="1"/>
                </p:cNvSpPr>
                <p:nvPr/>
              </p:nvSpPr>
              <p:spPr bwMode="auto">
                <a:xfrm>
                  <a:off x="114" y="32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sp>
              <p:nvSpPr>
                <p:cNvPr id="88173" name="Rectangle 133"/>
                <p:cNvSpPr>
                  <a:spLocks noChangeArrowheads="1"/>
                </p:cNvSpPr>
                <p:nvPr/>
              </p:nvSpPr>
              <p:spPr bwMode="auto">
                <a:xfrm rot="10800000">
                  <a:off x="384" y="327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8081" name="Object 20"/>
                <p:cNvGraphicFramePr>
                  <a:graphicFrameLocks noChangeAspect="1"/>
                </p:cNvGraphicFramePr>
                <p:nvPr/>
              </p:nvGraphicFramePr>
              <p:xfrm>
                <a:off x="153" y="3673"/>
                <a:ext cx="169" cy="254"/>
              </p:xfrm>
              <a:graphic>
                <a:graphicData uri="http://schemas.openxmlformats.org/presentationml/2006/ole">
                  <p:oleObj spid="_x0000_s586763" name="Equation" r:id="rId13" imgW="152334" imgH="228501" progId="Equation.DSMT4">
                    <p:embed/>
                  </p:oleObj>
                </a:graphicData>
              </a:graphic>
            </p:graphicFrame>
            <p:grpSp>
              <p:nvGrpSpPr>
                <p:cNvPr id="11" name="Group 135"/>
                <p:cNvGrpSpPr>
                  <a:grpSpLocks/>
                </p:cNvGrpSpPr>
                <p:nvPr/>
              </p:nvGrpSpPr>
              <p:grpSpPr bwMode="auto">
                <a:xfrm>
                  <a:off x="222" y="3537"/>
                  <a:ext cx="144" cy="96"/>
                  <a:chOff x="1148" y="4107"/>
                  <a:chExt cx="96" cy="96"/>
                </a:xfrm>
              </p:grpSpPr>
              <p:sp>
                <p:nvSpPr>
                  <p:cNvPr id="88192" name="Line 136"/>
                  <p:cNvSpPr>
                    <a:spLocks noChangeShapeType="1"/>
                  </p:cNvSpPr>
                  <p:nvPr/>
                </p:nvSpPr>
                <p:spPr bwMode="auto">
                  <a:xfrm>
                    <a:off x="1148" y="4155"/>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3" name="Line 137"/>
                  <p:cNvSpPr>
                    <a:spLocks noChangeShapeType="1"/>
                  </p:cNvSpPr>
                  <p:nvPr/>
                </p:nvSpPr>
                <p:spPr bwMode="auto">
                  <a:xfrm>
                    <a:off x="1196" y="4107"/>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75" name="Line 138"/>
                <p:cNvSpPr>
                  <a:spLocks noChangeShapeType="1"/>
                </p:cNvSpPr>
                <p:nvPr/>
              </p:nvSpPr>
              <p:spPr bwMode="auto">
                <a:xfrm>
                  <a:off x="204" y="3936"/>
                  <a:ext cx="144" cy="0"/>
                </a:xfrm>
                <a:prstGeom prst="line">
                  <a:avLst/>
                </a:prstGeom>
                <a:noFill/>
                <a:ln w="28575">
                  <a:solidFill>
                    <a:schemeClr val="tx1"/>
                  </a:solidFill>
                  <a:round/>
                  <a:headEnd/>
                  <a:tailEnd/>
                </a:ln>
              </p:spPr>
              <p:txBody>
                <a:bodyPr/>
                <a:lstStyle/>
                <a:p>
                  <a:endParaRPr lang="zh-CN" altLang="en-US"/>
                </a:p>
              </p:txBody>
            </p:sp>
            <p:sp>
              <p:nvSpPr>
                <p:cNvPr id="88176" name="Rectangle 139"/>
                <p:cNvSpPr>
                  <a:spLocks noChangeArrowheads="1"/>
                </p:cNvSpPr>
                <p:nvPr/>
              </p:nvSpPr>
              <p:spPr bwMode="auto">
                <a:xfrm>
                  <a:off x="615" y="33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b2</a:t>
                  </a:r>
                </a:p>
              </p:txBody>
            </p:sp>
            <p:sp>
              <p:nvSpPr>
                <p:cNvPr id="88177" name="Line 140"/>
                <p:cNvSpPr>
                  <a:spLocks noChangeShapeType="1"/>
                </p:cNvSpPr>
                <p:nvPr/>
              </p:nvSpPr>
              <p:spPr bwMode="auto">
                <a:xfrm>
                  <a:off x="1031" y="3184"/>
                  <a:ext cx="0" cy="768"/>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8178" name="Rectangle 141"/>
                <p:cNvSpPr>
                  <a:spLocks noChangeArrowheads="1"/>
                </p:cNvSpPr>
                <p:nvPr/>
              </p:nvSpPr>
              <p:spPr bwMode="auto">
                <a:xfrm rot="10800000">
                  <a:off x="1508" y="3389"/>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79" name="Rectangle 142"/>
                <p:cNvSpPr>
                  <a:spLocks noChangeArrowheads="1"/>
                </p:cNvSpPr>
                <p:nvPr/>
              </p:nvSpPr>
              <p:spPr bwMode="auto">
                <a:xfrm rot="10800000">
                  <a:off x="992" y="339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0" name="Rectangle 143"/>
                <p:cNvSpPr>
                  <a:spLocks noChangeArrowheads="1"/>
                </p:cNvSpPr>
                <p:nvPr/>
              </p:nvSpPr>
              <p:spPr bwMode="auto">
                <a:xfrm>
                  <a:off x="1584" y="327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graphicFrame>
              <p:nvGraphicFramePr>
                <p:cNvPr id="88082" name="Object 21"/>
                <p:cNvGraphicFramePr>
                  <a:graphicFrameLocks noChangeAspect="1"/>
                </p:cNvGraphicFramePr>
                <p:nvPr/>
              </p:nvGraphicFramePr>
              <p:xfrm>
                <a:off x="768" y="2948"/>
                <a:ext cx="169" cy="268"/>
              </p:xfrm>
              <a:graphic>
                <a:graphicData uri="http://schemas.openxmlformats.org/presentationml/2006/ole">
                  <p:oleObj spid="_x0000_s586764" name="Equation" r:id="rId14" imgW="152334" imgH="241195" progId="Equation.3">
                    <p:embed/>
                  </p:oleObj>
                </a:graphicData>
              </a:graphic>
            </p:graphicFrame>
            <p:sp>
              <p:nvSpPr>
                <p:cNvPr id="88181" name="Rectangle 149"/>
                <p:cNvSpPr>
                  <a:spLocks noChangeArrowheads="1"/>
                </p:cNvSpPr>
                <p:nvPr/>
              </p:nvSpPr>
              <p:spPr bwMode="auto">
                <a:xfrm rot="10800000">
                  <a:off x="1506" y="3635"/>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2" name="Rectangle 150"/>
                <p:cNvSpPr>
                  <a:spLocks noChangeArrowheads="1"/>
                </p:cNvSpPr>
                <p:nvPr/>
              </p:nvSpPr>
              <p:spPr bwMode="auto">
                <a:xfrm>
                  <a:off x="1536" y="359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e2</a:t>
                  </a:r>
                </a:p>
              </p:txBody>
            </p:sp>
            <p:grpSp>
              <p:nvGrpSpPr>
                <p:cNvPr id="12" name="Group 152"/>
                <p:cNvGrpSpPr>
                  <a:grpSpLocks/>
                </p:cNvGrpSpPr>
                <p:nvPr/>
              </p:nvGrpSpPr>
              <p:grpSpPr bwMode="auto">
                <a:xfrm rot="-5400000">
                  <a:off x="1935" y="3609"/>
                  <a:ext cx="54" cy="144"/>
                  <a:chOff x="550" y="3130"/>
                  <a:chExt cx="54" cy="144"/>
                </a:xfrm>
              </p:grpSpPr>
              <p:sp>
                <p:nvSpPr>
                  <p:cNvPr id="88190" name="Line 153"/>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1" name="Line 154"/>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84" name="Line 155"/>
                <p:cNvSpPr>
                  <a:spLocks noChangeShapeType="1"/>
                </p:cNvSpPr>
                <p:nvPr/>
              </p:nvSpPr>
              <p:spPr bwMode="auto">
                <a:xfrm>
                  <a:off x="1536" y="3552"/>
                  <a:ext cx="432"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5" name="Line 156"/>
                <p:cNvSpPr>
                  <a:spLocks noChangeShapeType="1"/>
                </p:cNvSpPr>
                <p:nvPr/>
              </p:nvSpPr>
              <p:spPr bwMode="auto">
                <a:xfrm>
                  <a:off x="1968" y="3552"/>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6" name="Line 157"/>
                <p:cNvSpPr>
                  <a:spLocks noChangeShapeType="1"/>
                </p:cNvSpPr>
                <p:nvPr/>
              </p:nvSpPr>
              <p:spPr bwMode="auto">
                <a:xfrm>
                  <a:off x="1968" y="3702"/>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7" name="Line 159"/>
                <p:cNvSpPr>
                  <a:spLocks noChangeShapeType="1"/>
                </p:cNvSpPr>
                <p:nvPr/>
              </p:nvSpPr>
              <p:spPr bwMode="auto">
                <a:xfrm>
                  <a:off x="720" y="3198"/>
                  <a:ext cx="62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8" name="Rectangle 162"/>
                <p:cNvSpPr>
                  <a:spLocks noChangeArrowheads="1"/>
                </p:cNvSpPr>
                <p:nvPr/>
              </p:nvSpPr>
              <p:spPr bwMode="auto">
                <a:xfrm rot="10800000">
                  <a:off x="990" y="271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9" name="Rectangle 163"/>
                <p:cNvSpPr>
                  <a:spLocks noChangeArrowheads="1"/>
                </p:cNvSpPr>
                <p:nvPr/>
              </p:nvSpPr>
              <p:spPr bwMode="auto">
                <a:xfrm rot="10800000">
                  <a:off x="1478" y="2652"/>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pSp>
        </p:grpSp>
      </p:grpSp>
      <p:sp>
        <p:nvSpPr>
          <p:cNvPr id="88088" name="Line 55"/>
          <p:cNvSpPr>
            <a:spLocks noChangeShapeType="1"/>
          </p:cNvSpPr>
          <p:nvPr/>
        </p:nvSpPr>
        <p:spPr bwMode="auto">
          <a:xfrm>
            <a:off x="5472113" y="2595563"/>
            <a:ext cx="0" cy="425450"/>
          </a:xfrm>
          <a:prstGeom prst="line">
            <a:avLst/>
          </a:prstGeom>
          <a:noFill/>
          <a:ln w="25400">
            <a:solidFill>
              <a:schemeClr val="tx1"/>
            </a:solidFill>
            <a:round/>
            <a:headEnd/>
            <a:tailEnd/>
          </a:ln>
        </p:spPr>
        <p:txBody>
          <a:bodyPr/>
          <a:lstStyle/>
          <a:p>
            <a:endParaRPr lang="zh-CN" altLang="en-US"/>
          </a:p>
        </p:txBody>
      </p:sp>
      <p:grpSp>
        <p:nvGrpSpPr>
          <p:cNvPr id="13" name="组合 211"/>
          <p:cNvGrpSpPr>
            <a:grpSpLocks/>
          </p:cNvGrpSpPr>
          <p:nvPr/>
        </p:nvGrpSpPr>
        <p:grpSpPr bwMode="auto">
          <a:xfrm>
            <a:off x="4413250" y="3627438"/>
            <a:ext cx="4470400" cy="2790825"/>
            <a:chOff x="4413248" y="3627440"/>
            <a:chExt cx="4470400" cy="2790300"/>
          </a:xfrm>
        </p:grpSpPr>
        <p:sp>
          <p:nvSpPr>
            <p:cNvPr id="88092" name="Text Box 145"/>
            <p:cNvSpPr txBox="1">
              <a:spLocks noChangeArrowheads="1"/>
            </p:cNvSpPr>
            <p:nvPr/>
          </p:nvSpPr>
          <p:spPr bwMode="auto">
            <a:xfrm>
              <a:off x="4779961" y="5546727"/>
              <a:ext cx="1828800" cy="371513"/>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b</a:t>
              </a:r>
              <a:r>
                <a:rPr lang="en-US" altLang="zh-CN"/>
                <a:t>=R</a:t>
              </a:r>
              <a:r>
                <a:rPr lang="en-US" altLang="zh-CN" baseline="-25000"/>
                <a:t>b1</a:t>
              </a:r>
              <a:r>
                <a:rPr lang="en-US" altLang="zh-CN"/>
                <a:t>//R</a:t>
              </a:r>
              <a:r>
                <a:rPr lang="en-US" altLang="zh-CN" baseline="-25000"/>
                <a:t>2</a:t>
              </a:r>
              <a:endParaRPr lang="en-US" altLang="zh-CN"/>
            </a:p>
          </p:txBody>
        </p:sp>
        <p:grpSp>
          <p:nvGrpSpPr>
            <p:cNvPr id="14" name="Group 153"/>
            <p:cNvGrpSpPr>
              <a:grpSpLocks/>
            </p:cNvGrpSpPr>
            <p:nvPr/>
          </p:nvGrpSpPr>
          <p:grpSpPr bwMode="auto">
            <a:xfrm>
              <a:off x="4413248" y="3627440"/>
              <a:ext cx="4470400" cy="2228851"/>
              <a:chOff x="2553" y="2631"/>
              <a:chExt cx="2816" cy="1404"/>
            </a:xfrm>
          </p:grpSpPr>
          <p:sp>
            <p:nvSpPr>
              <p:cNvPr id="88096" name="Oval 154"/>
              <p:cNvSpPr>
                <a:spLocks noChangeArrowheads="1"/>
              </p:cNvSpPr>
              <p:nvPr/>
            </p:nvSpPr>
            <p:spPr bwMode="auto">
              <a:xfrm>
                <a:off x="2817" y="3437"/>
                <a:ext cx="192" cy="192"/>
              </a:xfrm>
              <a:prstGeom prst="ellipse">
                <a:avLst/>
              </a:prstGeom>
              <a:noFill/>
              <a:ln w="28575">
                <a:solidFill>
                  <a:srgbClr val="FF3300"/>
                </a:solidFill>
                <a:round/>
                <a:headEnd/>
                <a:tailEnd/>
              </a:ln>
            </p:spPr>
            <p:txBody>
              <a:bodyPr wrap="none" anchor="ctr"/>
              <a:lstStyle/>
              <a:p>
                <a:pPr algn="ctr"/>
                <a:endParaRPr lang="en-US" altLang="zh-CN">
                  <a:solidFill>
                    <a:srgbClr val="FF3300"/>
                  </a:solidFill>
                </a:endParaRPr>
              </a:p>
            </p:txBody>
          </p:sp>
          <p:grpSp>
            <p:nvGrpSpPr>
              <p:cNvPr id="15" name="Group 155"/>
              <p:cNvGrpSpPr>
                <a:grpSpLocks/>
              </p:cNvGrpSpPr>
              <p:nvPr/>
            </p:nvGrpSpPr>
            <p:grpSpPr bwMode="auto">
              <a:xfrm>
                <a:off x="2553" y="2631"/>
                <a:ext cx="2816" cy="1404"/>
                <a:chOff x="2544" y="2263"/>
                <a:chExt cx="2816" cy="1404"/>
              </a:xfrm>
            </p:grpSpPr>
            <p:sp>
              <p:nvSpPr>
                <p:cNvPr id="88099" name="Text Box 156"/>
                <p:cNvSpPr txBox="1">
                  <a:spLocks noChangeArrowheads="1"/>
                </p:cNvSpPr>
                <p:nvPr/>
              </p:nvSpPr>
              <p:spPr bwMode="auto">
                <a:xfrm>
                  <a:off x="3567" y="2569"/>
                  <a:ext cx="375" cy="288"/>
                </a:xfrm>
                <a:prstGeom prst="rect">
                  <a:avLst/>
                </a:prstGeom>
                <a:noFill/>
                <a:ln w="9525">
                  <a:noFill/>
                  <a:miter lim="800000"/>
                  <a:headEnd/>
                  <a:tailEnd/>
                </a:ln>
              </p:spPr>
              <p:txBody>
                <a:bodyPr>
                  <a:spAutoFit/>
                </a:bodyPr>
                <a:lstStyle/>
                <a:p>
                  <a:pPr>
                    <a:spcBef>
                      <a:spcPct val="50000"/>
                    </a:spcBef>
                  </a:pPr>
                  <a:r>
                    <a:rPr lang="en-US" altLang="zh-CN"/>
                    <a:t>r</a:t>
                  </a:r>
                  <a:r>
                    <a:rPr lang="en-US" altLang="zh-CN" baseline="-25000"/>
                    <a:t>be</a:t>
                  </a:r>
                </a:p>
              </p:txBody>
            </p:sp>
            <p:sp>
              <p:nvSpPr>
                <p:cNvPr id="88100" name="Line 157"/>
                <p:cNvSpPr>
                  <a:spLocks noChangeShapeType="1"/>
                </p:cNvSpPr>
                <p:nvPr/>
              </p:nvSpPr>
              <p:spPr bwMode="auto">
                <a:xfrm>
                  <a:off x="3863" y="2605"/>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01" name="Line 158"/>
                <p:cNvSpPr>
                  <a:spLocks noChangeShapeType="1"/>
                </p:cNvSpPr>
                <p:nvPr/>
              </p:nvSpPr>
              <p:spPr bwMode="auto">
                <a:xfrm>
                  <a:off x="4247" y="2605"/>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02" name="Line 159"/>
                <p:cNvSpPr>
                  <a:spLocks noChangeShapeType="1"/>
                </p:cNvSpPr>
                <p:nvPr/>
              </p:nvSpPr>
              <p:spPr bwMode="auto">
                <a:xfrm>
                  <a:off x="4520"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16" name="Group 160"/>
                <p:cNvGrpSpPr>
                  <a:grpSpLocks/>
                </p:cNvGrpSpPr>
                <p:nvPr/>
              </p:nvGrpSpPr>
              <p:grpSpPr bwMode="auto">
                <a:xfrm>
                  <a:off x="3910" y="3427"/>
                  <a:ext cx="288" cy="240"/>
                  <a:chOff x="3744" y="2016"/>
                  <a:chExt cx="288" cy="240"/>
                </a:xfrm>
              </p:grpSpPr>
              <p:sp>
                <p:nvSpPr>
                  <p:cNvPr id="88144" name="Line 161"/>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8145" name="Line 162"/>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8104" name="Rectangle 163"/>
                <p:cNvSpPr>
                  <a:spLocks noChangeArrowheads="1"/>
                </p:cNvSpPr>
                <p:nvPr/>
              </p:nvSpPr>
              <p:spPr bwMode="auto">
                <a:xfrm>
                  <a:off x="3394" y="29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a:t>
                  </a:r>
                </a:p>
              </p:txBody>
            </p:sp>
            <p:sp>
              <p:nvSpPr>
                <p:cNvPr id="88105" name="Rectangle 164"/>
                <p:cNvSpPr>
                  <a:spLocks noChangeArrowheads="1"/>
                </p:cNvSpPr>
                <p:nvPr/>
              </p:nvSpPr>
              <p:spPr bwMode="auto">
                <a:xfrm>
                  <a:off x="2544" y="2685"/>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graphicFrame>
              <p:nvGraphicFramePr>
                <p:cNvPr id="88074" name="Object 10"/>
                <p:cNvGraphicFramePr>
                  <a:graphicFrameLocks noChangeAspect="1"/>
                </p:cNvGraphicFramePr>
                <p:nvPr/>
              </p:nvGraphicFramePr>
              <p:xfrm>
                <a:off x="2614" y="3024"/>
                <a:ext cx="169" cy="254"/>
              </p:xfrm>
              <a:graphic>
                <a:graphicData uri="http://schemas.openxmlformats.org/presentationml/2006/ole">
                  <p:oleObj spid="_x0000_s586765" name="Equation" r:id="rId15" imgW="152334" imgH="228501" progId="Equation.DSMT4">
                    <p:embed/>
                  </p:oleObj>
                </a:graphicData>
              </a:graphic>
            </p:graphicFrame>
            <p:graphicFrame>
              <p:nvGraphicFramePr>
                <p:cNvPr id="88075" name="Object 11"/>
                <p:cNvGraphicFramePr>
                  <a:graphicFrameLocks noChangeAspect="1"/>
                </p:cNvGraphicFramePr>
                <p:nvPr/>
              </p:nvGraphicFramePr>
              <p:xfrm>
                <a:off x="3079" y="2859"/>
                <a:ext cx="155" cy="254"/>
              </p:xfrm>
              <a:graphic>
                <a:graphicData uri="http://schemas.openxmlformats.org/presentationml/2006/ole">
                  <p:oleObj spid="_x0000_s586766" name="Equation" r:id="rId16" imgW="139700" imgH="228600" progId="Equation.DSMT4">
                    <p:embed/>
                  </p:oleObj>
                </a:graphicData>
              </a:graphic>
            </p:graphicFrame>
            <p:graphicFrame>
              <p:nvGraphicFramePr>
                <p:cNvPr id="88076" name="Object 12"/>
                <p:cNvGraphicFramePr>
                  <a:graphicFrameLocks noChangeAspect="1"/>
                </p:cNvGraphicFramePr>
                <p:nvPr/>
              </p:nvGraphicFramePr>
              <p:xfrm>
                <a:off x="5191" y="2903"/>
                <a:ext cx="169" cy="253"/>
              </p:xfrm>
              <a:graphic>
                <a:graphicData uri="http://schemas.openxmlformats.org/presentationml/2006/ole">
                  <p:oleObj spid="_x0000_s586767" name="Equation" r:id="rId17" imgW="152334" imgH="228501" progId="Equation.DSMT4">
                    <p:embed/>
                  </p:oleObj>
                </a:graphicData>
              </a:graphic>
            </p:graphicFrame>
            <p:sp>
              <p:nvSpPr>
                <p:cNvPr id="88106" name="Line 168"/>
                <p:cNvSpPr>
                  <a:spLocks noChangeShapeType="1"/>
                </p:cNvSpPr>
                <p:nvPr/>
              </p:nvSpPr>
              <p:spPr bwMode="auto">
                <a:xfrm flipV="1">
                  <a:off x="2903" y="3421"/>
                  <a:ext cx="2409"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88107" name="Line 169"/>
                <p:cNvSpPr>
                  <a:spLocks noChangeShapeType="1"/>
                </p:cNvSpPr>
                <p:nvPr/>
              </p:nvSpPr>
              <p:spPr bwMode="auto">
                <a:xfrm flipV="1">
                  <a:off x="4256" y="2605"/>
                  <a:ext cx="1008" cy="9"/>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8108" name="Line 170"/>
                <p:cNvSpPr>
                  <a:spLocks noChangeShapeType="1"/>
                </p:cNvSpPr>
                <p:nvPr/>
              </p:nvSpPr>
              <p:spPr bwMode="auto">
                <a:xfrm>
                  <a:off x="3568" y="2542"/>
                  <a:ext cx="192" cy="0"/>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09" name="Line 171"/>
                <p:cNvSpPr>
                  <a:spLocks noChangeShapeType="1"/>
                </p:cNvSpPr>
                <p:nvPr/>
              </p:nvSpPr>
              <p:spPr bwMode="auto">
                <a:xfrm flipH="1">
                  <a:off x="4267" y="2550"/>
                  <a:ext cx="240" cy="0"/>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10" name="Text Box 172"/>
                <p:cNvSpPr txBox="1">
                  <a:spLocks noChangeArrowheads="1"/>
                </p:cNvSpPr>
                <p:nvPr/>
              </p:nvSpPr>
              <p:spPr bwMode="auto">
                <a:xfrm>
                  <a:off x="3276" y="2263"/>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solidFill>
                        <a:srgbClr val="FF3300"/>
                      </a:solidFill>
                    </a:rPr>
                    <a:t>B</a:t>
                  </a:r>
                </a:p>
              </p:txBody>
            </p:sp>
            <p:sp>
              <p:nvSpPr>
                <p:cNvPr id="88111" name="Text Box 173"/>
                <p:cNvSpPr txBox="1">
                  <a:spLocks noChangeArrowheads="1"/>
                </p:cNvSpPr>
                <p:nvPr/>
              </p:nvSpPr>
              <p:spPr bwMode="auto">
                <a:xfrm>
                  <a:off x="3767" y="2941"/>
                  <a:ext cx="336" cy="288"/>
                </a:xfrm>
                <a:prstGeom prst="rect">
                  <a:avLst/>
                </a:prstGeom>
                <a:noFill/>
                <a:ln w="9525">
                  <a:noFill/>
                  <a:miter lim="800000"/>
                  <a:headEnd/>
                  <a:tailEnd/>
                </a:ln>
              </p:spPr>
              <p:txBody>
                <a:bodyPr lIns="90000" tIns="46800" rIns="90000" bIns="46800">
                  <a:spAutoFit/>
                </a:bodyPr>
                <a:lstStyle/>
                <a:p>
                  <a:pPr algn="ctr">
                    <a:spcBef>
                      <a:spcPct val="50000"/>
                    </a:spcBef>
                  </a:pPr>
                  <a:r>
                    <a:rPr lang="en-US" altLang="zh-CN">
                      <a:solidFill>
                        <a:srgbClr val="FF3300"/>
                      </a:solidFill>
                    </a:rPr>
                    <a:t>E</a:t>
                  </a:r>
                </a:p>
              </p:txBody>
            </p:sp>
            <p:sp>
              <p:nvSpPr>
                <p:cNvPr id="88112" name="Text Box 174"/>
                <p:cNvSpPr txBox="1">
                  <a:spLocks noChangeArrowheads="1"/>
                </p:cNvSpPr>
                <p:nvPr/>
              </p:nvSpPr>
              <p:spPr bwMode="auto">
                <a:xfrm>
                  <a:off x="4526" y="2288"/>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solidFill>
                        <a:srgbClr val="FF3300"/>
                      </a:solidFill>
                    </a:rPr>
                    <a:t>C</a:t>
                  </a:r>
                </a:p>
              </p:txBody>
            </p:sp>
            <p:sp>
              <p:nvSpPr>
                <p:cNvPr id="88113" name="Line 175"/>
                <p:cNvSpPr>
                  <a:spLocks noChangeShapeType="1"/>
                </p:cNvSpPr>
                <p:nvPr/>
              </p:nvSpPr>
              <p:spPr bwMode="auto">
                <a:xfrm>
                  <a:off x="4888"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4" name="Line 176"/>
                <p:cNvSpPr>
                  <a:spLocks noChangeShapeType="1"/>
                </p:cNvSpPr>
                <p:nvPr/>
              </p:nvSpPr>
              <p:spPr bwMode="auto">
                <a:xfrm>
                  <a:off x="2912" y="2605"/>
                  <a:ext cx="96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8115" name="Line 177"/>
                <p:cNvSpPr>
                  <a:spLocks noChangeShapeType="1"/>
                </p:cNvSpPr>
                <p:nvPr/>
              </p:nvSpPr>
              <p:spPr bwMode="auto">
                <a:xfrm>
                  <a:off x="3368"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6" name="Line 178"/>
                <p:cNvSpPr>
                  <a:spLocks noChangeShapeType="1"/>
                </p:cNvSpPr>
                <p:nvPr/>
              </p:nvSpPr>
              <p:spPr bwMode="auto">
                <a:xfrm>
                  <a:off x="2912" y="2605"/>
                  <a:ext cx="0" cy="46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7" name="Rectangle 179"/>
                <p:cNvSpPr>
                  <a:spLocks noChangeArrowheads="1"/>
                </p:cNvSpPr>
                <p:nvPr/>
              </p:nvSpPr>
              <p:spPr bwMode="auto">
                <a:xfrm rot="10800000">
                  <a:off x="3330" y="2908"/>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18" name="Rectangle 180"/>
                <p:cNvSpPr>
                  <a:spLocks noChangeArrowheads="1"/>
                </p:cNvSpPr>
                <p:nvPr/>
              </p:nvSpPr>
              <p:spPr bwMode="auto">
                <a:xfrm rot="10800000">
                  <a:off x="2880" y="2752"/>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grpSp>
              <p:nvGrpSpPr>
                <p:cNvPr id="17" name="Group 181"/>
                <p:cNvGrpSpPr>
                  <a:grpSpLocks/>
                </p:cNvGrpSpPr>
                <p:nvPr/>
              </p:nvGrpSpPr>
              <p:grpSpPr bwMode="auto">
                <a:xfrm>
                  <a:off x="4160" y="2653"/>
                  <a:ext cx="192" cy="240"/>
                  <a:chOff x="576" y="1104"/>
                  <a:chExt cx="192" cy="240"/>
                </a:xfrm>
              </p:grpSpPr>
              <p:sp>
                <p:nvSpPr>
                  <p:cNvPr id="88142" name="AutoShape 182"/>
                  <p:cNvSpPr>
                    <a:spLocks noChangeArrowheads="1"/>
                  </p:cNvSpPr>
                  <p:nvPr/>
                </p:nvSpPr>
                <p:spPr bwMode="auto">
                  <a:xfrm>
                    <a:off x="576" y="1104"/>
                    <a:ext cx="192" cy="240"/>
                  </a:xfrm>
                  <a:prstGeom prst="diamond">
                    <a:avLst/>
                  </a:prstGeom>
                  <a:solidFill>
                    <a:schemeClr val="bg1"/>
                  </a:solidFill>
                  <a:ln w="28575">
                    <a:solidFill>
                      <a:srgbClr val="FF3300"/>
                    </a:solidFill>
                    <a:miter lim="800000"/>
                    <a:headEnd/>
                    <a:tailEnd/>
                  </a:ln>
                </p:spPr>
                <p:txBody>
                  <a:bodyPr wrap="none" anchor="ctr"/>
                  <a:lstStyle/>
                  <a:p>
                    <a:endParaRPr lang="zh-CN" altLang="en-US"/>
                  </a:p>
                </p:txBody>
              </p:sp>
              <p:sp>
                <p:nvSpPr>
                  <p:cNvPr id="88143" name="Line 183"/>
                  <p:cNvSpPr>
                    <a:spLocks noChangeShapeType="1"/>
                  </p:cNvSpPr>
                  <p:nvPr/>
                </p:nvSpPr>
                <p:spPr bwMode="auto">
                  <a:xfrm>
                    <a:off x="624" y="1224"/>
                    <a:ext cx="96" cy="0"/>
                  </a:xfrm>
                  <a:prstGeom prst="line">
                    <a:avLst/>
                  </a:prstGeom>
                  <a:noFill/>
                  <a:ln w="28575">
                    <a:solidFill>
                      <a:srgbClr val="FF3300"/>
                    </a:solidFill>
                    <a:round/>
                    <a:headEnd/>
                    <a:tailEnd/>
                  </a:ln>
                </p:spPr>
                <p:txBody>
                  <a:bodyPr/>
                  <a:lstStyle/>
                  <a:p>
                    <a:endParaRPr lang="zh-CN" altLang="en-US"/>
                  </a:p>
                </p:txBody>
              </p:sp>
            </p:grpSp>
            <p:sp>
              <p:nvSpPr>
                <p:cNvPr id="88120" name="Line 184"/>
                <p:cNvSpPr>
                  <a:spLocks noChangeShapeType="1"/>
                </p:cNvSpPr>
                <p:nvPr/>
              </p:nvSpPr>
              <p:spPr bwMode="auto">
                <a:xfrm>
                  <a:off x="3863" y="2989"/>
                  <a:ext cx="38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21" name="Line 185"/>
                <p:cNvSpPr>
                  <a:spLocks noChangeShapeType="1"/>
                </p:cNvSpPr>
                <p:nvPr/>
              </p:nvSpPr>
              <p:spPr bwMode="auto">
                <a:xfrm>
                  <a:off x="4103" y="2653"/>
                  <a:ext cx="0" cy="144"/>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22" name="Rectangle 186"/>
                <p:cNvSpPr>
                  <a:spLocks noChangeArrowheads="1"/>
                </p:cNvSpPr>
                <p:nvPr/>
              </p:nvSpPr>
              <p:spPr bwMode="auto">
                <a:xfrm>
                  <a:off x="4055" y="308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sp>
              <p:nvSpPr>
                <p:cNvPr id="88123" name="Line 187"/>
                <p:cNvSpPr>
                  <a:spLocks noChangeShapeType="1"/>
                </p:cNvSpPr>
                <p:nvPr/>
              </p:nvSpPr>
              <p:spPr bwMode="auto">
                <a:xfrm>
                  <a:off x="2903" y="3265"/>
                  <a:ext cx="0" cy="144"/>
                </a:xfrm>
                <a:prstGeom prst="line">
                  <a:avLst/>
                </a:prstGeom>
                <a:noFill/>
                <a:ln w="28575">
                  <a:solidFill>
                    <a:schemeClr val="tx1"/>
                  </a:solidFill>
                  <a:round/>
                  <a:headEnd/>
                  <a:tailEnd/>
                </a:ln>
              </p:spPr>
              <p:txBody>
                <a:bodyPr lIns="90000" tIns="46800" rIns="90000" bIns="46800" anchor="ctr"/>
                <a:lstStyle/>
                <a:p>
                  <a:endParaRPr lang="zh-CN" altLang="en-US"/>
                </a:p>
              </p:txBody>
            </p:sp>
            <p:graphicFrame>
              <p:nvGraphicFramePr>
                <p:cNvPr id="88077" name="Object 13"/>
                <p:cNvGraphicFramePr>
                  <a:graphicFrameLocks noChangeAspect="1"/>
                </p:cNvGraphicFramePr>
                <p:nvPr/>
              </p:nvGraphicFramePr>
              <p:xfrm>
                <a:off x="3620" y="2310"/>
                <a:ext cx="140" cy="208"/>
              </p:xfrm>
              <a:graphic>
                <a:graphicData uri="http://schemas.openxmlformats.org/presentationml/2006/ole">
                  <p:oleObj spid="_x0000_s586768" name="Equation" r:id="rId18" imgW="126890" imgH="228402" progId="Equation.DSMT4">
                    <p:embed/>
                  </p:oleObj>
                </a:graphicData>
              </a:graphic>
            </p:graphicFrame>
            <p:graphicFrame>
              <p:nvGraphicFramePr>
                <p:cNvPr id="88078" name="Object 14"/>
                <p:cNvGraphicFramePr>
                  <a:graphicFrameLocks noChangeAspect="1"/>
                </p:cNvGraphicFramePr>
                <p:nvPr/>
              </p:nvGraphicFramePr>
              <p:xfrm>
                <a:off x="3977" y="2481"/>
                <a:ext cx="216" cy="208"/>
              </p:xfrm>
              <a:graphic>
                <a:graphicData uri="http://schemas.openxmlformats.org/presentationml/2006/ole">
                  <p:oleObj spid="_x0000_s586769" name="Equation" r:id="rId19" imgW="228600" imgH="228600" progId="Equation.DSMT4">
                    <p:embed/>
                  </p:oleObj>
                </a:graphicData>
              </a:graphic>
            </p:graphicFrame>
            <p:graphicFrame>
              <p:nvGraphicFramePr>
                <p:cNvPr id="88079" name="Object 15"/>
                <p:cNvGraphicFramePr>
                  <a:graphicFrameLocks noChangeAspect="1"/>
                </p:cNvGraphicFramePr>
                <p:nvPr/>
              </p:nvGraphicFramePr>
              <p:xfrm>
                <a:off x="4336" y="2340"/>
                <a:ext cx="117" cy="209"/>
              </p:xfrm>
              <a:graphic>
                <a:graphicData uri="http://schemas.openxmlformats.org/presentationml/2006/ole">
                  <p:oleObj spid="_x0000_s586770" name="Equation" r:id="rId20" imgW="126890" imgH="228402" progId="Equation.DSMT4">
                    <p:embed/>
                  </p:oleObj>
                </a:graphicData>
              </a:graphic>
            </p:graphicFrame>
            <p:sp>
              <p:nvSpPr>
                <p:cNvPr id="88124" name="Rectangle 191"/>
                <p:cNvSpPr>
                  <a:spLocks noChangeArrowheads="1"/>
                </p:cNvSpPr>
                <p:nvPr/>
              </p:nvSpPr>
              <p:spPr bwMode="auto">
                <a:xfrm>
                  <a:off x="4896" y="2989"/>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8125" name="Rectangle 192"/>
                <p:cNvSpPr>
                  <a:spLocks noChangeArrowheads="1"/>
                </p:cNvSpPr>
                <p:nvPr/>
              </p:nvSpPr>
              <p:spPr bwMode="auto">
                <a:xfrm>
                  <a:off x="4524" y="2957"/>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sp>
              <p:nvSpPr>
                <p:cNvPr id="88126" name="Line 193"/>
                <p:cNvSpPr>
                  <a:spLocks noChangeShapeType="1"/>
                </p:cNvSpPr>
                <p:nvPr/>
              </p:nvSpPr>
              <p:spPr bwMode="auto">
                <a:xfrm>
                  <a:off x="4064" y="2992"/>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27" name="Rectangle 194"/>
                <p:cNvSpPr>
                  <a:spLocks noChangeArrowheads="1"/>
                </p:cNvSpPr>
                <p:nvPr/>
              </p:nvSpPr>
              <p:spPr bwMode="auto">
                <a:xfrm rot="10800000">
                  <a:off x="4025" y="3071"/>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28" name="Rectangle 195"/>
                <p:cNvSpPr>
                  <a:spLocks noChangeArrowheads="1"/>
                </p:cNvSpPr>
                <p:nvPr/>
              </p:nvSpPr>
              <p:spPr bwMode="auto">
                <a:xfrm rot="10800000">
                  <a:off x="4849" y="2920"/>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29" name="Rectangle 196"/>
                <p:cNvSpPr>
                  <a:spLocks noChangeArrowheads="1"/>
                </p:cNvSpPr>
                <p:nvPr/>
              </p:nvSpPr>
              <p:spPr bwMode="auto">
                <a:xfrm rot="10800000">
                  <a:off x="3825" y="2688"/>
                  <a:ext cx="79" cy="225"/>
                </a:xfrm>
                <a:prstGeom prst="rect">
                  <a:avLst/>
                </a:prstGeom>
                <a:solidFill>
                  <a:schemeClr val="bg1"/>
                </a:solidFill>
                <a:ln w="28575">
                  <a:solidFill>
                    <a:srgbClr val="FF3300"/>
                  </a:solidFill>
                  <a:miter lim="800000"/>
                  <a:headEnd/>
                  <a:tailEnd/>
                </a:ln>
              </p:spPr>
              <p:txBody>
                <a:bodyPr wrap="none" anchor="ctr"/>
                <a:lstStyle/>
                <a:p>
                  <a:endParaRPr lang="zh-CN" altLang="en-US"/>
                </a:p>
              </p:txBody>
            </p:sp>
            <p:grpSp>
              <p:nvGrpSpPr>
                <p:cNvPr id="18" name="Group 197"/>
                <p:cNvGrpSpPr>
                  <a:grpSpLocks/>
                </p:cNvGrpSpPr>
                <p:nvPr/>
              </p:nvGrpSpPr>
              <p:grpSpPr bwMode="auto">
                <a:xfrm>
                  <a:off x="2784" y="2992"/>
                  <a:ext cx="96" cy="96"/>
                  <a:chOff x="5032" y="2688"/>
                  <a:chExt cx="96" cy="96"/>
                </a:xfrm>
              </p:grpSpPr>
              <p:sp>
                <p:nvSpPr>
                  <p:cNvPr id="88140" name="Line 198"/>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41" name="Line 199"/>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1" name="Line 200"/>
                <p:cNvSpPr>
                  <a:spLocks noChangeShapeType="1"/>
                </p:cNvSpPr>
                <p:nvPr/>
              </p:nvSpPr>
              <p:spPr bwMode="auto">
                <a:xfrm>
                  <a:off x="2784"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nvGrpSpPr>
                <p:cNvPr id="19" name="Group 201"/>
                <p:cNvGrpSpPr>
                  <a:grpSpLocks/>
                </p:cNvGrpSpPr>
                <p:nvPr/>
              </p:nvGrpSpPr>
              <p:grpSpPr bwMode="auto">
                <a:xfrm>
                  <a:off x="3072" y="2656"/>
                  <a:ext cx="96" cy="96"/>
                  <a:chOff x="5032" y="2688"/>
                  <a:chExt cx="96" cy="96"/>
                </a:xfrm>
              </p:grpSpPr>
              <p:sp>
                <p:nvSpPr>
                  <p:cNvPr id="88138" name="Line 202"/>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39" name="Line 203"/>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3" name="Line 204"/>
                <p:cNvSpPr>
                  <a:spLocks noChangeShapeType="1"/>
                </p:cNvSpPr>
                <p:nvPr/>
              </p:nvSpPr>
              <p:spPr bwMode="auto">
                <a:xfrm>
                  <a:off x="3072"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nvGrpSpPr>
                <p:cNvPr id="20" name="Group 205"/>
                <p:cNvGrpSpPr>
                  <a:grpSpLocks/>
                </p:cNvGrpSpPr>
                <p:nvPr/>
              </p:nvGrpSpPr>
              <p:grpSpPr bwMode="auto">
                <a:xfrm>
                  <a:off x="5184" y="2704"/>
                  <a:ext cx="96" cy="96"/>
                  <a:chOff x="5032" y="2688"/>
                  <a:chExt cx="96" cy="96"/>
                </a:xfrm>
              </p:grpSpPr>
              <p:sp>
                <p:nvSpPr>
                  <p:cNvPr id="88136" name="Line 206"/>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37" name="Line 207"/>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5" name="Line 208"/>
                <p:cNvSpPr>
                  <a:spLocks noChangeShapeType="1"/>
                </p:cNvSpPr>
                <p:nvPr/>
              </p:nvSpPr>
              <p:spPr bwMode="auto">
                <a:xfrm>
                  <a:off x="5184"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098" name="Rectangle 209"/>
              <p:cNvSpPr>
                <a:spLocks noChangeArrowheads="1"/>
              </p:cNvSpPr>
              <p:nvPr/>
            </p:nvSpPr>
            <p:spPr bwMode="auto">
              <a:xfrm rot="10800000">
                <a:off x="4488" y="3306"/>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grpSp>
        <p:sp>
          <p:nvSpPr>
            <p:cNvPr id="88094" name="Line 55"/>
            <p:cNvSpPr>
              <a:spLocks noChangeShapeType="1"/>
            </p:cNvSpPr>
            <p:nvPr/>
          </p:nvSpPr>
          <p:spPr bwMode="auto">
            <a:xfrm>
              <a:off x="4989128" y="4857727"/>
              <a:ext cx="0" cy="425450"/>
            </a:xfrm>
            <a:prstGeom prst="line">
              <a:avLst/>
            </a:prstGeom>
            <a:noFill/>
            <a:ln w="25400">
              <a:solidFill>
                <a:schemeClr val="tx1"/>
              </a:solidFill>
              <a:round/>
              <a:headEnd/>
              <a:tailEnd/>
            </a:ln>
          </p:spPr>
          <p:txBody>
            <a:bodyPr/>
            <a:lstStyle/>
            <a:p>
              <a:endParaRPr lang="zh-CN" altLang="en-US"/>
            </a:p>
          </p:txBody>
        </p:sp>
        <p:sp>
          <p:nvSpPr>
            <p:cNvPr id="88095" name="Text Box 117"/>
            <p:cNvSpPr txBox="1">
              <a:spLocks noChangeArrowheads="1"/>
            </p:cNvSpPr>
            <p:nvPr/>
          </p:nvSpPr>
          <p:spPr bwMode="auto">
            <a:xfrm>
              <a:off x="5961080" y="6048408"/>
              <a:ext cx="2024086" cy="369332"/>
            </a:xfrm>
            <a:prstGeom prst="rect">
              <a:avLst/>
            </a:prstGeom>
            <a:noFill/>
            <a:ln w="9525">
              <a:noFill/>
              <a:miter lim="800000"/>
              <a:headEnd/>
              <a:tailEnd/>
            </a:ln>
          </p:spPr>
          <p:txBody>
            <a:bodyPr>
              <a:spAutoFit/>
            </a:bodyPr>
            <a:lstStyle/>
            <a:p>
              <a:r>
                <a:rPr lang="zh-CN" altLang="en-US">
                  <a:ea typeface="楷体_GB2312" pitchFamily="49" charset="-122"/>
                </a:rPr>
                <a:t>微变等效电路</a:t>
              </a:r>
            </a:p>
          </p:txBody>
        </p:sp>
      </p:grpSp>
      <p:sp>
        <p:nvSpPr>
          <p:cNvPr id="88090" name="日期占位符 1"/>
          <p:cNvSpPr>
            <a:spLocks noGrp="1"/>
          </p:cNvSpPr>
          <p:nvPr>
            <p:ph type="dt" sz="quarter" idx="10"/>
          </p:nvPr>
        </p:nvSpPr>
        <p:spPr>
          <a:xfrm>
            <a:off x="457200" y="6564313"/>
            <a:ext cx="2133600" cy="476250"/>
          </a:xfrm>
          <a:noFill/>
        </p:spPr>
        <p:txBody>
          <a:bodyPr/>
          <a:lstStyle/>
          <a:p>
            <a:fld id="{8479502A-2FD9-4B94-928B-6C9BAF40E5FF}" type="datetime1">
              <a:rPr lang="zh-CN" altLang="en-US" smtClean="0">
                <a:latin typeface="Arial" pitchFamily="34" charset="0"/>
              </a:rPr>
              <a:pPr/>
              <a:t>2019-10-16</a:t>
            </a:fld>
            <a:endParaRPr lang="en-US" altLang="zh-CN" smtClean="0">
              <a:latin typeface="Arial" pitchFamily="34" charset="0"/>
            </a:endParaRPr>
          </a:p>
        </p:txBody>
      </p:sp>
      <p:sp>
        <p:nvSpPr>
          <p:cNvPr id="88091"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95442"/>
                                        </p:tgtEl>
                                        <p:attrNameLst>
                                          <p:attrName>style.visibility</p:attrName>
                                        </p:attrNameLst>
                                      </p:cBhvr>
                                      <p:to>
                                        <p:strVal val="visible"/>
                                      </p:to>
                                    </p:set>
                                    <p:animEffect transition="in" filter="checkerboard(across)">
                                      <p:cBhvr>
                                        <p:cTn id="11" dur="500"/>
                                        <p:tgtEl>
                                          <p:spTgt spid="9544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95451"/>
                                        </p:tgtEl>
                                        <p:attrNameLst>
                                          <p:attrName>style.visibility</p:attrName>
                                        </p:attrNameLst>
                                      </p:cBhvr>
                                      <p:to>
                                        <p:strVal val="visible"/>
                                      </p:to>
                                    </p:set>
                                    <p:animEffect transition="in" filter="checkerboard(across)">
                                      <p:cBhvr>
                                        <p:cTn id="16" dur="500"/>
                                        <p:tgtEl>
                                          <p:spTgt spid="9545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5443"/>
                                        </p:tgtEl>
                                        <p:attrNameLst>
                                          <p:attrName>style.visibility</p:attrName>
                                        </p:attrNameLst>
                                      </p:cBhvr>
                                      <p:to>
                                        <p:strVal val="visible"/>
                                      </p:to>
                                    </p:set>
                                    <p:animEffect transition="in" filter="checkerboard(across)">
                                      <p:cBhvr>
                                        <p:cTn id="21" dur="500"/>
                                        <p:tgtEl>
                                          <p:spTgt spid="9544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95452"/>
                                        </p:tgtEl>
                                        <p:attrNameLst>
                                          <p:attrName>style.visibility</p:attrName>
                                        </p:attrNameLst>
                                      </p:cBhvr>
                                      <p:to>
                                        <p:strVal val="visible"/>
                                      </p:to>
                                    </p:set>
                                    <p:animEffect transition="in" filter="checkerboard(across)">
                                      <p:cBhvr>
                                        <p:cTn id="26" dur="500"/>
                                        <p:tgtEl>
                                          <p:spTgt spid="95452"/>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95444"/>
                                        </p:tgtEl>
                                        <p:attrNameLst>
                                          <p:attrName>style.visibility</p:attrName>
                                        </p:attrNameLst>
                                      </p:cBhvr>
                                      <p:to>
                                        <p:strVal val="visible"/>
                                      </p:to>
                                    </p:set>
                                    <p:animEffect transition="in" filter="checkerboard(across)">
                                      <p:cBhvr>
                                        <p:cTn id="31" dur="500"/>
                                        <p:tgtEl>
                                          <p:spTgt spid="95444"/>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95453"/>
                                        </p:tgtEl>
                                        <p:attrNameLst>
                                          <p:attrName>style.visibility</p:attrName>
                                        </p:attrNameLst>
                                      </p:cBhvr>
                                      <p:to>
                                        <p:strVal val="visible"/>
                                      </p:to>
                                    </p:set>
                                    <p:animEffect transition="in" filter="checkerboard(across)">
                                      <p:cBhvr>
                                        <p:cTn id="36" dur="500"/>
                                        <p:tgtEl>
                                          <p:spTgt spid="9545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95446"/>
                                        </p:tgtEl>
                                        <p:attrNameLst>
                                          <p:attrName>style.visibility</p:attrName>
                                        </p:attrNameLst>
                                      </p:cBhvr>
                                      <p:to>
                                        <p:strVal val="visible"/>
                                      </p:to>
                                    </p:set>
                                    <p:animEffect transition="in" filter="checkerboard(across)">
                                      <p:cBhvr>
                                        <p:cTn id="41" dur="500"/>
                                        <p:tgtEl>
                                          <p:spTgt spid="9544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95455"/>
                                        </p:tgtEl>
                                        <p:attrNameLst>
                                          <p:attrName>style.visibility</p:attrName>
                                        </p:attrNameLst>
                                      </p:cBhvr>
                                      <p:to>
                                        <p:strVal val="visible"/>
                                      </p:to>
                                    </p:set>
                                    <p:animEffect transition="in" filter="checkerboard(across)">
                                      <p:cBhvr>
                                        <p:cTn id="46" dur="500"/>
                                        <p:tgtEl>
                                          <p:spTgt spid="95455"/>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95454"/>
                                        </p:tgtEl>
                                        <p:attrNameLst>
                                          <p:attrName>style.visibility</p:attrName>
                                        </p:attrNameLst>
                                      </p:cBhvr>
                                      <p:to>
                                        <p:strVal val="visible"/>
                                      </p:to>
                                    </p:set>
                                    <p:animEffect transition="in" filter="checkerboard(across)">
                                      <p:cBhvr>
                                        <p:cTn id="51" dur="500"/>
                                        <p:tgtEl>
                                          <p:spTgt spid="95454"/>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grpId="0" nodeType="clickEffect">
                                  <p:stCondLst>
                                    <p:cond delay="0"/>
                                  </p:stCondLst>
                                  <p:childTnLst>
                                    <p:set>
                                      <p:cBhvr>
                                        <p:cTn id="55" dur="1" fill="hold">
                                          <p:stCondLst>
                                            <p:cond delay="0"/>
                                          </p:stCondLst>
                                        </p:cTn>
                                        <p:tgtEl>
                                          <p:spTgt spid="95447"/>
                                        </p:tgtEl>
                                        <p:attrNameLst>
                                          <p:attrName>style.visibility</p:attrName>
                                        </p:attrNameLst>
                                      </p:cBhvr>
                                      <p:to>
                                        <p:strVal val="visible"/>
                                      </p:to>
                                    </p:set>
                                    <p:animEffect transition="in" filter="checkerboard(across)">
                                      <p:cBhvr>
                                        <p:cTn id="56" dur="500"/>
                                        <p:tgtEl>
                                          <p:spTgt spid="95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7" grpId="0" autoUpdateAnimBg="0"/>
      <p:bldP spid="95451" grpId="0" autoUpdateAnimBg="0"/>
      <p:bldP spid="95454" grpId="0" animBg="1" autoUpdateAnimBg="0"/>
    </p:bldLst>
  </p:timing>
</p:sld>
</file>

<file path=ppt/theme/theme1.xml><?xml version="1.0" encoding="utf-8"?>
<a:theme xmlns:a="http://schemas.openxmlformats.org/drawingml/2006/main" name="华南农业大学">
  <a:themeElements>
    <a:clrScheme name="华南农业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华南农业大学">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华南农业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华南农业大学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华南农业大学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华南农业大学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华南农业大学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华南农业大学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华南农业大学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华南农业大学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华南农业大学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华南农业大学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华南农业大学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华南农业大学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17543</TotalTime>
  <Words>8478</Words>
  <Application>Microsoft Office PowerPoint</Application>
  <PresentationFormat>全屏显示(4:3)</PresentationFormat>
  <Paragraphs>1725</Paragraphs>
  <Slides>141</Slides>
  <Notes>111</Notes>
  <HiddenSlides>0</HiddenSlides>
  <MMClips>0</MMClips>
  <ScaleCrop>false</ScaleCrop>
  <HeadingPairs>
    <vt:vector size="6" baseType="variant">
      <vt:variant>
        <vt:lpstr>主题</vt:lpstr>
      </vt:variant>
      <vt:variant>
        <vt:i4>1</vt:i4>
      </vt:variant>
      <vt:variant>
        <vt:lpstr>嵌入 OLE 服务器</vt:lpstr>
      </vt:variant>
      <vt:variant>
        <vt:i4>9</vt:i4>
      </vt:variant>
      <vt:variant>
        <vt:lpstr>幻灯片标题</vt:lpstr>
      </vt:variant>
      <vt:variant>
        <vt:i4>141</vt:i4>
      </vt:variant>
    </vt:vector>
  </HeadingPairs>
  <TitlesOfParts>
    <vt:vector size="151" baseType="lpstr">
      <vt:lpstr>华南农业大学</vt:lpstr>
      <vt:lpstr>Equation</vt:lpstr>
      <vt:lpstr>BMP 图像</vt:lpstr>
      <vt:lpstr>BMP 图象</vt:lpstr>
      <vt:lpstr>公式</vt:lpstr>
      <vt:lpstr>Visio</vt:lpstr>
      <vt:lpstr>位图图像</vt:lpstr>
      <vt:lpstr>Picture</vt:lpstr>
      <vt:lpstr>图片</vt:lpstr>
      <vt:lpstr>Image</vt:lpstr>
      <vt:lpstr>5 双极结型三极管（BJT）及其放大电路</vt:lpstr>
      <vt:lpstr>重点内容</vt:lpstr>
      <vt:lpstr>5.1  BJT</vt:lpstr>
      <vt:lpstr>一、 BJT的结构简介</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三、三极管的I-V特性曲线</vt:lpstr>
      <vt:lpstr>1. 共射极连接时的I-V特性曲线</vt:lpstr>
      <vt:lpstr>幻灯片 24</vt:lpstr>
      <vt:lpstr>（2）输出特性曲线</vt:lpstr>
      <vt:lpstr>幻灯片 26</vt:lpstr>
      <vt:lpstr>NPN、PNP三极管的比较</vt:lpstr>
      <vt:lpstr>幻灯片 28</vt:lpstr>
      <vt:lpstr>根据输入、输出信号在外端结的连接方式不同，三极管放大电路有三种组态：</vt:lpstr>
      <vt:lpstr>幻灯片 30</vt:lpstr>
      <vt:lpstr>幻灯片 31</vt:lpstr>
      <vt:lpstr>BJT 的V-I特性曲线</vt:lpstr>
      <vt:lpstr>(2)输出特性</vt:lpstr>
      <vt:lpstr>例1：</vt:lpstr>
      <vt:lpstr>幻灯片 35</vt:lpstr>
      <vt:lpstr>幻灯片 36</vt:lpstr>
      <vt:lpstr>幻灯片 37</vt:lpstr>
      <vt:lpstr>四、三极管的主要参数</vt:lpstr>
      <vt:lpstr>幻灯片 39</vt:lpstr>
      <vt:lpstr>幻灯片 40</vt:lpstr>
      <vt:lpstr>幻灯片 41</vt:lpstr>
      <vt:lpstr>幻灯片 42</vt:lpstr>
      <vt:lpstr>幻灯片 43</vt:lpstr>
      <vt:lpstr>幻灯片 44</vt:lpstr>
      <vt:lpstr>幻灯片 45</vt:lpstr>
      <vt:lpstr>信号放大的概念</vt:lpstr>
      <vt:lpstr>5.2  基本共射极放大电路</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5.3  BJT放大电路的分析方法</vt:lpstr>
      <vt:lpstr>一、 BJT放大电路的图解分析法</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5.4  BJT放大电路静态工作点的稳定问题</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5.5  共集电极放大电路和共基极放大电路</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三、 BJT放大电路三种组态的比较</vt:lpstr>
      <vt:lpstr>三、 BJT放大电路三种组态的比较</vt:lpstr>
      <vt:lpstr>幻灯片 124</vt:lpstr>
      <vt:lpstr>5.7  多级放大电路</vt:lpstr>
      <vt:lpstr>幻灯片 126</vt:lpstr>
      <vt:lpstr>幻灯片 127</vt:lpstr>
      <vt:lpstr>幻灯片 128</vt:lpstr>
      <vt:lpstr>幻灯片 129</vt:lpstr>
      <vt:lpstr>幻灯片 130</vt:lpstr>
      <vt:lpstr>幻灯片 131</vt:lpstr>
      <vt:lpstr>幻灯片 132</vt:lpstr>
      <vt:lpstr>幻灯片 133</vt:lpstr>
      <vt:lpstr>幻灯片 134</vt:lpstr>
      <vt:lpstr>5.8  光电三极管</vt:lpstr>
      <vt:lpstr>5.8  光电三极管</vt:lpstr>
      <vt:lpstr>5.8  光电三极管</vt:lpstr>
      <vt:lpstr>本章小结</vt:lpstr>
      <vt:lpstr>课堂练习</vt:lpstr>
      <vt:lpstr>课堂练习</vt:lpstr>
      <vt:lpstr>课堂练习</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dc:title>
  <dc:subject>双极结型三极管及放大电路基础</dc:subject>
  <dc:creator>李继宇</dc:creator>
  <cp:lastModifiedBy>汪沛</cp:lastModifiedBy>
  <cp:revision>714</cp:revision>
  <cp:lastPrinted>1601-01-01T00:00:00Z</cp:lastPrinted>
  <dcterms:created xsi:type="dcterms:W3CDTF">1601-01-01T00:00:00Z</dcterms:created>
  <dcterms:modified xsi:type="dcterms:W3CDTF">2019-10-16T04:07:31Z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